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18" r:id="rId3"/>
    <p:sldId id="419" r:id="rId5"/>
    <p:sldId id="383" r:id="rId6"/>
    <p:sldId id="397" r:id="rId7"/>
    <p:sldId id="389" r:id="rId8"/>
    <p:sldId id="391" r:id="rId9"/>
    <p:sldId id="409" r:id="rId10"/>
    <p:sldId id="410" r:id="rId11"/>
    <p:sldId id="385" r:id="rId12"/>
    <p:sldId id="394" r:id="rId13"/>
    <p:sldId id="402" r:id="rId14"/>
    <p:sldId id="390" r:id="rId15"/>
    <p:sldId id="405" r:id="rId16"/>
    <p:sldId id="411" r:id="rId17"/>
    <p:sldId id="386" r:id="rId18"/>
    <p:sldId id="399" r:id="rId19"/>
    <p:sldId id="412" r:id="rId20"/>
    <p:sldId id="413" r:id="rId21"/>
    <p:sldId id="387" r:id="rId22"/>
    <p:sldId id="404" r:id="rId23"/>
    <p:sldId id="400" r:id="rId24"/>
    <p:sldId id="406" r:id="rId25"/>
    <p:sldId id="396" r:id="rId26"/>
    <p:sldId id="416" r:id="rId27"/>
  </p:sldIdLst>
  <p:sldSz cx="12192000" cy="6858000"/>
  <p:notesSz cx="6858000" cy="9144000"/>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CFC"/>
    <a:srgbClr val="473A94"/>
    <a:srgbClr val="EB4E4C"/>
    <a:srgbClr val="565756"/>
    <a:srgbClr val="FDF2F3"/>
    <a:srgbClr val="EC6D6D"/>
    <a:srgbClr val="F3F3F3"/>
    <a:srgbClr val="B00007"/>
    <a:srgbClr val="DC011A"/>
    <a:srgbClr val="FC02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99" autoAdjust="0"/>
    <p:restoredTop sz="93201" autoAdjust="0"/>
  </p:normalViewPr>
  <p:slideViewPr>
    <p:cSldViewPr snapToGrid="0">
      <p:cViewPr>
        <p:scale>
          <a:sx n="50" d="100"/>
          <a:sy n="50" d="100"/>
        </p:scale>
        <p:origin x="-402" y="-1758"/>
      </p:cViewPr>
      <p:guideLst>
        <p:guide orient="horz" pos="468"/>
        <p:guide pos="3001"/>
        <p:guide pos="560"/>
      </p:guideLst>
    </p:cSldViewPr>
  </p:slideViewPr>
  <p:outlineViewPr>
    <p:cViewPr>
      <p:scale>
        <a:sx n="33" d="100"/>
        <a:sy n="33" d="100"/>
      </p:scale>
      <p:origin x="0" y="-768"/>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黑体 CN Light" panose="020B0300000000000000" pitchFamily="34" charset="-122"/>
              </a:defRPr>
            </a:lvl1pPr>
          </a:lstStyle>
          <a:p>
            <a:endParaRPr 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黑体 CN Light" panose="020B0300000000000000" pitchFamily="34" charset="-122"/>
              </a:defRPr>
            </a:lvl1pPr>
          </a:lstStyle>
          <a:p>
            <a:fld id="{064E96B3-64D9-4A8F-8A05-F01D3CB199B8}" type="datetimeFigureOut">
              <a:rPr lang="en-US" smtClean="0"/>
            </a:fld>
            <a:endParaRPr 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黑体 CN Light" panose="020B0300000000000000" pitchFamily="34" charset="-122"/>
              </a:defRPr>
            </a:lvl1pPr>
          </a:lstStyle>
          <a:p>
            <a:endParaRPr 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黑体 CN Light" panose="020B0300000000000000" pitchFamily="34" charset="-122"/>
              </a:defRPr>
            </a:lvl1pPr>
          </a:lstStyle>
          <a:p>
            <a:fld id="{8B22650A-3B22-4C48-85CF-E0840227AD0A}"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思源黑体 CN Light" panose="020B0300000000000000" pitchFamily="34" charset="-122"/>
        <a:ea typeface="思源宋体 CN Light" panose="02020300000000000000" pitchFamily="18" charset="-122"/>
        <a:cs typeface="+mn-cs"/>
      </a:defRPr>
    </a:lvl1pPr>
    <a:lvl2pPr marL="457200" algn="l" defTabSz="914400" rtl="0" eaLnBrk="1" latinLnBrk="0" hangingPunct="1">
      <a:defRPr sz="1200" kern="1200">
        <a:solidFill>
          <a:schemeClr val="tx1"/>
        </a:solidFill>
        <a:latin typeface="思源黑体 CN Light" panose="020B0300000000000000" pitchFamily="34" charset="-122"/>
        <a:ea typeface="思源宋体 CN Light" panose="02020300000000000000" pitchFamily="18" charset="-122"/>
        <a:cs typeface="+mn-cs"/>
      </a:defRPr>
    </a:lvl2pPr>
    <a:lvl3pPr marL="914400" algn="l" defTabSz="914400" rtl="0" eaLnBrk="1" latinLnBrk="0" hangingPunct="1">
      <a:defRPr sz="1200" kern="1200">
        <a:solidFill>
          <a:schemeClr val="tx1"/>
        </a:solidFill>
        <a:latin typeface="思源黑体 CN Light" panose="020B0300000000000000" pitchFamily="34" charset="-122"/>
        <a:ea typeface="思源宋体 CN Light" panose="02020300000000000000" pitchFamily="18" charset="-122"/>
        <a:cs typeface="+mn-cs"/>
      </a:defRPr>
    </a:lvl3pPr>
    <a:lvl4pPr marL="1371600" algn="l" defTabSz="914400" rtl="0" eaLnBrk="1" latinLnBrk="0" hangingPunct="1">
      <a:defRPr sz="1200" kern="1200">
        <a:solidFill>
          <a:schemeClr val="tx1"/>
        </a:solidFill>
        <a:latin typeface="思源黑体 CN Light" panose="020B0300000000000000" pitchFamily="34" charset="-122"/>
        <a:ea typeface="思源宋体 CN Light" panose="02020300000000000000" pitchFamily="18" charset="-122"/>
        <a:cs typeface="+mn-cs"/>
      </a:defRPr>
    </a:lvl4pPr>
    <a:lvl5pPr marL="1828800" algn="l" defTabSz="914400" rtl="0" eaLnBrk="1" latinLnBrk="0" hangingPunct="1">
      <a:defRPr sz="1200" kern="1200">
        <a:solidFill>
          <a:schemeClr val="tx1"/>
        </a:solidFill>
        <a:latin typeface="思源黑体 CN Light" panose="020B0300000000000000" pitchFamily="34" charset="-122"/>
        <a:ea typeface="思源宋体 CN Light" panose="02020300000000000000" pitchFamily="18"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B22650A-3B22-4C48-85CF-E0840227AD0A}" type="slidenum">
              <a:rPr lang="en-US" smtClean="0"/>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页">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页">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652815" y="472999"/>
            <a:ext cx="5635171" cy="535531"/>
          </a:xfrm>
          <a:prstGeom prst="rect">
            <a:avLst/>
          </a:prstGeom>
        </p:spPr>
        <p:txBody>
          <a:bodyPr wrap="square" anchor="ctr" anchorCtr="0">
            <a:spAutoFit/>
          </a:bodyPr>
          <a:lstStyle>
            <a:lvl1pPr algn="l">
              <a:defRPr sz="3200" b="1" strike="noStrike">
                <a:solidFill>
                  <a:schemeClr val="accent1"/>
                </a:solidFill>
                <a:effectLst/>
                <a:latin typeface="思源宋体 CN" panose="02020400000000000000" pitchFamily="18" charset="-122"/>
              </a:defRPr>
            </a:lvl1pPr>
          </a:lstStyle>
          <a:p>
            <a:r>
              <a:rPr lang="zh-CN" altLang="en-US" dirty="0"/>
              <a:t>单击此处编辑母版标题样式</a:t>
            </a:r>
            <a:endParaRPr lang="zh-CN" altLang="en-US" dirty="0"/>
          </a:p>
        </p:txBody>
      </p:sp>
      <p:pic>
        <p:nvPicPr>
          <p:cNvPr id="5" name="图片 4"/>
          <p:cNvPicPr>
            <a:picLocks noChangeAspect="1"/>
          </p:cNvPicPr>
          <p:nvPr userDrawn="1"/>
        </p:nvPicPr>
        <p:blipFill rotWithShape="1">
          <a:blip r:embed="rId2" cstate="screen"/>
          <a:srcRect/>
          <a:stretch>
            <a:fillRect/>
          </a:stretch>
        </p:blipFill>
        <p:spPr>
          <a:xfrm flipH="1">
            <a:off x="254000" y="0"/>
            <a:ext cx="1244600" cy="12249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right)">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封底页">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封底页">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4038978" y="6545425"/>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2.jpeg"/><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5" name="组合 4"/>
          <p:cNvGrpSpPr/>
          <p:nvPr userDrawn="1"/>
        </p:nvGrpSpPr>
        <p:grpSpPr>
          <a:xfrm flipH="1">
            <a:off x="-600" y="0"/>
            <a:ext cx="12193200" cy="6858000"/>
            <a:chOff x="-600" y="0"/>
            <a:chExt cx="12193200" cy="6858000"/>
          </a:xfrm>
        </p:grpSpPr>
        <p:pic>
          <p:nvPicPr>
            <p:cNvPr id="4" name="图片 3"/>
            <p:cNvPicPr>
              <a:picLocks noChangeAspect="1"/>
            </p:cNvPicPr>
            <p:nvPr userDrawn="1"/>
          </p:nvPicPr>
          <p:blipFill rotWithShape="1">
            <a:blip r:embed="rId7" cstate="screen"/>
            <a:srcRect/>
            <a:stretch>
              <a:fillRect/>
            </a:stretch>
          </p:blipFill>
          <p:spPr>
            <a:xfrm>
              <a:off x="0" y="1"/>
              <a:ext cx="12192000" cy="6857998"/>
            </a:xfrm>
            <a:prstGeom prst="rect">
              <a:avLst/>
            </a:prstGeom>
          </p:spPr>
        </p:pic>
        <p:sp>
          <p:nvSpPr>
            <p:cNvPr id="3" name="矩形 2"/>
            <p:cNvSpPr/>
            <p:nvPr userDrawn="1"/>
          </p:nvSpPr>
          <p:spPr>
            <a:xfrm>
              <a:off x="-600" y="0"/>
              <a:ext cx="12193200" cy="6858000"/>
            </a:xfrm>
            <a:prstGeom prst="rect">
              <a:avLst/>
            </a:prstGeom>
            <a:solidFill>
              <a:srgbClr val="FCFCFC">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2.xml"/><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4.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4.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3.xml"/><Relationship Id="rId2" Type="http://schemas.openxmlformats.org/officeDocument/2006/relationships/image" Target="../media/image9.png"/><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4.xml"/><Relationship Id="rId4" Type="http://schemas.openxmlformats.org/officeDocument/2006/relationships/image" Target="../media/image28.png"/><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3.xml"/><Relationship Id="rId2" Type="http://schemas.openxmlformats.org/officeDocument/2006/relationships/image" Target="../media/image9.png"/><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4.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image" Target="../media/image32.pn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5.xml"/><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3.xml"/><Relationship Id="rId2" Type="http://schemas.openxmlformats.org/officeDocument/2006/relationships/image" Target="../media/image9.png"/><Relationship Id="rId1" Type="http://schemas.openxmlformats.org/officeDocument/2006/relationships/image" Target="../media/image8.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4.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4.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3.xml"/><Relationship Id="rId2" Type="http://schemas.openxmlformats.org/officeDocument/2006/relationships/image" Target="../media/image9.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rgbClr val="473A94"/>
              </a:solidFill>
              <a:cs typeface="+mn-ea"/>
              <a:sym typeface="+mn-lt"/>
            </a:endParaRPr>
          </a:p>
        </p:txBody>
      </p:sp>
      <p:pic>
        <p:nvPicPr>
          <p:cNvPr id="11" name="图片 10"/>
          <p:cNvPicPr>
            <a:picLocks noChangeAspect="1"/>
          </p:cNvPicPr>
          <p:nvPr/>
        </p:nvPicPr>
        <p:blipFill rotWithShape="1">
          <a:blip r:embed="rId1" cstate="screen"/>
          <a:srcRect/>
          <a:stretch>
            <a:fillRect/>
          </a:stretch>
        </p:blipFill>
        <p:spPr>
          <a:xfrm flipH="1">
            <a:off x="0" y="0"/>
            <a:ext cx="11188700" cy="2127990"/>
          </a:xfrm>
          <a:prstGeom prst="rect">
            <a:avLst/>
          </a:prstGeom>
        </p:spPr>
      </p:pic>
      <p:pic>
        <p:nvPicPr>
          <p:cNvPr id="7" name="图片 6"/>
          <p:cNvPicPr>
            <a:picLocks noChangeAspect="1"/>
          </p:cNvPicPr>
          <p:nvPr/>
        </p:nvPicPr>
        <p:blipFill rotWithShape="1">
          <a:blip r:embed="rId2" cstate="screen"/>
          <a:srcRect/>
          <a:stretch>
            <a:fillRect/>
          </a:stretch>
        </p:blipFill>
        <p:spPr>
          <a:xfrm flipH="1">
            <a:off x="-989772" y="1128257"/>
            <a:ext cx="6311900" cy="6212343"/>
          </a:xfrm>
          <a:prstGeom prst="rect">
            <a:avLst/>
          </a:prstGeom>
        </p:spPr>
      </p:pic>
      <p:pic>
        <p:nvPicPr>
          <p:cNvPr id="14" name="图片 13"/>
          <p:cNvPicPr>
            <a:picLocks noChangeAspect="1"/>
          </p:cNvPicPr>
          <p:nvPr/>
        </p:nvPicPr>
        <p:blipFill rotWithShape="1">
          <a:blip r:embed="rId3" cstate="screen"/>
          <a:srcRect/>
          <a:stretch>
            <a:fillRect/>
          </a:stretch>
        </p:blipFill>
        <p:spPr>
          <a:xfrm flipH="1">
            <a:off x="0" y="4241260"/>
            <a:ext cx="12192000" cy="2616740"/>
          </a:xfrm>
          <a:prstGeom prst="rect">
            <a:avLst/>
          </a:prstGeom>
        </p:spPr>
      </p:pic>
      <p:pic>
        <p:nvPicPr>
          <p:cNvPr id="13" name="图片 12"/>
          <p:cNvPicPr>
            <a:picLocks noChangeAspect="1"/>
          </p:cNvPicPr>
          <p:nvPr/>
        </p:nvPicPr>
        <p:blipFill rotWithShape="1">
          <a:blip r:embed="rId4" cstate="screen"/>
          <a:srcRect/>
          <a:stretch>
            <a:fillRect/>
          </a:stretch>
        </p:blipFill>
        <p:spPr>
          <a:xfrm>
            <a:off x="7281039" y="5762137"/>
            <a:ext cx="1253361" cy="1581706"/>
          </a:xfrm>
          <a:prstGeom prst="rect">
            <a:avLst/>
          </a:prstGeom>
        </p:spPr>
      </p:pic>
      <p:sp>
        <p:nvSpPr>
          <p:cNvPr id="24" name="文本"/>
          <p:cNvSpPr/>
          <p:nvPr/>
        </p:nvSpPr>
        <p:spPr>
          <a:xfrm flipH="1">
            <a:off x="5679025" y="1190276"/>
            <a:ext cx="5425281" cy="1862048"/>
          </a:xfrm>
          <a:prstGeom prst="rect">
            <a:avLst/>
          </a:prstGeom>
        </p:spPr>
        <p:txBody>
          <a:bodyPr wrap="square">
            <a:spAutoFit/>
          </a:bodyPr>
          <a:lstStyle/>
          <a:p>
            <a:r>
              <a:rPr lang="en-US" altLang="zh-CN" sz="11500" dirty="0" smtClean="0">
                <a:solidFill>
                  <a:srgbClr val="FFFFFF"/>
                </a:solidFill>
                <a:cs typeface="+mn-ea"/>
                <a:sym typeface="+mn-lt"/>
              </a:rPr>
              <a:t>2030</a:t>
            </a:r>
            <a:endParaRPr lang="en-US" sz="11500" dirty="0">
              <a:solidFill>
                <a:srgbClr val="FFFFFF"/>
              </a:solidFill>
              <a:cs typeface="+mn-ea"/>
              <a:sym typeface="+mn-lt"/>
            </a:endParaRPr>
          </a:p>
        </p:txBody>
      </p:sp>
      <p:sp>
        <p:nvSpPr>
          <p:cNvPr id="25" name="文本"/>
          <p:cNvSpPr/>
          <p:nvPr/>
        </p:nvSpPr>
        <p:spPr>
          <a:xfrm flipH="1">
            <a:off x="5665952" y="2856066"/>
            <a:ext cx="7397004" cy="1015663"/>
          </a:xfrm>
          <a:prstGeom prst="rect">
            <a:avLst/>
          </a:prstGeom>
        </p:spPr>
        <p:txBody>
          <a:bodyPr wrap="square">
            <a:spAutoFit/>
          </a:bodyPr>
          <a:lstStyle/>
          <a:p>
            <a:r>
              <a:rPr lang="zh-CN" altLang="en-US" sz="6000" b="1" spc="300" dirty="0">
                <a:solidFill>
                  <a:srgbClr val="FFFFFF"/>
                </a:solidFill>
                <a:cs typeface="+mn-ea"/>
                <a:sym typeface="+mn-lt"/>
              </a:rPr>
              <a:t>愚人节活动策划</a:t>
            </a:r>
            <a:endParaRPr lang="en-US" altLang="zh-CN" sz="6000" b="1" spc="300" dirty="0">
              <a:solidFill>
                <a:srgbClr val="FFFFFF"/>
              </a:solidFill>
              <a:cs typeface="+mn-ea"/>
              <a:sym typeface="+mn-lt"/>
            </a:endParaRPr>
          </a:p>
        </p:txBody>
      </p:sp>
      <p:sp>
        <p:nvSpPr>
          <p:cNvPr id="26" name="文本"/>
          <p:cNvSpPr/>
          <p:nvPr/>
        </p:nvSpPr>
        <p:spPr>
          <a:xfrm flipH="1">
            <a:off x="5729827" y="3935746"/>
            <a:ext cx="5374480" cy="307777"/>
          </a:xfrm>
          <a:prstGeom prst="rect">
            <a:avLst/>
          </a:prstGeom>
        </p:spPr>
        <p:txBody>
          <a:bodyPr wrap="square">
            <a:spAutoFit/>
          </a:bodyPr>
          <a:lstStyle/>
          <a:p>
            <a:pPr algn="dist"/>
            <a:r>
              <a:rPr lang="en-US" altLang="zh-CN" sz="1400" dirty="0">
                <a:solidFill>
                  <a:srgbClr val="FFFFFF"/>
                </a:solidFill>
                <a:cs typeface="+mn-ea"/>
                <a:sym typeface="+mn-lt"/>
              </a:rPr>
              <a:t>Planning of April Fool's Day</a:t>
            </a:r>
            <a:endParaRPr lang="en-US" altLang="zh-CN" sz="1400" dirty="0">
              <a:solidFill>
                <a:srgbClr val="FFFFFF"/>
              </a:solidFill>
              <a:cs typeface="+mn-ea"/>
              <a:sym typeface="+mn-lt"/>
            </a:endParaRPr>
          </a:p>
        </p:txBody>
      </p:sp>
      <p:grpSp>
        <p:nvGrpSpPr>
          <p:cNvPr id="27" name="组合 26"/>
          <p:cNvGrpSpPr/>
          <p:nvPr/>
        </p:nvGrpSpPr>
        <p:grpSpPr>
          <a:xfrm flipH="1">
            <a:off x="5695959" y="4604841"/>
            <a:ext cx="2369742" cy="405225"/>
            <a:chOff x="3861792" y="4946388"/>
            <a:chExt cx="2369742" cy="405225"/>
          </a:xfrm>
        </p:grpSpPr>
        <p:sp>
          <p:nvSpPr>
            <p:cNvPr id="28" name="矩形: 圆角 27"/>
            <p:cNvSpPr/>
            <p:nvPr/>
          </p:nvSpPr>
          <p:spPr>
            <a:xfrm>
              <a:off x="3991475" y="4946388"/>
              <a:ext cx="2110377" cy="405225"/>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tx2"/>
                </a:solidFill>
                <a:cs typeface="+mn-ea"/>
                <a:sym typeface="+mn-lt"/>
              </a:endParaRPr>
            </a:p>
          </p:txBody>
        </p:sp>
        <p:sp>
          <p:nvSpPr>
            <p:cNvPr id="29" name="文本"/>
            <p:cNvSpPr/>
            <p:nvPr/>
          </p:nvSpPr>
          <p:spPr>
            <a:xfrm>
              <a:off x="3861792" y="4964334"/>
              <a:ext cx="2369742" cy="368300"/>
            </a:xfrm>
            <a:prstGeom prst="rect">
              <a:avLst/>
            </a:prstGeom>
          </p:spPr>
          <p:txBody>
            <a:bodyPr wrap="square">
              <a:spAutoFit/>
            </a:bodyPr>
            <a:lstStyle/>
            <a:p>
              <a:pPr algn="ctr"/>
              <a:r>
                <a:rPr lang="zh-CN" altLang="en-US" dirty="0">
                  <a:solidFill>
                    <a:schemeClr val="tx2"/>
                  </a:solidFill>
                  <a:cs typeface="+mn-ea"/>
                  <a:sym typeface="+mn-lt"/>
                </a:rPr>
                <a:t>汇报人</a:t>
              </a:r>
              <a:r>
                <a:rPr lang="zh-CN" altLang="en-US" dirty="0" smtClean="0">
                  <a:solidFill>
                    <a:schemeClr val="tx2"/>
                  </a:solidFill>
                  <a:cs typeface="+mn-ea"/>
                  <a:sym typeface="+mn-lt"/>
                </a:rPr>
                <a:t>：</a:t>
              </a:r>
              <a:r>
                <a:rPr lang="en-US" altLang="zh-CN" dirty="0" smtClean="0">
                  <a:solidFill>
                    <a:schemeClr val="tx2"/>
                  </a:solidFill>
                  <a:cs typeface="+mn-ea"/>
                  <a:sym typeface="+mn-lt"/>
                </a:rPr>
                <a:t>j9p.com</a:t>
              </a:r>
              <a:endParaRPr lang="en-US" altLang="zh-CN" dirty="0" smtClean="0">
                <a:solidFill>
                  <a:schemeClr val="tx2"/>
                </a:solidFill>
                <a:cs typeface="+mn-ea"/>
                <a:sym typeface="+mn-lt"/>
              </a:endParaRPr>
            </a:p>
          </p:txBody>
        </p:sp>
      </p:grpSp>
      <p:grpSp>
        <p:nvGrpSpPr>
          <p:cNvPr id="30" name="组合 29"/>
          <p:cNvGrpSpPr/>
          <p:nvPr/>
        </p:nvGrpSpPr>
        <p:grpSpPr>
          <a:xfrm flipH="1">
            <a:off x="8065701" y="4604841"/>
            <a:ext cx="2369742" cy="405225"/>
            <a:chOff x="5971205" y="4946388"/>
            <a:chExt cx="2369742" cy="405225"/>
          </a:xfrm>
        </p:grpSpPr>
        <p:sp>
          <p:nvSpPr>
            <p:cNvPr id="31" name="矩形: 圆角 30"/>
            <p:cNvSpPr/>
            <p:nvPr/>
          </p:nvSpPr>
          <p:spPr>
            <a:xfrm>
              <a:off x="6100888" y="4946388"/>
              <a:ext cx="2110377" cy="405225"/>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cs typeface="+mn-ea"/>
                <a:sym typeface="+mn-lt"/>
              </a:endParaRPr>
            </a:p>
          </p:txBody>
        </p:sp>
        <p:sp>
          <p:nvSpPr>
            <p:cNvPr id="32" name="文本"/>
            <p:cNvSpPr/>
            <p:nvPr/>
          </p:nvSpPr>
          <p:spPr>
            <a:xfrm>
              <a:off x="5971205" y="4964334"/>
              <a:ext cx="2369742" cy="369332"/>
            </a:xfrm>
            <a:prstGeom prst="rect">
              <a:avLst/>
            </a:prstGeom>
          </p:spPr>
          <p:txBody>
            <a:bodyPr wrap="square">
              <a:spAutoFit/>
            </a:bodyPr>
            <a:lstStyle/>
            <a:p>
              <a:pPr algn="ctr"/>
              <a:r>
                <a:rPr lang="zh-CN" altLang="en-US" dirty="0">
                  <a:solidFill>
                    <a:schemeClr val="tx2"/>
                  </a:solidFill>
                  <a:cs typeface="+mn-ea"/>
                  <a:sym typeface="+mn-lt"/>
                </a:rPr>
                <a:t>部门：策划部</a:t>
              </a:r>
              <a:endParaRPr lang="en-US" dirty="0">
                <a:solidFill>
                  <a:schemeClr val="tx2"/>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2500"/>
                            </p:stCondLst>
                            <p:childTnLst>
                              <p:par>
                                <p:cTn id="28" presetID="2" presetClass="entr" presetSubtype="1"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ppt_x"/>
                                          </p:val>
                                        </p:tav>
                                        <p:tav tm="100000">
                                          <p:val>
                                            <p:strVal val="#ppt_x"/>
                                          </p:val>
                                        </p:tav>
                                      </p:tavLst>
                                    </p:anim>
                                    <p:anim calcmode="lin" valueType="num">
                                      <p:cBhvr additive="base">
                                        <p:cTn id="31" dur="500" fill="hold"/>
                                        <p:tgtEl>
                                          <p:spTgt spid="24"/>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500"/>
                            </p:stCondLst>
                            <p:childTnLst>
                              <p:par>
                                <p:cTn id="37" presetID="22" presetClass="entr" presetSubtype="2"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right)">
                                      <p:cBhvr>
                                        <p:cTn id="39" dur="500"/>
                                        <p:tgtEl>
                                          <p:spTgt spid="26"/>
                                        </p:tgtEl>
                                      </p:cBhvr>
                                    </p:animEffect>
                                  </p:childTnLst>
                                </p:cTn>
                              </p:par>
                            </p:childTnLst>
                          </p:cTn>
                        </p:par>
                        <p:par>
                          <p:cTn id="40" fill="hold">
                            <p:stCondLst>
                              <p:cond delay="4000"/>
                            </p:stCondLst>
                            <p:childTnLst>
                              <p:par>
                                <p:cTn id="41" presetID="2" presetClass="entr" presetSubtype="4"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ppt_x"/>
                                          </p:val>
                                        </p:tav>
                                        <p:tav tm="100000">
                                          <p:val>
                                            <p:strVal val="#ppt_x"/>
                                          </p:val>
                                        </p:tav>
                                      </p:tavLst>
                                    </p:anim>
                                    <p:anim calcmode="lin" valueType="num">
                                      <p:cBhvr additive="base">
                                        <p:cTn id="44" dur="500" fill="hold"/>
                                        <p:tgtEl>
                                          <p:spTgt spid="27"/>
                                        </p:tgtEl>
                                        <p:attrNameLst>
                                          <p:attrName>ppt_y</p:attrName>
                                        </p:attrNameLst>
                                      </p:cBhvr>
                                      <p:tavLst>
                                        <p:tav tm="0">
                                          <p:val>
                                            <p:strVal val="1+#ppt_h/2"/>
                                          </p:val>
                                        </p:tav>
                                        <p:tav tm="100000">
                                          <p:val>
                                            <p:strVal val="#ppt_y"/>
                                          </p:val>
                                        </p:tav>
                                      </p:tavLst>
                                    </p:anim>
                                  </p:childTnLst>
                                </p:cTn>
                              </p:par>
                            </p:childTnLst>
                          </p:cTn>
                        </p:par>
                        <p:par>
                          <p:cTn id="45" fill="hold">
                            <p:stCondLst>
                              <p:cond delay="4500"/>
                            </p:stCondLst>
                            <p:childTnLst>
                              <p:par>
                                <p:cTn id="46" presetID="2" presetClass="entr" presetSubtype="4"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ppt_x"/>
                                          </p:val>
                                        </p:tav>
                                        <p:tav tm="100000">
                                          <p:val>
                                            <p:strVal val="#ppt_x"/>
                                          </p:val>
                                        </p:tav>
                                      </p:tavLst>
                                    </p:anim>
                                    <p:anim calcmode="lin" valueType="num">
                                      <p:cBhvr additive="base">
                                        <p:cTn id="49"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4" grpId="0"/>
      <p:bldP spid="25" grpId="0"/>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grpSp>
        <p:nvGrpSpPr>
          <p:cNvPr id="32" name="组合 31"/>
          <p:cNvGrpSpPr/>
          <p:nvPr/>
        </p:nvGrpSpPr>
        <p:grpSpPr>
          <a:xfrm>
            <a:off x="2481229" y="1555343"/>
            <a:ext cx="7629290" cy="4880042"/>
            <a:chOff x="2481229" y="1555343"/>
            <a:chExt cx="7629290" cy="4880042"/>
          </a:xfrm>
        </p:grpSpPr>
        <p:sp>
          <p:nvSpPr>
            <p:cNvPr id="33" name="Freeform 9"/>
            <p:cNvSpPr/>
            <p:nvPr/>
          </p:nvSpPr>
          <p:spPr bwMode="auto">
            <a:xfrm>
              <a:off x="4191453" y="4424389"/>
              <a:ext cx="1534102" cy="1994477"/>
            </a:xfrm>
            <a:custGeom>
              <a:avLst/>
              <a:gdLst>
                <a:gd name="T0" fmla="*/ 209 w 318"/>
                <a:gd name="T1" fmla="*/ 202 h 413"/>
                <a:gd name="T2" fmla="*/ 202 w 318"/>
                <a:gd name="T3" fmla="*/ 141 h 413"/>
                <a:gd name="T4" fmla="*/ 236 w 318"/>
                <a:gd name="T5" fmla="*/ 2 h 413"/>
                <a:gd name="T6" fmla="*/ 207 w 318"/>
                <a:gd name="T7" fmla="*/ 0 h 413"/>
                <a:gd name="T8" fmla="*/ 19 w 318"/>
                <a:gd name="T9" fmla="*/ 121 h 413"/>
                <a:gd name="T10" fmla="*/ 0 w 318"/>
                <a:gd name="T11" fmla="*/ 207 h 413"/>
                <a:gd name="T12" fmla="*/ 207 w 318"/>
                <a:gd name="T13" fmla="*/ 413 h 413"/>
                <a:gd name="T14" fmla="*/ 318 w 318"/>
                <a:gd name="T15" fmla="*/ 381 h 413"/>
                <a:gd name="T16" fmla="*/ 209 w 318"/>
                <a:gd name="T17" fmla="*/ 202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8" h="413">
                  <a:moveTo>
                    <a:pt x="209" y="202"/>
                  </a:moveTo>
                  <a:cubicBezTo>
                    <a:pt x="204" y="183"/>
                    <a:pt x="202" y="162"/>
                    <a:pt x="202" y="141"/>
                  </a:cubicBezTo>
                  <a:cubicBezTo>
                    <a:pt x="202" y="91"/>
                    <a:pt x="214" y="43"/>
                    <a:pt x="236" y="2"/>
                  </a:cubicBezTo>
                  <a:cubicBezTo>
                    <a:pt x="226" y="0"/>
                    <a:pt x="217" y="0"/>
                    <a:pt x="207" y="0"/>
                  </a:cubicBezTo>
                  <a:cubicBezTo>
                    <a:pt x="123" y="0"/>
                    <a:pt x="51" y="50"/>
                    <a:pt x="19" y="121"/>
                  </a:cubicBezTo>
                  <a:cubicBezTo>
                    <a:pt x="7" y="147"/>
                    <a:pt x="0" y="176"/>
                    <a:pt x="0" y="207"/>
                  </a:cubicBezTo>
                  <a:cubicBezTo>
                    <a:pt x="0" y="321"/>
                    <a:pt x="93" y="413"/>
                    <a:pt x="207" y="413"/>
                  </a:cubicBezTo>
                  <a:cubicBezTo>
                    <a:pt x="248" y="413"/>
                    <a:pt x="286" y="402"/>
                    <a:pt x="318" y="381"/>
                  </a:cubicBezTo>
                  <a:cubicBezTo>
                    <a:pt x="263" y="337"/>
                    <a:pt x="223" y="274"/>
                    <a:pt x="209" y="202"/>
                  </a:cubicBezTo>
                  <a:close/>
                </a:path>
              </a:pathLst>
            </a:custGeom>
            <a:solidFill>
              <a:schemeClr val="accent2"/>
            </a:solidFill>
            <a:ln>
              <a:noFill/>
            </a:ln>
          </p:spPr>
          <p:txBody>
            <a:bodyPr vert="horz" wrap="square" lIns="91440" tIns="45720" rIns="91440" bIns="45720" numCol="1" anchor="t" anchorCtr="0" compatLnSpc="1"/>
            <a:lstStyle/>
            <a:p>
              <a:endParaRPr lang="zh-CN" altLang="en-US" sz="1200">
                <a:cs typeface="+mn-ea"/>
                <a:sym typeface="+mn-lt"/>
              </a:endParaRPr>
            </a:p>
          </p:txBody>
        </p:sp>
        <p:sp>
          <p:nvSpPr>
            <p:cNvPr id="34" name="Oval 5"/>
            <p:cNvSpPr>
              <a:spLocks noChangeArrowheads="1"/>
            </p:cNvSpPr>
            <p:nvPr/>
          </p:nvSpPr>
          <p:spPr bwMode="auto">
            <a:xfrm>
              <a:off x="6396634" y="2646389"/>
              <a:ext cx="2944091" cy="2945534"/>
            </a:xfrm>
            <a:prstGeom prst="ellipse">
              <a:avLst/>
            </a:prstGeom>
            <a:solidFill>
              <a:schemeClr val="accent4"/>
            </a:solidFill>
            <a:ln>
              <a:noFill/>
            </a:ln>
          </p:spPr>
          <p:txBody>
            <a:bodyPr vert="horz" wrap="square" lIns="91440" tIns="45720" rIns="91440" bIns="45720" numCol="1" anchor="t" anchorCtr="0" compatLnSpc="1"/>
            <a:lstStyle/>
            <a:p>
              <a:endParaRPr lang="zh-CN" altLang="en-US" sz="1200">
                <a:cs typeface="+mn-ea"/>
                <a:sym typeface="+mn-lt"/>
              </a:endParaRPr>
            </a:p>
          </p:txBody>
        </p:sp>
        <p:sp>
          <p:nvSpPr>
            <p:cNvPr id="35" name="Freeform 6"/>
            <p:cNvSpPr/>
            <p:nvPr/>
          </p:nvSpPr>
          <p:spPr bwMode="auto">
            <a:xfrm>
              <a:off x="5291157" y="3834127"/>
              <a:ext cx="2466397" cy="2599170"/>
            </a:xfrm>
            <a:custGeom>
              <a:avLst/>
              <a:gdLst>
                <a:gd name="T0" fmla="*/ 191 w 511"/>
                <a:gd name="T1" fmla="*/ 60 h 538"/>
                <a:gd name="T2" fmla="*/ 196 w 511"/>
                <a:gd name="T3" fmla="*/ 0 h 538"/>
                <a:gd name="T4" fmla="*/ 0 w 511"/>
                <a:gd name="T5" fmla="*/ 263 h 538"/>
                <a:gd name="T6" fmla="*/ 274 w 511"/>
                <a:gd name="T7" fmla="*/ 538 h 538"/>
                <a:gd name="T8" fmla="*/ 511 w 511"/>
                <a:gd name="T9" fmla="*/ 402 h 538"/>
                <a:gd name="T10" fmla="*/ 191 w 511"/>
                <a:gd name="T11" fmla="*/ 60 h 538"/>
              </a:gdLst>
              <a:ahLst/>
              <a:cxnLst>
                <a:cxn ang="0">
                  <a:pos x="T0" y="T1"/>
                </a:cxn>
                <a:cxn ang="0">
                  <a:pos x="T2" y="T3"/>
                </a:cxn>
                <a:cxn ang="0">
                  <a:pos x="T4" y="T5"/>
                </a:cxn>
                <a:cxn ang="0">
                  <a:pos x="T6" y="T7"/>
                </a:cxn>
                <a:cxn ang="0">
                  <a:pos x="T8" y="T9"/>
                </a:cxn>
                <a:cxn ang="0">
                  <a:pos x="T10" y="T11"/>
                </a:cxn>
              </a:cxnLst>
              <a:rect l="0" t="0" r="r" b="b"/>
              <a:pathLst>
                <a:path w="511" h="538">
                  <a:moveTo>
                    <a:pt x="191" y="60"/>
                  </a:moveTo>
                  <a:cubicBezTo>
                    <a:pt x="191" y="40"/>
                    <a:pt x="193" y="19"/>
                    <a:pt x="196" y="0"/>
                  </a:cubicBezTo>
                  <a:cubicBezTo>
                    <a:pt x="83" y="33"/>
                    <a:pt x="0" y="138"/>
                    <a:pt x="0" y="263"/>
                  </a:cubicBezTo>
                  <a:cubicBezTo>
                    <a:pt x="0" y="415"/>
                    <a:pt x="123" y="538"/>
                    <a:pt x="274" y="538"/>
                  </a:cubicBezTo>
                  <a:cubicBezTo>
                    <a:pt x="375" y="538"/>
                    <a:pt x="464" y="483"/>
                    <a:pt x="511" y="402"/>
                  </a:cubicBezTo>
                  <a:cubicBezTo>
                    <a:pt x="332" y="391"/>
                    <a:pt x="191" y="242"/>
                    <a:pt x="191" y="60"/>
                  </a:cubicBezTo>
                  <a:close/>
                </a:path>
              </a:pathLst>
            </a:custGeom>
            <a:solidFill>
              <a:schemeClr val="accent3"/>
            </a:solidFill>
            <a:ln>
              <a:noFill/>
            </a:ln>
          </p:spPr>
          <p:txBody>
            <a:bodyPr vert="horz" wrap="square" lIns="91440" tIns="45720" rIns="91440" bIns="45720" numCol="1" anchor="t" anchorCtr="0" compatLnSpc="1"/>
            <a:lstStyle/>
            <a:p>
              <a:endParaRPr lang="zh-CN" altLang="en-US" sz="1200">
                <a:cs typeface="+mn-ea"/>
                <a:sym typeface="+mn-lt"/>
              </a:endParaRPr>
            </a:p>
          </p:txBody>
        </p:sp>
        <p:sp>
          <p:nvSpPr>
            <p:cNvPr id="36" name="Freeform 7"/>
            <p:cNvSpPr/>
            <p:nvPr/>
          </p:nvSpPr>
          <p:spPr bwMode="auto">
            <a:xfrm>
              <a:off x="3540578" y="1555343"/>
              <a:ext cx="3657023" cy="3375602"/>
            </a:xfrm>
            <a:custGeom>
              <a:avLst/>
              <a:gdLst>
                <a:gd name="T0" fmla="*/ 758 w 758"/>
                <a:gd name="T1" fmla="*/ 219 h 699"/>
                <a:gd name="T2" fmla="*/ 401 w 758"/>
                <a:gd name="T3" fmla="*/ 0 h 699"/>
                <a:gd name="T4" fmla="*/ 0 w 758"/>
                <a:gd name="T5" fmla="*/ 400 h 699"/>
                <a:gd name="T6" fmla="*/ 134 w 758"/>
                <a:gd name="T7" fmla="*/ 699 h 699"/>
                <a:gd name="T8" fmla="*/ 342 w 758"/>
                <a:gd name="T9" fmla="*/ 569 h 699"/>
                <a:gd name="T10" fmla="*/ 384 w 758"/>
                <a:gd name="T11" fmla="*/ 573 h 699"/>
                <a:gd name="T12" fmla="*/ 567 w 758"/>
                <a:gd name="T13" fmla="*/ 438 h 699"/>
                <a:gd name="T14" fmla="*/ 758 w 758"/>
                <a:gd name="T15" fmla="*/ 219 h 6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8" h="699">
                  <a:moveTo>
                    <a:pt x="758" y="219"/>
                  </a:moveTo>
                  <a:cubicBezTo>
                    <a:pt x="692" y="89"/>
                    <a:pt x="557" y="0"/>
                    <a:pt x="401" y="0"/>
                  </a:cubicBezTo>
                  <a:cubicBezTo>
                    <a:pt x="180" y="0"/>
                    <a:pt x="0" y="179"/>
                    <a:pt x="0" y="400"/>
                  </a:cubicBezTo>
                  <a:cubicBezTo>
                    <a:pt x="0" y="519"/>
                    <a:pt x="52" y="625"/>
                    <a:pt x="134" y="699"/>
                  </a:cubicBezTo>
                  <a:cubicBezTo>
                    <a:pt x="172" y="622"/>
                    <a:pt x="251" y="569"/>
                    <a:pt x="342" y="569"/>
                  </a:cubicBezTo>
                  <a:cubicBezTo>
                    <a:pt x="356" y="569"/>
                    <a:pt x="370" y="571"/>
                    <a:pt x="384" y="573"/>
                  </a:cubicBezTo>
                  <a:cubicBezTo>
                    <a:pt x="425" y="507"/>
                    <a:pt x="490" y="458"/>
                    <a:pt x="567" y="438"/>
                  </a:cubicBezTo>
                  <a:cubicBezTo>
                    <a:pt x="595" y="340"/>
                    <a:pt x="666" y="260"/>
                    <a:pt x="758" y="219"/>
                  </a:cubicBezTo>
                  <a:close/>
                </a:path>
              </a:pathLst>
            </a:custGeom>
            <a:solidFill>
              <a:schemeClr val="accent1"/>
            </a:solidFill>
            <a:ln>
              <a:noFill/>
            </a:ln>
          </p:spPr>
          <p:txBody>
            <a:bodyPr vert="horz" wrap="square" lIns="91440" tIns="45720" rIns="91440" bIns="45720" numCol="1" anchor="t" anchorCtr="0" compatLnSpc="1"/>
            <a:lstStyle/>
            <a:p>
              <a:endParaRPr lang="zh-CN" altLang="en-US" sz="1200">
                <a:cs typeface="+mn-ea"/>
                <a:sym typeface="+mn-lt"/>
              </a:endParaRPr>
            </a:p>
          </p:txBody>
        </p:sp>
        <p:sp>
          <p:nvSpPr>
            <p:cNvPr id="37" name="文本框 83"/>
            <p:cNvSpPr txBox="1"/>
            <p:nvPr/>
          </p:nvSpPr>
          <p:spPr>
            <a:xfrm>
              <a:off x="3862673" y="2143480"/>
              <a:ext cx="2238113" cy="1323439"/>
            </a:xfrm>
            <a:prstGeom prst="rect">
              <a:avLst/>
            </a:prstGeom>
            <a:noFill/>
          </p:spPr>
          <p:txBody>
            <a:bodyPr wrap="none" rtlCol="0">
              <a:spAutoFit/>
            </a:bodyPr>
            <a:lstStyle/>
            <a:p>
              <a:r>
                <a:rPr lang="en-US" altLang="zh-CN" sz="8000" b="1" dirty="0">
                  <a:solidFill>
                    <a:schemeClr val="bg1"/>
                  </a:solidFill>
                  <a:cs typeface="+mn-ea"/>
                  <a:sym typeface="+mn-lt"/>
                </a:rPr>
                <a:t>52%</a:t>
              </a:r>
              <a:endParaRPr lang="zh-CN" altLang="en-US" sz="8000" b="1" dirty="0">
                <a:solidFill>
                  <a:schemeClr val="bg1"/>
                </a:solidFill>
                <a:cs typeface="+mn-ea"/>
                <a:sym typeface="+mn-lt"/>
              </a:endParaRPr>
            </a:p>
          </p:txBody>
        </p:sp>
        <p:sp>
          <p:nvSpPr>
            <p:cNvPr id="38" name="文本框 84"/>
            <p:cNvSpPr txBox="1"/>
            <p:nvPr/>
          </p:nvSpPr>
          <p:spPr>
            <a:xfrm>
              <a:off x="4316264" y="5283430"/>
              <a:ext cx="926857" cy="707886"/>
            </a:xfrm>
            <a:prstGeom prst="rect">
              <a:avLst/>
            </a:prstGeom>
            <a:noFill/>
          </p:spPr>
          <p:txBody>
            <a:bodyPr wrap="none" rtlCol="0">
              <a:spAutoFit/>
            </a:bodyPr>
            <a:lstStyle/>
            <a:p>
              <a:r>
                <a:rPr lang="en-US" altLang="zh-CN" sz="4000" b="1" dirty="0">
                  <a:solidFill>
                    <a:schemeClr val="bg1"/>
                  </a:solidFill>
                  <a:cs typeface="+mn-ea"/>
                  <a:sym typeface="+mn-lt"/>
                </a:rPr>
                <a:t>4%</a:t>
              </a:r>
              <a:endParaRPr lang="zh-CN" altLang="en-US" sz="4000" b="1" dirty="0">
                <a:solidFill>
                  <a:schemeClr val="bg1"/>
                </a:solidFill>
                <a:cs typeface="+mn-ea"/>
                <a:sym typeface="+mn-lt"/>
              </a:endParaRPr>
            </a:p>
          </p:txBody>
        </p:sp>
        <p:sp>
          <p:nvSpPr>
            <p:cNvPr id="39" name="文本框 85"/>
            <p:cNvSpPr txBox="1"/>
            <p:nvPr/>
          </p:nvSpPr>
          <p:spPr>
            <a:xfrm>
              <a:off x="5424811" y="5053749"/>
              <a:ext cx="1314784" cy="769441"/>
            </a:xfrm>
            <a:prstGeom prst="rect">
              <a:avLst/>
            </a:prstGeom>
            <a:noFill/>
          </p:spPr>
          <p:txBody>
            <a:bodyPr wrap="none" rtlCol="0">
              <a:spAutoFit/>
            </a:bodyPr>
            <a:lstStyle/>
            <a:p>
              <a:r>
                <a:rPr lang="en-US" altLang="zh-CN" sz="4400" b="1" dirty="0">
                  <a:solidFill>
                    <a:schemeClr val="bg1"/>
                  </a:solidFill>
                  <a:cs typeface="+mn-ea"/>
                  <a:sym typeface="+mn-lt"/>
                </a:rPr>
                <a:t>16%</a:t>
              </a:r>
              <a:endParaRPr lang="zh-CN" altLang="en-US" sz="4400" b="1" dirty="0">
                <a:solidFill>
                  <a:schemeClr val="bg1"/>
                </a:solidFill>
                <a:cs typeface="+mn-ea"/>
                <a:sym typeface="+mn-lt"/>
              </a:endParaRPr>
            </a:p>
          </p:txBody>
        </p:sp>
        <p:sp>
          <p:nvSpPr>
            <p:cNvPr id="40" name="文本框 86"/>
            <p:cNvSpPr txBox="1"/>
            <p:nvPr/>
          </p:nvSpPr>
          <p:spPr>
            <a:xfrm>
              <a:off x="6625478" y="3336849"/>
              <a:ext cx="2238113" cy="1323439"/>
            </a:xfrm>
            <a:prstGeom prst="rect">
              <a:avLst/>
            </a:prstGeom>
            <a:noFill/>
          </p:spPr>
          <p:txBody>
            <a:bodyPr wrap="none" rtlCol="0">
              <a:spAutoFit/>
            </a:bodyPr>
            <a:lstStyle/>
            <a:p>
              <a:r>
                <a:rPr lang="en-US" altLang="zh-CN" sz="8000" b="1" dirty="0">
                  <a:solidFill>
                    <a:schemeClr val="bg1"/>
                  </a:solidFill>
                  <a:cs typeface="+mn-ea"/>
                  <a:sym typeface="+mn-lt"/>
                </a:rPr>
                <a:t>28%</a:t>
              </a:r>
              <a:endParaRPr lang="zh-CN" altLang="en-US" sz="8000" b="1" dirty="0">
                <a:solidFill>
                  <a:schemeClr val="bg1"/>
                </a:solidFill>
                <a:cs typeface="+mn-ea"/>
                <a:sym typeface="+mn-lt"/>
              </a:endParaRPr>
            </a:p>
          </p:txBody>
        </p:sp>
        <p:cxnSp>
          <p:nvCxnSpPr>
            <p:cNvPr id="41" name="Curved Connector 17"/>
            <p:cNvCxnSpPr/>
            <p:nvPr/>
          </p:nvCxnSpPr>
          <p:spPr>
            <a:xfrm rot="5400000" flipH="1" flipV="1">
              <a:off x="7769194" y="1720824"/>
              <a:ext cx="913926" cy="937205"/>
            </a:xfrm>
            <a:prstGeom prst="curvedConnector2">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2" name="Freeform 26"/>
            <p:cNvSpPr/>
            <p:nvPr/>
          </p:nvSpPr>
          <p:spPr>
            <a:xfrm>
              <a:off x="7001559" y="5359328"/>
              <a:ext cx="3108960" cy="1076057"/>
            </a:xfrm>
            <a:custGeom>
              <a:avLst/>
              <a:gdLst>
                <a:gd name="connsiteX0" fmla="*/ 0 w 2560320"/>
                <a:gd name="connsiteY0" fmla="*/ 520505 h 525329"/>
                <a:gd name="connsiteX1" fmla="*/ 1659988 w 2560320"/>
                <a:gd name="connsiteY1" fmla="*/ 450167 h 525329"/>
                <a:gd name="connsiteX2" fmla="*/ 2560320 w 2560320"/>
                <a:gd name="connsiteY2" fmla="*/ 0 h 525329"/>
                <a:gd name="connsiteX0-1" fmla="*/ 0 w 3108960"/>
                <a:gd name="connsiteY0-2" fmla="*/ 1069145 h 1104286"/>
                <a:gd name="connsiteX1-3" fmla="*/ 1659988 w 3108960"/>
                <a:gd name="connsiteY1-4" fmla="*/ 998807 h 1104286"/>
                <a:gd name="connsiteX2-5" fmla="*/ 3108960 w 3108960"/>
                <a:gd name="connsiteY2-6" fmla="*/ 0 h 1104286"/>
                <a:gd name="connsiteX0-7" fmla="*/ 0 w 3108960"/>
                <a:gd name="connsiteY0-8" fmla="*/ 1069145 h 1076057"/>
                <a:gd name="connsiteX1-9" fmla="*/ 1885072 w 3108960"/>
                <a:gd name="connsiteY1-10" fmla="*/ 928469 h 1076057"/>
                <a:gd name="connsiteX2-11" fmla="*/ 3108960 w 3108960"/>
                <a:gd name="connsiteY2-12" fmla="*/ 0 h 1076057"/>
              </a:gdLst>
              <a:ahLst/>
              <a:cxnLst>
                <a:cxn ang="0">
                  <a:pos x="connsiteX0-1" y="connsiteY0-2"/>
                </a:cxn>
                <a:cxn ang="0">
                  <a:pos x="connsiteX1-3" y="connsiteY1-4"/>
                </a:cxn>
                <a:cxn ang="0">
                  <a:pos x="connsiteX2-5" y="connsiteY2-6"/>
                </a:cxn>
              </a:cxnLst>
              <a:rect l="l" t="t" r="r" b="b"/>
              <a:pathLst>
                <a:path w="3108960" h="1076057">
                  <a:moveTo>
                    <a:pt x="0" y="1069145"/>
                  </a:moveTo>
                  <a:cubicBezTo>
                    <a:pt x="616634" y="1077351"/>
                    <a:pt x="1366912" y="1106660"/>
                    <a:pt x="1885072" y="928469"/>
                  </a:cubicBezTo>
                  <a:cubicBezTo>
                    <a:pt x="2403232" y="750278"/>
                    <a:pt x="2942492" y="82062"/>
                    <a:pt x="3108960" y="0"/>
                  </a:cubicBezTo>
                </a:path>
              </a:pathLst>
            </a:custGeom>
            <a:noFill/>
            <a:ln>
              <a:solidFill>
                <a:schemeClr val="bg1">
                  <a:lumMod val="85000"/>
                </a:schemeClr>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cxnSp>
          <p:nvCxnSpPr>
            <p:cNvPr id="43" name="Curved Connector 28"/>
            <p:cNvCxnSpPr/>
            <p:nvPr/>
          </p:nvCxnSpPr>
          <p:spPr>
            <a:xfrm flipH="1" flipV="1">
              <a:off x="2481229" y="2896922"/>
              <a:ext cx="913926" cy="937205"/>
            </a:xfrm>
            <a:prstGeom prst="curvedConnector2">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urved Connector 28"/>
            <p:cNvCxnSpPr/>
            <p:nvPr/>
          </p:nvCxnSpPr>
          <p:spPr>
            <a:xfrm rot="10800000" flipV="1">
              <a:off x="2813520" y="5123319"/>
              <a:ext cx="1373953" cy="834159"/>
            </a:xfrm>
            <a:prstGeom prst="curvedConnector3">
              <a:avLst>
                <a:gd name="adj1" fmla="val 50000"/>
              </a:avLst>
            </a:prstGeom>
            <a:ln>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45" name="郑少PPT"/>
          <p:cNvSpPr txBox="1"/>
          <p:nvPr/>
        </p:nvSpPr>
        <p:spPr>
          <a:xfrm>
            <a:off x="1066696" y="1338980"/>
            <a:ext cx="2091708" cy="1338828"/>
          </a:xfrm>
          <a:prstGeom prst="rect">
            <a:avLst/>
          </a:prstGeom>
          <a:noFill/>
        </p:spPr>
        <p:txBody>
          <a:bodyPr wrap="square" rtlCol="0">
            <a:spAutoFit/>
          </a:bodyPr>
          <a:lstStyle/>
          <a:p>
            <a:pPr algn="r">
              <a:lnSpc>
                <a:spcPct val="150000"/>
              </a:lnSpc>
            </a:pPr>
            <a:r>
              <a:rPr lang="zh-CN" altLang="en-US" b="1" dirty="0">
                <a:cs typeface="+mn-ea"/>
                <a:sym typeface="+mn-lt"/>
              </a:rPr>
              <a:t>添加标题</a:t>
            </a:r>
            <a:endParaRPr lang="en-US" altLang="zh-CN" b="1" dirty="0">
              <a:cs typeface="+mn-ea"/>
              <a:sym typeface="+mn-lt"/>
            </a:endParaRPr>
          </a:p>
          <a:p>
            <a:pPr algn="r">
              <a:lnSpc>
                <a:spcPct val="150000"/>
              </a:lnSpc>
            </a:pPr>
            <a:r>
              <a:rPr lang="zh-CN" altLang="en-US" sz="1200" dirty="0">
                <a:solidFill>
                  <a:schemeClr val="tx2"/>
                </a:solidFill>
                <a:cs typeface="+mn-ea"/>
                <a:sym typeface="+mn-lt"/>
              </a:rPr>
              <a:t>点击此处添加标题点击此处添加标题点击此处添加标题点击此处添加标题</a:t>
            </a:r>
            <a:endParaRPr lang="zh-CN" altLang="en-US" sz="1200" dirty="0">
              <a:solidFill>
                <a:schemeClr val="tx2"/>
              </a:solidFill>
              <a:cs typeface="+mn-ea"/>
              <a:sym typeface="+mn-lt"/>
            </a:endParaRPr>
          </a:p>
        </p:txBody>
      </p:sp>
      <p:sp>
        <p:nvSpPr>
          <p:cNvPr id="46" name="郑少PPT"/>
          <p:cNvSpPr txBox="1"/>
          <p:nvPr/>
        </p:nvSpPr>
        <p:spPr>
          <a:xfrm>
            <a:off x="530724" y="4385635"/>
            <a:ext cx="2091708" cy="1338828"/>
          </a:xfrm>
          <a:prstGeom prst="rect">
            <a:avLst/>
          </a:prstGeom>
          <a:noFill/>
        </p:spPr>
        <p:txBody>
          <a:bodyPr wrap="square" rtlCol="0">
            <a:spAutoFit/>
          </a:bodyPr>
          <a:lstStyle/>
          <a:p>
            <a:pPr algn="r">
              <a:lnSpc>
                <a:spcPct val="150000"/>
              </a:lnSpc>
            </a:pPr>
            <a:r>
              <a:rPr lang="zh-CN" altLang="en-US" b="1" dirty="0">
                <a:cs typeface="+mn-ea"/>
                <a:sym typeface="+mn-lt"/>
              </a:rPr>
              <a:t>添加标题</a:t>
            </a:r>
            <a:endParaRPr lang="en-US" altLang="zh-CN" b="1" dirty="0">
              <a:cs typeface="+mn-ea"/>
              <a:sym typeface="+mn-lt"/>
            </a:endParaRPr>
          </a:p>
          <a:p>
            <a:pPr algn="r">
              <a:lnSpc>
                <a:spcPct val="150000"/>
              </a:lnSpc>
            </a:pPr>
            <a:r>
              <a:rPr lang="zh-CN" altLang="en-US" sz="1200" dirty="0">
                <a:solidFill>
                  <a:schemeClr val="tx2"/>
                </a:solidFill>
                <a:cs typeface="+mn-ea"/>
                <a:sym typeface="+mn-lt"/>
              </a:rPr>
              <a:t>点击此处添加标题点击此处添加标题点击此处添加标题点击此处添加标题</a:t>
            </a:r>
            <a:endParaRPr lang="zh-CN" altLang="en-US" sz="1200" dirty="0">
              <a:solidFill>
                <a:schemeClr val="tx2"/>
              </a:solidFill>
              <a:cs typeface="+mn-ea"/>
              <a:sym typeface="+mn-lt"/>
            </a:endParaRPr>
          </a:p>
        </p:txBody>
      </p:sp>
      <p:sp>
        <p:nvSpPr>
          <p:cNvPr id="47" name="郑少PPT"/>
          <p:cNvSpPr txBox="1"/>
          <p:nvPr/>
        </p:nvSpPr>
        <p:spPr>
          <a:xfrm>
            <a:off x="8825423" y="1266077"/>
            <a:ext cx="2091708" cy="1338828"/>
          </a:xfrm>
          <a:prstGeom prst="rect">
            <a:avLst/>
          </a:prstGeom>
          <a:noFill/>
        </p:spPr>
        <p:txBody>
          <a:bodyPr wrap="square" rtlCol="0">
            <a:spAutoFit/>
          </a:bodyPr>
          <a:lstStyle/>
          <a:p>
            <a:pPr>
              <a:lnSpc>
                <a:spcPct val="150000"/>
              </a:lnSpc>
            </a:pPr>
            <a:r>
              <a:rPr lang="zh-CN" altLang="en-US" b="1" dirty="0">
                <a:cs typeface="+mn-ea"/>
                <a:sym typeface="+mn-lt"/>
              </a:rPr>
              <a:t>添加标题</a:t>
            </a:r>
            <a:endParaRPr lang="en-US" altLang="zh-CN" b="1" dirty="0">
              <a:cs typeface="+mn-ea"/>
              <a:sym typeface="+mn-lt"/>
            </a:endParaRPr>
          </a:p>
          <a:p>
            <a:pPr>
              <a:lnSpc>
                <a:spcPct val="150000"/>
              </a:lnSpc>
            </a:pPr>
            <a:r>
              <a:rPr lang="zh-CN" altLang="en-US" sz="1200" dirty="0">
                <a:solidFill>
                  <a:schemeClr val="tx2"/>
                </a:solidFill>
                <a:cs typeface="+mn-ea"/>
                <a:sym typeface="+mn-lt"/>
              </a:rPr>
              <a:t>点击此处添加标题点击此处添加标题点击此处添加标题点击此处添加标题</a:t>
            </a:r>
            <a:endParaRPr lang="zh-CN" altLang="en-US" sz="1200" dirty="0">
              <a:solidFill>
                <a:schemeClr val="tx2"/>
              </a:solidFill>
              <a:cs typeface="+mn-ea"/>
              <a:sym typeface="+mn-lt"/>
            </a:endParaRPr>
          </a:p>
        </p:txBody>
      </p:sp>
      <p:sp>
        <p:nvSpPr>
          <p:cNvPr id="48" name="郑少PPT"/>
          <p:cNvSpPr txBox="1"/>
          <p:nvPr/>
        </p:nvSpPr>
        <p:spPr>
          <a:xfrm>
            <a:off x="9569569" y="3623536"/>
            <a:ext cx="2091708" cy="1338828"/>
          </a:xfrm>
          <a:prstGeom prst="rect">
            <a:avLst/>
          </a:prstGeom>
          <a:noFill/>
        </p:spPr>
        <p:txBody>
          <a:bodyPr wrap="square" rtlCol="0">
            <a:spAutoFit/>
          </a:bodyPr>
          <a:lstStyle/>
          <a:p>
            <a:pPr>
              <a:lnSpc>
                <a:spcPct val="150000"/>
              </a:lnSpc>
            </a:pPr>
            <a:r>
              <a:rPr lang="zh-CN" altLang="en-US" b="1" dirty="0">
                <a:cs typeface="+mn-ea"/>
                <a:sym typeface="+mn-lt"/>
              </a:rPr>
              <a:t>添加标题</a:t>
            </a:r>
            <a:endParaRPr lang="en-US" altLang="zh-CN" b="1" dirty="0">
              <a:cs typeface="+mn-ea"/>
              <a:sym typeface="+mn-lt"/>
            </a:endParaRPr>
          </a:p>
          <a:p>
            <a:pPr>
              <a:lnSpc>
                <a:spcPct val="150000"/>
              </a:lnSpc>
            </a:pPr>
            <a:r>
              <a:rPr lang="zh-CN" altLang="en-US" sz="1200" dirty="0">
                <a:solidFill>
                  <a:schemeClr val="tx2"/>
                </a:solidFill>
                <a:cs typeface="+mn-ea"/>
                <a:sym typeface="+mn-lt"/>
              </a:rPr>
              <a:t>点击此处添加标题点击此处添加标题点击此处添加标题点击此处添加标题</a:t>
            </a:r>
            <a:endParaRPr lang="zh-CN" altLang="en-US" sz="1200" dirty="0">
              <a:solidFill>
                <a:schemeClr val="tx2"/>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circle(out)">
                                      <p:cBhvr>
                                        <p:cTn id="7" dur="2000"/>
                                        <p:tgtEl>
                                          <p:spTgt spid="3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fade">
                                      <p:cBhvr>
                                        <p:cTn id="15" dur="500"/>
                                        <p:tgtEl>
                                          <p:spTgt spid="46"/>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500"/>
                                        <p:tgtEl>
                                          <p:spTgt spid="47"/>
                                        </p:tgtEl>
                                      </p:cBhvr>
                                    </p:animEffect>
                                  </p:childTnLst>
                                </p:cTn>
                              </p:par>
                            </p:childTnLst>
                          </p:cTn>
                        </p:par>
                        <p:par>
                          <p:cTn id="20" fill="hold">
                            <p:stCondLst>
                              <p:cond delay="35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en-US" altLang="zh-CN" dirty="0">
              <a:latin typeface="+mn-lt"/>
              <a:ea typeface="+mn-ea"/>
              <a:cs typeface="+mn-ea"/>
              <a:sym typeface="+mn-lt"/>
            </a:endParaRPr>
          </a:p>
        </p:txBody>
      </p:sp>
      <p:pic>
        <p:nvPicPr>
          <p:cNvPr id="16" name="图片 15"/>
          <p:cNvPicPr>
            <a:picLocks noChangeAspect="1"/>
          </p:cNvPicPr>
          <p:nvPr/>
        </p:nvPicPr>
        <p:blipFill rotWithShape="1">
          <a:blip r:embed="rId1" cstate="screen"/>
          <a:srcRect/>
          <a:stretch>
            <a:fillRect/>
          </a:stretch>
        </p:blipFill>
        <p:spPr>
          <a:xfrm>
            <a:off x="4352022" y="1372116"/>
            <a:ext cx="7839978" cy="1651954"/>
          </a:xfrm>
          <a:custGeom>
            <a:avLst/>
            <a:gdLst>
              <a:gd name="connsiteX0" fmla="*/ 7841178 w 7841178"/>
              <a:gd name="connsiteY0" fmla="*/ 0 h 1651954"/>
              <a:gd name="connsiteX1" fmla="*/ 7841178 w 7841178"/>
              <a:gd name="connsiteY1" fmla="*/ 1604140 h 1651954"/>
              <a:gd name="connsiteX2" fmla="*/ 1006642 w 7841178"/>
              <a:gd name="connsiteY2" fmla="*/ 1651954 h 1651954"/>
              <a:gd name="connsiteX3" fmla="*/ 0 w 7841178"/>
              <a:gd name="connsiteY3" fmla="*/ 31951 h 1651954"/>
            </a:gdLst>
            <a:ahLst/>
            <a:cxnLst>
              <a:cxn ang="0">
                <a:pos x="connsiteX0" y="connsiteY0"/>
              </a:cxn>
              <a:cxn ang="0">
                <a:pos x="connsiteX1" y="connsiteY1"/>
              </a:cxn>
              <a:cxn ang="0">
                <a:pos x="connsiteX2" y="connsiteY2"/>
              </a:cxn>
              <a:cxn ang="0">
                <a:pos x="connsiteX3" y="connsiteY3"/>
              </a:cxn>
            </a:cxnLst>
            <a:rect l="l" t="t" r="r" b="b"/>
            <a:pathLst>
              <a:path w="7841178" h="1651954">
                <a:moveTo>
                  <a:pt x="7841178" y="0"/>
                </a:moveTo>
                <a:lnTo>
                  <a:pt x="7841178" y="1604140"/>
                </a:lnTo>
                <a:lnTo>
                  <a:pt x="1006642" y="1651954"/>
                </a:lnTo>
                <a:lnTo>
                  <a:pt x="0" y="31951"/>
                </a:lnTo>
                <a:close/>
              </a:path>
            </a:pathLst>
          </a:custGeom>
        </p:spPr>
      </p:pic>
      <p:pic>
        <p:nvPicPr>
          <p:cNvPr id="17" name="图片 16"/>
          <p:cNvPicPr>
            <a:picLocks noChangeAspect="1"/>
          </p:cNvPicPr>
          <p:nvPr/>
        </p:nvPicPr>
        <p:blipFill rotWithShape="1">
          <a:blip r:embed="rId2" cstate="screen"/>
          <a:srcRect/>
          <a:stretch>
            <a:fillRect/>
          </a:stretch>
        </p:blipFill>
        <p:spPr>
          <a:xfrm>
            <a:off x="5442886" y="3221120"/>
            <a:ext cx="6749114" cy="1647508"/>
          </a:xfrm>
          <a:custGeom>
            <a:avLst/>
            <a:gdLst>
              <a:gd name="connsiteX0" fmla="*/ 6750315 w 6750315"/>
              <a:gd name="connsiteY0" fmla="*/ 0 h 1647508"/>
              <a:gd name="connsiteX1" fmla="*/ 6750315 w 6750315"/>
              <a:gd name="connsiteY1" fmla="*/ 1607326 h 1647508"/>
              <a:gd name="connsiteX2" fmla="*/ 1006642 w 6750315"/>
              <a:gd name="connsiteY2" fmla="*/ 1647508 h 1647508"/>
              <a:gd name="connsiteX3" fmla="*/ 0 w 6750315"/>
              <a:gd name="connsiteY3" fmla="*/ 27505 h 1647508"/>
            </a:gdLst>
            <a:ahLst/>
            <a:cxnLst>
              <a:cxn ang="0">
                <a:pos x="connsiteX0" y="connsiteY0"/>
              </a:cxn>
              <a:cxn ang="0">
                <a:pos x="connsiteX1" y="connsiteY1"/>
              </a:cxn>
              <a:cxn ang="0">
                <a:pos x="connsiteX2" y="connsiteY2"/>
              </a:cxn>
              <a:cxn ang="0">
                <a:pos x="connsiteX3" y="connsiteY3"/>
              </a:cxn>
            </a:cxnLst>
            <a:rect l="l" t="t" r="r" b="b"/>
            <a:pathLst>
              <a:path w="6750315" h="1647508">
                <a:moveTo>
                  <a:pt x="6750315" y="0"/>
                </a:moveTo>
                <a:lnTo>
                  <a:pt x="6750315" y="1607326"/>
                </a:lnTo>
                <a:lnTo>
                  <a:pt x="1006642" y="1647508"/>
                </a:lnTo>
                <a:lnTo>
                  <a:pt x="0" y="27505"/>
                </a:lnTo>
                <a:close/>
              </a:path>
            </a:pathLst>
          </a:custGeom>
        </p:spPr>
      </p:pic>
      <p:pic>
        <p:nvPicPr>
          <p:cNvPr id="18" name="图片 17"/>
          <p:cNvPicPr>
            <a:picLocks noChangeAspect="1"/>
          </p:cNvPicPr>
          <p:nvPr/>
        </p:nvPicPr>
        <p:blipFill rotWithShape="1">
          <a:blip r:embed="rId3" cstate="screen"/>
          <a:srcRect/>
          <a:stretch>
            <a:fillRect/>
          </a:stretch>
        </p:blipFill>
        <p:spPr>
          <a:xfrm>
            <a:off x="6597915" y="5070384"/>
            <a:ext cx="5594086" cy="1642802"/>
          </a:xfrm>
          <a:custGeom>
            <a:avLst/>
            <a:gdLst>
              <a:gd name="connsiteX0" fmla="*/ 5595284 w 5595284"/>
              <a:gd name="connsiteY0" fmla="*/ 0 h 1642802"/>
              <a:gd name="connsiteX1" fmla="*/ 5595284 w 5595284"/>
              <a:gd name="connsiteY1" fmla="*/ 1610700 h 1642802"/>
              <a:gd name="connsiteX2" fmla="*/ 1006642 w 5595284"/>
              <a:gd name="connsiteY2" fmla="*/ 1642802 h 1642802"/>
              <a:gd name="connsiteX3" fmla="*/ 0 w 5595284"/>
              <a:gd name="connsiteY3" fmla="*/ 22799 h 1642802"/>
            </a:gdLst>
            <a:ahLst/>
            <a:cxnLst>
              <a:cxn ang="0">
                <a:pos x="connsiteX0" y="connsiteY0"/>
              </a:cxn>
              <a:cxn ang="0">
                <a:pos x="connsiteX1" y="connsiteY1"/>
              </a:cxn>
              <a:cxn ang="0">
                <a:pos x="connsiteX2" y="connsiteY2"/>
              </a:cxn>
              <a:cxn ang="0">
                <a:pos x="connsiteX3" y="connsiteY3"/>
              </a:cxn>
            </a:cxnLst>
            <a:rect l="l" t="t" r="r" b="b"/>
            <a:pathLst>
              <a:path w="5595284" h="1642802">
                <a:moveTo>
                  <a:pt x="5595284" y="0"/>
                </a:moveTo>
                <a:lnTo>
                  <a:pt x="5595284" y="1610700"/>
                </a:lnTo>
                <a:lnTo>
                  <a:pt x="1006642" y="1642802"/>
                </a:lnTo>
                <a:lnTo>
                  <a:pt x="0" y="22799"/>
                </a:lnTo>
                <a:close/>
              </a:path>
            </a:pathLst>
          </a:custGeom>
        </p:spPr>
      </p:pic>
      <p:sp>
        <p:nvSpPr>
          <p:cNvPr id="19" name="Овал 10"/>
          <p:cNvSpPr/>
          <p:nvPr/>
        </p:nvSpPr>
        <p:spPr>
          <a:xfrm>
            <a:off x="4428807" y="1799042"/>
            <a:ext cx="797974" cy="797974"/>
          </a:xfrm>
          <a:prstGeom prst="ellipse">
            <a:avLst/>
          </a:prstGeom>
          <a:solidFill>
            <a:schemeClr val="accent1"/>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cs typeface="+mn-ea"/>
                <a:sym typeface="+mn-lt"/>
              </a:rPr>
              <a:t>01</a:t>
            </a:r>
            <a:endParaRPr lang="ru-RU" sz="2400" dirty="0">
              <a:cs typeface="+mn-ea"/>
              <a:sym typeface="+mn-lt"/>
            </a:endParaRPr>
          </a:p>
        </p:txBody>
      </p:sp>
      <p:sp>
        <p:nvSpPr>
          <p:cNvPr id="20" name="Овал 13"/>
          <p:cNvSpPr/>
          <p:nvPr/>
        </p:nvSpPr>
        <p:spPr>
          <a:xfrm>
            <a:off x="5443764" y="3643600"/>
            <a:ext cx="797974" cy="797974"/>
          </a:xfrm>
          <a:prstGeom prst="ellipse">
            <a:avLst/>
          </a:prstGeom>
          <a:solidFill>
            <a:schemeClr val="accent2"/>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cs typeface="+mn-ea"/>
                <a:sym typeface="+mn-lt"/>
              </a:rPr>
              <a:t>02</a:t>
            </a:r>
            <a:endParaRPr lang="ru-RU" sz="2400" dirty="0">
              <a:cs typeface="+mn-ea"/>
              <a:sym typeface="+mn-lt"/>
            </a:endParaRPr>
          </a:p>
        </p:txBody>
      </p:sp>
      <p:sp>
        <p:nvSpPr>
          <p:cNvPr id="21" name="Овал 15"/>
          <p:cNvSpPr/>
          <p:nvPr/>
        </p:nvSpPr>
        <p:spPr>
          <a:xfrm>
            <a:off x="6799470" y="5488158"/>
            <a:ext cx="797974" cy="797974"/>
          </a:xfrm>
          <a:prstGeom prst="ellipse">
            <a:avLst/>
          </a:prstGeom>
          <a:solidFill>
            <a:schemeClr val="accent3"/>
          </a:solidFill>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cs typeface="+mn-ea"/>
                <a:sym typeface="+mn-lt"/>
              </a:rPr>
              <a:t>03</a:t>
            </a:r>
            <a:endParaRPr lang="ru-RU" sz="2400" dirty="0">
              <a:cs typeface="+mn-ea"/>
              <a:sym typeface="+mn-lt"/>
            </a:endParaRPr>
          </a:p>
        </p:txBody>
      </p:sp>
      <p:sp>
        <p:nvSpPr>
          <p:cNvPr id="22" name="添加标题"/>
          <p:cNvSpPr txBox="1"/>
          <p:nvPr/>
        </p:nvSpPr>
        <p:spPr>
          <a:xfrm>
            <a:off x="671744" y="1543138"/>
            <a:ext cx="3522023" cy="1338828"/>
          </a:xfrm>
          <a:prstGeom prst="rect">
            <a:avLst/>
          </a:prstGeom>
          <a:noFill/>
        </p:spPr>
        <p:txBody>
          <a:bodyPr wrap="square" rtlCol="0">
            <a:spAutoFit/>
          </a:bodyPr>
          <a:lstStyle/>
          <a:p>
            <a:pPr algn="r">
              <a:lnSpc>
                <a:spcPct val="150000"/>
              </a:lnSpc>
            </a:pPr>
            <a:r>
              <a:rPr lang="zh-CN" altLang="en-US" b="1" dirty="0">
                <a:cs typeface="+mn-ea"/>
                <a:sym typeface="+mn-lt"/>
              </a:rPr>
              <a:t>添加标题</a:t>
            </a:r>
            <a:endParaRPr lang="en-US" altLang="zh-CN" b="1" dirty="0">
              <a:cs typeface="+mn-ea"/>
              <a:sym typeface="+mn-lt"/>
            </a:endParaRPr>
          </a:p>
          <a:p>
            <a:pPr algn="r">
              <a:lnSpc>
                <a:spcPct val="150000"/>
              </a:lnSpc>
            </a:pPr>
            <a:r>
              <a:rPr lang="zh-CN" altLang="en-US" sz="1200" dirty="0">
                <a:solidFill>
                  <a:schemeClr val="tx2"/>
                </a:solidFill>
                <a:cs typeface="+mn-ea"/>
                <a:sym typeface="+mn-lt"/>
              </a:rPr>
              <a:t>单击此处添加标题单击此处添加标题单击此处添加标题单击此处添加标题单击此处添加标题单击此处添加标题单击此处添加标题</a:t>
            </a:r>
            <a:endParaRPr lang="zh-CN" altLang="en-US" sz="1200" dirty="0">
              <a:solidFill>
                <a:schemeClr val="tx2"/>
              </a:solidFill>
              <a:cs typeface="+mn-ea"/>
              <a:sym typeface="+mn-lt"/>
            </a:endParaRPr>
          </a:p>
        </p:txBody>
      </p:sp>
      <p:sp>
        <p:nvSpPr>
          <p:cNvPr id="23" name="添加标题"/>
          <p:cNvSpPr txBox="1"/>
          <p:nvPr/>
        </p:nvSpPr>
        <p:spPr>
          <a:xfrm>
            <a:off x="1704758" y="3387696"/>
            <a:ext cx="3522023" cy="1338828"/>
          </a:xfrm>
          <a:prstGeom prst="rect">
            <a:avLst/>
          </a:prstGeom>
          <a:noFill/>
        </p:spPr>
        <p:txBody>
          <a:bodyPr wrap="square" rtlCol="0">
            <a:spAutoFit/>
          </a:bodyPr>
          <a:lstStyle/>
          <a:p>
            <a:pPr algn="r">
              <a:lnSpc>
                <a:spcPct val="150000"/>
              </a:lnSpc>
            </a:pPr>
            <a:r>
              <a:rPr lang="zh-CN" altLang="en-US" b="1" dirty="0">
                <a:cs typeface="+mn-ea"/>
                <a:sym typeface="+mn-lt"/>
              </a:rPr>
              <a:t>添加标题</a:t>
            </a:r>
            <a:endParaRPr lang="en-US" altLang="zh-CN" b="1" dirty="0">
              <a:cs typeface="+mn-ea"/>
              <a:sym typeface="+mn-lt"/>
            </a:endParaRPr>
          </a:p>
          <a:p>
            <a:pPr algn="r">
              <a:lnSpc>
                <a:spcPct val="150000"/>
              </a:lnSpc>
            </a:pPr>
            <a:r>
              <a:rPr lang="zh-CN" altLang="en-US" sz="1200" dirty="0">
                <a:solidFill>
                  <a:schemeClr val="tx2"/>
                </a:solidFill>
                <a:cs typeface="+mn-ea"/>
                <a:sym typeface="+mn-lt"/>
              </a:rPr>
              <a:t>单击此处添加标题单击此处添加标题单击此处添加标题单击此处添加标题单击此处添加标题单击此处添加标题单击此处添加标题</a:t>
            </a:r>
            <a:endParaRPr lang="zh-CN" altLang="en-US" sz="1200" dirty="0">
              <a:solidFill>
                <a:schemeClr val="tx2"/>
              </a:solidFill>
              <a:cs typeface="+mn-ea"/>
              <a:sym typeface="+mn-lt"/>
            </a:endParaRPr>
          </a:p>
        </p:txBody>
      </p:sp>
      <p:sp>
        <p:nvSpPr>
          <p:cNvPr id="24" name="添加标题"/>
          <p:cNvSpPr txBox="1"/>
          <p:nvPr/>
        </p:nvSpPr>
        <p:spPr>
          <a:xfrm>
            <a:off x="2974216" y="5232254"/>
            <a:ext cx="3522023" cy="1338828"/>
          </a:xfrm>
          <a:prstGeom prst="rect">
            <a:avLst/>
          </a:prstGeom>
          <a:noFill/>
        </p:spPr>
        <p:txBody>
          <a:bodyPr wrap="square" rtlCol="0">
            <a:spAutoFit/>
          </a:bodyPr>
          <a:lstStyle/>
          <a:p>
            <a:pPr algn="r">
              <a:lnSpc>
                <a:spcPct val="150000"/>
              </a:lnSpc>
            </a:pPr>
            <a:r>
              <a:rPr lang="zh-CN" altLang="en-US" b="1" dirty="0">
                <a:cs typeface="+mn-ea"/>
                <a:sym typeface="+mn-lt"/>
              </a:rPr>
              <a:t>添加标题</a:t>
            </a:r>
            <a:endParaRPr lang="en-US" altLang="zh-CN" b="1" dirty="0">
              <a:cs typeface="+mn-ea"/>
              <a:sym typeface="+mn-lt"/>
            </a:endParaRPr>
          </a:p>
          <a:p>
            <a:pPr algn="r">
              <a:lnSpc>
                <a:spcPct val="150000"/>
              </a:lnSpc>
            </a:pPr>
            <a:r>
              <a:rPr lang="zh-CN" altLang="en-US" sz="1200" dirty="0">
                <a:solidFill>
                  <a:schemeClr val="tx2"/>
                </a:solidFill>
                <a:cs typeface="+mn-ea"/>
                <a:sym typeface="+mn-lt"/>
              </a:rPr>
              <a:t>单击此处添加标题单击此处添加标题单击此处添加标题单击此处添加标题单击此处添加标题单击此处添加标题单击此处添加标题</a:t>
            </a:r>
            <a:endParaRPr lang="zh-CN" altLang="en-US" sz="1200" dirty="0">
              <a:solidFill>
                <a:schemeClr val="tx2"/>
              </a:solidFill>
              <a:cs typeface="+mn-ea"/>
              <a:sym typeface="+mn-lt"/>
            </a:endParaRPr>
          </a:p>
        </p:txBody>
      </p:sp>
    </p:spTree>
  </p:cSld>
  <p:clrMapOvr>
    <a:masterClrMapping/>
  </p:clrMapOvr>
  <p:transition spd="slow" advClick="0"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right)">
                                      <p:cBhvr>
                                        <p:cTn id="11" dur="500"/>
                                        <p:tgtEl>
                                          <p:spTgt spid="1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right)">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up)">
                                      <p:cBhvr>
                                        <p:cTn id="20" dur="5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up)">
                                      <p:cBhvr>
                                        <p:cTn id="25" dur="500"/>
                                        <p:tgtEl>
                                          <p:spTgt spid="2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up)">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p:bldP spid="23"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en-US" altLang="zh-CN" dirty="0">
              <a:latin typeface="+mn-lt"/>
              <a:ea typeface="+mn-ea"/>
              <a:cs typeface="+mn-ea"/>
              <a:sym typeface="+mn-lt"/>
            </a:endParaRPr>
          </a:p>
        </p:txBody>
      </p:sp>
      <p:sp>
        <p:nvSpPr>
          <p:cNvPr id="26" name="Inhaltsplatzhalter 4"/>
          <p:cNvSpPr txBox="1"/>
          <p:nvPr/>
        </p:nvSpPr>
        <p:spPr>
          <a:xfrm>
            <a:off x="5778214" y="2032063"/>
            <a:ext cx="1083140" cy="553998"/>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1"/>
                </a:solidFill>
                <a:latin typeface="+mn-lt"/>
                <a:cs typeface="+mn-ea"/>
                <a:sym typeface="+mn-lt"/>
              </a:rPr>
              <a:t>40%</a:t>
            </a:r>
            <a:endParaRPr lang="en-US" sz="2800" dirty="0">
              <a:solidFill>
                <a:schemeClr val="accent1"/>
              </a:solidFill>
              <a:latin typeface="+mn-lt"/>
              <a:cs typeface="+mn-ea"/>
              <a:sym typeface="+mn-lt"/>
            </a:endParaRPr>
          </a:p>
        </p:txBody>
      </p:sp>
      <p:sp>
        <p:nvSpPr>
          <p:cNvPr id="27" name="Inhaltsplatzhalter 4"/>
          <p:cNvSpPr txBox="1"/>
          <p:nvPr/>
        </p:nvSpPr>
        <p:spPr>
          <a:xfrm>
            <a:off x="5778214" y="3265185"/>
            <a:ext cx="1083140" cy="553998"/>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2"/>
                </a:solidFill>
                <a:latin typeface="+mn-lt"/>
                <a:cs typeface="+mn-ea"/>
                <a:sym typeface="+mn-lt"/>
              </a:rPr>
              <a:t>50%</a:t>
            </a:r>
            <a:endParaRPr lang="en-US" sz="2800" dirty="0">
              <a:solidFill>
                <a:schemeClr val="accent2"/>
              </a:solidFill>
              <a:latin typeface="+mn-lt"/>
              <a:cs typeface="+mn-ea"/>
              <a:sym typeface="+mn-lt"/>
            </a:endParaRPr>
          </a:p>
        </p:txBody>
      </p:sp>
      <p:sp>
        <p:nvSpPr>
          <p:cNvPr id="28" name="Inhaltsplatzhalter 4"/>
          <p:cNvSpPr txBox="1"/>
          <p:nvPr/>
        </p:nvSpPr>
        <p:spPr>
          <a:xfrm>
            <a:off x="5778214" y="4561802"/>
            <a:ext cx="1083140" cy="553998"/>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3"/>
                </a:solidFill>
                <a:latin typeface="+mn-lt"/>
                <a:cs typeface="+mn-ea"/>
                <a:sym typeface="+mn-lt"/>
              </a:rPr>
              <a:t>70%</a:t>
            </a:r>
            <a:endParaRPr lang="en-US" sz="2800" dirty="0">
              <a:solidFill>
                <a:schemeClr val="accent3"/>
              </a:solidFill>
              <a:latin typeface="+mn-lt"/>
              <a:cs typeface="+mn-ea"/>
              <a:sym typeface="+mn-lt"/>
            </a:endParaRPr>
          </a:p>
        </p:txBody>
      </p:sp>
      <p:sp>
        <p:nvSpPr>
          <p:cNvPr id="29" name="Inhaltsplatzhalter 4"/>
          <p:cNvSpPr txBox="1"/>
          <p:nvPr/>
        </p:nvSpPr>
        <p:spPr>
          <a:xfrm>
            <a:off x="5778214" y="5682791"/>
            <a:ext cx="1083140" cy="553998"/>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4"/>
                </a:solidFill>
                <a:latin typeface="+mn-lt"/>
                <a:cs typeface="+mn-ea"/>
                <a:sym typeface="+mn-lt"/>
              </a:rPr>
              <a:t>50%</a:t>
            </a:r>
            <a:endParaRPr lang="en-US" sz="2800" dirty="0">
              <a:solidFill>
                <a:schemeClr val="accent4"/>
              </a:solidFill>
              <a:latin typeface="+mn-lt"/>
              <a:cs typeface="+mn-ea"/>
              <a:sym typeface="+mn-lt"/>
            </a:endParaRPr>
          </a:p>
        </p:txBody>
      </p:sp>
      <p:grpSp>
        <p:nvGrpSpPr>
          <p:cNvPr id="30" name="组合 29"/>
          <p:cNvGrpSpPr/>
          <p:nvPr/>
        </p:nvGrpSpPr>
        <p:grpSpPr>
          <a:xfrm>
            <a:off x="735558" y="1813122"/>
            <a:ext cx="4586553" cy="4611831"/>
            <a:chOff x="735558" y="1813122"/>
            <a:chExt cx="4586553" cy="4611831"/>
          </a:xfrm>
        </p:grpSpPr>
        <p:sp>
          <p:nvSpPr>
            <p:cNvPr id="31" name="Oval 5"/>
            <p:cNvSpPr>
              <a:spLocks noChangeArrowheads="1"/>
            </p:cNvSpPr>
            <p:nvPr/>
          </p:nvSpPr>
          <p:spPr bwMode="auto">
            <a:xfrm rot="5400000" flipV="1">
              <a:off x="1070006" y="3495400"/>
              <a:ext cx="1355433" cy="1352760"/>
            </a:xfrm>
            <a:prstGeom prst="ellipse">
              <a:avLst/>
            </a:prstGeom>
            <a:solidFill>
              <a:schemeClr val="bg1">
                <a:lumMod val="95000"/>
              </a:schemeClr>
            </a:solidFill>
            <a:ln>
              <a:noFill/>
            </a:ln>
          </p:spPr>
          <p:txBody>
            <a:bodyPr vert="horz" wrap="square" lIns="91440" tIns="45720" rIns="91440" bIns="45720" numCol="1" anchor="t" anchorCtr="0" compatLnSpc="1"/>
            <a:lstStyle/>
            <a:p>
              <a:endParaRPr lang="en-US">
                <a:cs typeface="+mn-ea"/>
                <a:sym typeface="+mn-lt"/>
              </a:endParaRPr>
            </a:p>
          </p:txBody>
        </p:sp>
        <p:grpSp>
          <p:nvGrpSpPr>
            <p:cNvPr id="32" name="Group 17"/>
            <p:cNvGrpSpPr/>
            <p:nvPr/>
          </p:nvGrpSpPr>
          <p:grpSpPr>
            <a:xfrm>
              <a:off x="2774323" y="3483370"/>
              <a:ext cx="843471" cy="117631"/>
              <a:chOff x="2735417" y="3483370"/>
              <a:chExt cx="843471" cy="117631"/>
            </a:xfrm>
          </p:grpSpPr>
          <p:sp>
            <p:nvSpPr>
              <p:cNvPr id="138" name="Oval 7"/>
              <p:cNvSpPr>
                <a:spLocks noChangeArrowheads="1"/>
              </p:cNvSpPr>
              <p:nvPr/>
            </p:nvSpPr>
            <p:spPr bwMode="auto">
              <a:xfrm rot="5400000" flipV="1">
                <a:off x="2734749" y="3484038"/>
                <a:ext cx="117631" cy="116295"/>
              </a:xfrm>
              <a:prstGeom prst="ellipse">
                <a:avLst/>
              </a:prstGeom>
              <a:solidFill>
                <a:schemeClr val="bg1">
                  <a:lumMod val="85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139" name="Rectangle 10"/>
              <p:cNvSpPr>
                <a:spLocks noChangeArrowheads="1"/>
              </p:cNvSpPr>
              <p:nvPr/>
            </p:nvSpPr>
            <p:spPr bwMode="auto">
              <a:xfrm rot="5400000" flipV="1">
                <a:off x="3163836" y="3141838"/>
                <a:ext cx="24061" cy="806042"/>
              </a:xfrm>
              <a:prstGeom prst="rect">
                <a:avLst/>
              </a:prstGeom>
              <a:solidFill>
                <a:schemeClr val="bg1">
                  <a:lumMod val="85000"/>
                </a:schemeClr>
              </a:solidFill>
              <a:ln>
                <a:noFill/>
              </a:ln>
            </p:spPr>
            <p:txBody>
              <a:bodyPr vert="horz" wrap="square" lIns="91440" tIns="45720" rIns="91440" bIns="45720" numCol="1" anchor="t" anchorCtr="0" compatLnSpc="1"/>
              <a:lstStyle/>
              <a:p>
                <a:endParaRPr lang="en-US">
                  <a:cs typeface="+mn-ea"/>
                  <a:sym typeface="+mn-lt"/>
                </a:endParaRPr>
              </a:p>
            </p:txBody>
          </p:sp>
        </p:grpSp>
        <p:sp>
          <p:nvSpPr>
            <p:cNvPr id="33" name="Freeform 11"/>
            <p:cNvSpPr/>
            <p:nvPr/>
          </p:nvSpPr>
          <p:spPr bwMode="auto">
            <a:xfrm rot="5400000" flipV="1">
              <a:off x="3202742" y="3141838"/>
              <a:ext cx="24061" cy="806042"/>
            </a:xfrm>
            <a:custGeom>
              <a:avLst/>
              <a:gdLst>
                <a:gd name="T0" fmla="*/ 0 w 18"/>
                <a:gd name="T1" fmla="*/ 0 h 603"/>
                <a:gd name="T2" fmla="*/ 0 w 18"/>
                <a:gd name="T3" fmla="*/ 603 h 603"/>
                <a:gd name="T4" fmla="*/ 18 w 18"/>
                <a:gd name="T5" fmla="*/ 603 h 603"/>
                <a:gd name="T6" fmla="*/ 18 w 18"/>
                <a:gd name="T7" fmla="*/ 0 h 603"/>
              </a:gdLst>
              <a:ahLst/>
              <a:cxnLst>
                <a:cxn ang="0">
                  <a:pos x="T0" y="T1"/>
                </a:cxn>
                <a:cxn ang="0">
                  <a:pos x="T2" y="T3"/>
                </a:cxn>
                <a:cxn ang="0">
                  <a:pos x="T4" y="T5"/>
                </a:cxn>
                <a:cxn ang="0">
                  <a:pos x="T6" y="T7"/>
                </a:cxn>
              </a:cxnLst>
              <a:rect l="0" t="0" r="r" b="b"/>
              <a:pathLst>
                <a:path w="18" h="603">
                  <a:moveTo>
                    <a:pt x="0" y="0"/>
                  </a:moveTo>
                  <a:lnTo>
                    <a:pt x="0" y="603"/>
                  </a:lnTo>
                  <a:lnTo>
                    <a:pt x="18" y="603"/>
                  </a:lnTo>
                  <a:lnTo>
                    <a:pt x="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nvGrpSpPr>
            <p:cNvPr id="34" name="Group 91"/>
            <p:cNvGrpSpPr/>
            <p:nvPr/>
          </p:nvGrpSpPr>
          <p:grpSpPr>
            <a:xfrm>
              <a:off x="2774323" y="4785334"/>
              <a:ext cx="843471" cy="116295"/>
              <a:chOff x="2735417" y="4785334"/>
              <a:chExt cx="843471" cy="116295"/>
            </a:xfrm>
          </p:grpSpPr>
          <p:sp>
            <p:nvSpPr>
              <p:cNvPr id="136" name="Oval 8"/>
              <p:cNvSpPr>
                <a:spLocks noChangeArrowheads="1"/>
              </p:cNvSpPr>
              <p:nvPr/>
            </p:nvSpPr>
            <p:spPr bwMode="auto">
              <a:xfrm rot="5400000" flipV="1">
                <a:off x="2735417" y="4785334"/>
                <a:ext cx="116295" cy="116295"/>
              </a:xfrm>
              <a:prstGeom prst="ellipse">
                <a:avLst/>
              </a:prstGeom>
              <a:solidFill>
                <a:schemeClr val="bg1">
                  <a:lumMod val="85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137" name="Rectangle 12"/>
              <p:cNvSpPr>
                <a:spLocks noChangeArrowheads="1"/>
              </p:cNvSpPr>
              <p:nvPr/>
            </p:nvSpPr>
            <p:spPr bwMode="auto">
              <a:xfrm rot="5400000" flipV="1">
                <a:off x="3164504" y="4436451"/>
                <a:ext cx="22725" cy="806042"/>
              </a:xfrm>
              <a:prstGeom prst="rect">
                <a:avLst/>
              </a:prstGeom>
              <a:solidFill>
                <a:schemeClr val="bg1">
                  <a:lumMod val="85000"/>
                </a:schemeClr>
              </a:solidFill>
              <a:ln>
                <a:noFill/>
              </a:ln>
            </p:spPr>
            <p:txBody>
              <a:bodyPr vert="horz" wrap="square" lIns="91440" tIns="45720" rIns="91440" bIns="45720" numCol="1" anchor="t" anchorCtr="0" compatLnSpc="1"/>
              <a:lstStyle/>
              <a:p>
                <a:endParaRPr lang="en-US">
                  <a:cs typeface="+mn-ea"/>
                  <a:sym typeface="+mn-lt"/>
                </a:endParaRPr>
              </a:p>
            </p:txBody>
          </p:sp>
        </p:grpSp>
        <p:sp>
          <p:nvSpPr>
            <p:cNvPr id="35" name="Freeform 13"/>
            <p:cNvSpPr/>
            <p:nvPr/>
          </p:nvSpPr>
          <p:spPr bwMode="auto">
            <a:xfrm rot="5400000" flipV="1">
              <a:off x="3203410" y="4436451"/>
              <a:ext cx="22725" cy="806042"/>
            </a:xfrm>
            <a:custGeom>
              <a:avLst/>
              <a:gdLst>
                <a:gd name="T0" fmla="*/ 0 w 17"/>
                <a:gd name="T1" fmla="*/ 0 h 603"/>
                <a:gd name="T2" fmla="*/ 0 w 17"/>
                <a:gd name="T3" fmla="*/ 603 h 603"/>
                <a:gd name="T4" fmla="*/ 17 w 17"/>
                <a:gd name="T5" fmla="*/ 603 h 603"/>
                <a:gd name="T6" fmla="*/ 17 w 17"/>
                <a:gd name="T7" fmla="*/ 0 h 603"/>
              </a:gdLst>
              <a:ahLst/>
              <a:cxnLst>
                <a:cxn ang="0">
                  <a:pos x="T0" y="T1"/>
                </a:cxn>
                <a:cxn ang="0">
                  <a:pos x="T2" y="T3"/>
                </a:cxn>
                <a:cxn ang="0">
                  <a:pos x="T4" y="T5"/>
                </a:cxn>
                <a:cxn ang="0">
                  <a:pos x="T6" y="T7"/>
                </a:cxn>
              </a:cxnLst>
              <a:rect l="0" t="0" r="r" b="b"/>
              <a:pathLst>
                <a:path w="17" h="603">
                  <a:moveTo>
                    <a:pt x="0" y="0"/>
                  </a:moveTo>
                  <a:lnTo>
                    <a:pt x="0" y="603"/>
                  </a:lnTo>
                  <a:lnTo>
                    <a:pt x="17" y="603"/>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nvGrpSpPr>
            <p:cNvPr id="36" name="Group 15"/>
            <p:cNvGrpSpPr/>
            <p:nvPr/>
          </p:nvGrpSpPr>
          <p:grpSpPr>
            <a:xfrm>
              <a:off x="1222391" y="2300373"/>
              <a:ext cx="2480952" cy="725840"/>
              <a:chOff x="1183485" y="2300373"/>
              <a:chExt cx="2480952" cy="725840"/>
            </a:xfrm>
          </p:grpSpPr>
          <p:sp>
            <p:nvSpPr>
              <p:cNvPr id="134" name="Oval 6"/>
              <p:cNvSpPr>
                <a:spLocks noChangeArrowheads="1"/>
              </p:cNvSpPr>
              <p:nvPr/>
            </p:nvSpPr>
            <p:spPr bwMode="auto">
              <a:xfrm rot="5400000" flipV="1">
                <a:off x="1182149" y="2908581"/>
                <a:ext cx="118968" cy="116295"/>
              </a:xfrm>
              <a:prstGeom prst="ellipse">
                <a:avLst/>
              </a:prstGeom>
              <a:solidFill>
                <a:schemeClr val="bg1">
                  <a:lumMod val="85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135" name="Freeform 14"/>
              <p:cNvSpPr/>
              <p:nvPr/>
            </p:nvSpPr>
            <p:spPr bwMode="auto">
              <a:xfrm rot="5400000" flipV="1">
                <a:off x="2144587" y="1386057"/>
                <a:ext cx="605534" cy="2434166"/>
              </a:xfrm>
              <a:custGeom>
                <a:avLst/>
                <a:gdLst>
                  <a:gd name="T0" fmla="*/ 12 w 312"/>
                  <a:gd name="T1" fmla="*/ 1256 h 1256"/>
                  <a:gd name="T2" fmla="*/ 12 w 312"/>
                  <a:gd name="T3" fmla="*/ 43 h 1256"/>
                  <a:gd name="T4" fmla="*/ 19 w 312"/>
                  <a:gd name="T5" fmla="*/ 20 h 1256"/>
                  <a:gd name="T6" fmla="*/ 37 w 312"/>
                  <a:gd name="T7" fmla="*/ 12 h 1256"/>
                  <a:gd name="T8" fmla="*/ 312 w 312"/>
                  <a:gd name="T9" fmla="*/ 12 h 1256"/>
                  <a:gd name="T10" fmla="*/ 312 w 312"/>
                  <a:gd name="T11" fmla="*/ 0 h 1256"/>
                  <a:gd name="T12" fmla="*/ 37 w 312"/>
                  <a:gd name="T13" fmla="*/ 0 h 1256"/>
                  <a:gd name="T14" fmla="*/ 10 w 312"/>
                  <a:gd name="T15" fmla="*/ 13 h 1256"/>
                  <a:gd name="T16" fmla="*/ 0 w 312"/>
                  <a:gd name="T17" fmla="*/ 43 h 1256"/>
                  <a:gd name="T18" fmla="*/ 0 w 312"/>
                  <a:gd name="T19" fmla="*/ 1256 h 1256"/>
                  <a:gd name="T20" fmla="*/ 12 w 312"/>
                  <a:gd name="T21" fmla="*/ 1256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1256">
                    <a:moveTo>
                      <a:pt x="12" y="1256"/>
                    </a:moveTo>
                    <a:cubicBezTo>
                      <a:pt x="12" y="43"/>
                      <a:pt x="12" y="43"/>
                      <a:pt x="12" y="43"/>
                    </a:cubicBezTo>
                    <a:cubicBezTo>
                      <a:pt x="12" y="33"/>
                      <a:pt x="15" y="26"/>
                      <a:pt x="19" y="20"/>
                    </a:cubicBezTo>
                    <a:cubicBezTo>
                      <a:pt x="24" y="15"/>
                      <a:pt x="29" y="12"/>
                      <a:pt x="37" y="12"/>
                    </a:cubicBezTo>
                    <a:cubicBezTo>
                      <a:pt x="312" y="12"/>
                      <a:pt x="312" y="12"/>
                      <a:pt x="312" y="12"/>
                    </a:cubicBezTo>
                    <a:cubicBezTo>
                      <a:pt x="312" y="0"/>
                      <a:pt x="312" y="0"/>
                      <a:pt x="312" y="0"/>
                    </a:cubicBezTo>
                    <a:cubicBezTo>
                      <a:pt x="37" y="0"/>
                      <a:pt x="37" y="0"/>
                      <a:pt x="37" y="0"/>
                    </a:cubicBezTo>
                    <a:cubicBezTo>
                      <a:pt x="26" y="0"/>
                      <a:pt x="16" y="5"/>
                      <a:pt x="10" y="13"/>
                    </a:cubicBezTo>
                    <a:cubicBezTo>
                      <a:pt x="3" y="20"/>
                      <a:pt x="0" y="31"/>
                      <a:pt x="0" y="43"/>
                    </a:cubicBezTo>
                    <a:cubicBezTo>
                      <a:pt x="0" y="1256"/>
                      <a:pt x="0" y="1256"/>
                      <a:pt x="0" y="1256"/>
                    </a:cubicBezTo>
                    <a:lnTo>
                      <a:pt x="12" y="1256"/>
                    </a:lnTo>
                    <a:close/>
                  </a:path>
                </a:pathLst>
              </a:custGeom>
              <a:solidFill>
                <a:schemeClr val="bg1">
                  <a:lumMod val="85000"/>
                </a:schemeClr>
              </a:solidFill>
              <a:ln>
                <a:noFill/>
              </a:ln>
            </p:spPr>
            <p:txBody>
              <a:bodyPr vert="horz" wrap="square" lIns="91440" tIns="45720" rIns="91440" bIns="45720" numCol="1" anchor="t" anchorCtr="0" compatLnSpc="1"/>
              <a:lstStyle/>
              <a:p>
                <a:endParaRPr lang="en-US">
                  <a:cs typeface="+mn-ea"/>
                  <a:sym typeface="+mn-lt"/>
                </a:endParaRPr>
              </a:p>
            </p:txBody>
          </p:sp>
        </p:grpSp>
        <p:grpSp>
          <p:nvGrpSpPr>
            <p:cNvPr id="37" name="Group 104"/>
            <p:cNvGrpSpPr/>
            <p:nvPr/>
          </p:nvGrpSpPr>
          <p:grpSpPr>
            <a:xfrm>
              <a:off x="1222392" y="5294625"/>
              <a:ext cx="2480952" cy="664348"/>
              <a:chOff x="1183486" y="5294625"/>
              <a:chExt cx="2480952" cy="664348"/>
            </a:xfrm>
          </p:grpSpPr>
          <p:sp>
            <p:nvSpPr>
              <p:cNvPr id="132" name="Oval 9"/>
              <p:cNvSpPr>
                <a:spLocks noChangeArrowheads="1"/>
              </p:cNvSpPr>
              <p:nvPr/>
            </p:nvSpPr>
            <p:spPr bwMode="auto">
              <a:xfrm rot="5400000" flipV="1">
                <a:off x="1183486" y="5294625"/>
                <a:ext cx="116295" cy="116295"/>
              </a:xfrm>
              <a:prstGeom prst="ellipse">
                <a:avLst/>
              </a:prstGeom>
              <a:solidFill>
                <a:schemeClr val="bg1">
                  <a:lumMod val="85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133" name="Freeform 15"/>
              <p:cNvSpPr/>
              <p:nvPr/>
            </p:nvSpPr>
            <p:spPr bwMode="auto">
              <a:xfrm rot="5400000" flipV="1">
                <a:off x="2145256" y="4439792"/>
                <a:ext cx="604197" cy="2434166"/>
              </a:xfrm>
              <a:custGeom>
                <a:avLst/>
                <a:gdLst>
                  <a:gd name="T0" fmla="*/ 312 w 312"/>
                  <a:gd name="T1" fmla="*/ 1256 h 1256"/>
                  <a:gd name="T2" fmla="*/ 312 w 312"/>
                  <a:gd name="T3" fmla="*/ 43 h 1256"/>
                  <a:gd name="T4" fmla="*/ 301 w 312"/>
                  <a:gd name="T5" fmla="*/ 12 h 1256"/>
                  <a:gd name="T6" fmla="*/ 273 w 312"/>
                  <a:gd name="T7" fmla="*/ 0 h 1256"/>
                  <a:gd name="T8" fmla="*/ 0 w 312"/>
                  <a:gd name="T9" fmla="*/ 0 h 1256"/>
                  <a:gd name="T10" fmla="*/ 0 w 312"/>
                  <a:gd name="T11" fmla="*/ 12 h 1256"/>
                  <a:gd name="T12" fmla="*/ 273 w 312"/>
                  <a:gd name="T13" fmla="*/ 12 h 1256"/>
                  <a:gd name="T14" fmla="*/ 292 w 312"/>
                  <a:gd name="T15" fmla="*/ 20 h 1256"/>
                  <a:gd name="T16" fmla="*/ 300 w 312"/>
                  <a:gd name="T17" fmla="*/ 43 h 1256"/>
                  <a:gd name="T18" fmla="*/ 300 w 312"/>
                  <a:gd name="T19" fmla="*/ 1256 h 1256"/>
                  <a:gd name="T20" fmla="*/ 312 w 312"/>
                  <a:gd name="T21" fmla="*/ 1256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1256">
                    <a:moveTo>
                      <a:pt x="312" y="1256"/>
                    </a:moveTo>
                    <a:cubicBezTo>
                      <a:pt x="312" y="43"/>
                      <a:pt x="312" y="43"/>
                      <a:pt x="312" y="43"/>
                    </a:cubicBezTo>
                    <a:cubicBezTo>
                      <a:pt x="312" y="31"/>
                      <a:pt x="308" y="20"/>
                      <a:pt x="301" y="12"/>
                    </a:cubicBezTo>
                    <a:cubicBezTo>
                      <a:pt x="294" y="5"/>
                      <a:pt x="284" y="0"/>
                      <a:pt x="273" y="0"/>
                    </a:cubicBezTo>
                    <a:cubicBezTo>
                      <a:pt x="0" y="0"/>
                      <a:pt x="0" y="0"/>
                      <a:pt x="0" y="0"/>
                    </a:cubicBezTo>
                    <a:cubicBezTo>
                      <a:pt x="0" y="12"/>
                      <a:pt x="0" y="12"/>
                      <a:pt x="0" y="12"/>
                    </a:cubicBezTo>
                    <a:cubicBezTo>
                      <a:pt x="273" y="12"/>
                      <a:pt x="273" y="12"/>
                      <a:pt x="273" y="12"/>
                    </a:cubicBezTo>
                    <a:cubicBezTo>
                      <a:pt x="281" y="12"/>
                      <a:pt x="287" y="15"/>
                      <a:pt x="292" y="20"/>
                    </a:cubicBezTo>
                    <a:cubicBezTo>
                      <a:pt x="297" y="26"/>
                      <a:pt x="300" y="33"/>
                      <a:pt x="300" y="43"/>
                    </a:cubicBezTo>
                    <a:cubicBezTo>
                      <a:pt x="300" y="1256"/>
                      <a:pt x="300" y="1256"/>
                      <a:pt x="300" y="1256"/>
                    </a:cubicBezTo>
                    <a:lnTo>
                      <a:pt x="312" y="1256"/>
                    </a:lnTo>
                    <a:close/>
                  </a:path>
                </a:pathLst>
              </a:custGeom>
              <a:solidFill>
                <a:schemeClr val="bg1">
                  <a:lumMod val="85000"/>
                </a:schemeClr>
              </a:solidFill>
              <a:ln>
                <a:noFill/>
              </a:ln>
            </p:spPr>
            <p:txBody>
              <a:bodyPr vert="horz" wrap="square" lIns="91440" tIns="45720" rIns="91440" bIns="45720" numCol="1" anchor="t" anchorCtr="0" compatLnSpc="1"/>
              <a:lstStyle/>
              <a:p>
                <a:endParaRPr lang="en-US">
                  <a:cs typeface="+mn-ea"/>
                  <a:sym typeface="+mn-lt"/>
                </a:endParaRPr>
              </a:p>
            </p:txBody>
          </p:sp>
        </p:grpSp>
        <p:grpSp>
          <p:nvGrpSpPr>
            <p:cNvPr id="38" name="Group 36"/>
            <p:cNvGrpSpPr/>
            <p:nvPr/>
          </p:nvGrpSpPr>
          <p:grpSpPr>
            <a:xfrm rot="5400000" flipV="1">
              <a:off x="3810949" y="1263062"/>
              <a:ext cx="961102" cy="2061222"/>
              <a:chOff x="3638550" y="3703638"/>
              <a:chExt cx="1141413" cy="2447926"/>
            </a:xfrm>
          </p:grpSpPr>
          <p:sp>
            <p:nvSpPr>
              <p:cNvPr id="115" name="Freeform 20"/>
              <p:cNvSpPr/>
              <p:nvPr/>
            </p:nvSpPr>
            <p:spPr bwMode="auto">
              <a:xfrm>
                <a:off x="3643313" y="3708400"/>
                <a:ext cx="1136650" cy="1824038"/>
              </a:xfrm>
              <a:custGeom>
                <a:avLst/>
                <a:gdLst>
                  <a:gd name="T0" fmla="*/ 0 w 716"/>
                  <a:gd name="T1" fmla="*/ 0 h 1149"/>
                  <a:gd name="T2" fmla="*/ 0 w 716"/>
                  <a:gd name="T3" fmla="*/ 883 h 1149"/>
                  <a:gd name="T4" fmla="*/ 358 w 716"/>
                  <a:gd name="T5" fmla="*/ 1149 h 1149"/>
                  <a:gd name="T6" fmla="*/ 716 w 716"/>
                  <a:gd name="T7" fmla="*/ 883 h 1149"/>
                  <a:gd name="T8" fmla="*/ 716 w 716"/>
                  <a:gd name="T9" fmla="*/ 0 h 1149"/>
                  <a:gd name="T10" fmla="*/ 0 w 716"/>
                  <a:gd name="T11" fmla="*/ 0 h 1149"/>
                </a:gdLst>
                <a:ahLst/>
                <a:cxnLst>
                  <a:cxn ang="0">
                    <a:pos x="T0" y="T1"/>
                  </a:cxn>
                  <a:cxn ang="0">
                    <a:pos x="T2" y="T3"/>
                  </a:cxn>
                  <a:cxn ang="0">
                    <a:pos x="T4" y="T5"/>
                  </a:cxn>
                  <a:cxn ang="0">
                    <a:pos x="T6" y="T7"/>
                  </a:cxn>
                  <a:cxn ang="0">
                    <a:pos x="T8" y="T9"/>
                  </a:cxn>
                  <a:cxn ang="0">
                    <a:pos x="T10" y="T11"/>
                  </a:cxn>
                </a:cxnLst>
                <a:rect l="0" t="0" r="r" b="b"/>
                <a:pathLst>
                  <a:path w="716" h="1149">
                    <a:moveTo>
                      <a:pt x="0" y="0"/>
                    </a:moveTo>
                    <a:lnTo>
                      <a:pt x="0" y="883"/>
                    </a:lnTo>
                    <a:lnTo>
                      <a:pt x="358" y="1149"/>
                    </a:lnTo>
                    <a:lnTo>
                      <a:pt x="716" y="883"/>
                    </a:lnTo>
                    <a:lnTo>
                      <a:pt x="716" y="0"/>
                    </a:lnTo>
                    <a:lnTo>
                      <a:pt x="0" y="0"/>
                    </a:lnTo>
                    <a:close/>
                  </a:path>
                </a:pathLst>
              </a:custGeom>
              <a:solidFill>
                <a:schemeClr val="accent1"/>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16" name="Freeform 21"/>
              <p:cNvSpPr/>
              <p:nvPr/>
            </p:nvSpPr>
            <p:spPr bwMode="auto">
              <a:xfrm>
                <a:off x="3643313" y="3708400"/>
                <a:ext cx="1136650" cy="1824038"/>
              </a:xfrm>
              <a:custGeom>
                <a:avLst/>
                <a:gdLst>
                  <a:gd name="T0" fmla="*/ 0 w 716"/>
                  <a:gd name="T1" fmla="*/ 0 h 1149"/>
                  <a:gd name="T2" fmla="*/ 0 w 716"/>
                  <a:gd name="T3" fmla="*/ 883 h 1149"/>
                  <a:gd name="T4" fmla="*/ 358 w 716"/>
                  <a:gd name="T5" fmla="*/ 1149 h 1149"/>
                  <a:gd name="T6" fmla="*/ 716 w 716"/>
                  <a:gd name="T7" fmla="*/ 883 h 1149"/>
                  <a:gd name="T8" fmla="*/ 716 w 716"/>
                  <a:gd name="T9" fmla="*/ 0 h 1149"/>
                  <a:gd name="T10" fmla="*/ 0 w 716"/>
                  <a:gd name="T11" fmla="*/ 0 h 1149"/>
                </a:gdLst>
                <a:ahLst/>
                <a:cxnLst>
                  <a:cxn ang="0">
                    <a:pos x="T0" y="T1"/>
                  </a:cxn>
                  <a:cxn ang="0">
                    <a:pos x="T2" y="T3"/>
                  </a:cxn>
                  <a:cxn ang="0">
                    <a:pos x="T4" y="T5"/>
                  </a:cxn>
                  <a:cxn ang="0">
                    <a:pos x="T6" y="T7"/>
                  </a:cxn>
                  <a:cxn ang="0">
                    <a:pos x="T8" y="T9"/>
                  </a:cxn>
                  <a:cxn ang="0">
                    <a:pos x="T10" y="T11"/>
                  </a:cxn>
                </a:cxnLst>
                <a:rect l="0" t="0" r="r" b="b"/>
                <a:pathLst>
                  <a:path w="716" h="1149">
                    <a:moveTo>
                      <a:pt x="0" y="0"/>
                    </a:moveTo>
                    <a:lnTo>
                      <a:pt x="0" y="883"/>
                    </a:lnTo>
                    <a:lnTo>
                      <a:pt x="358" y="1149"/>
                    </a:lnTo>
                    <a:lnTo>
                      <a:pt x="716" y="883"/>
                    </a:lnTo>
                    <a:lnTo>
                      <a:pt x="71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17" name="Freeform 22"/>
              <p:cNvSpPr/>
              <p:nvPr/>
            </p:nvSpPr>
            <p:spPr bwMode="auto">
              <a:xfrm>
                <a:off x="3783013" y="4084639"/>
                <a:ext cx="857251" cy="2066925"/>
              </a:xfrm>
              <a:custGeom>
                <a:avLst/>
                <a:gdLst>
                  <a:gd name="T0" fmla="*/ 540 w 540"/>
                  <a:gd name="T1" fmla="*/ 1191 h 1302"/>
                  <a:gd name="T2" fmla="*/ 270 w 540"/>
                  <a:gd name="T3" fmla="*/ 1302 h 1302"/>
                  <a:gd name="T4" fmla="*/ 0 w 540"/>
                  <a:gd name="T5" fmla="*/ 1191 h 1302"/>
                  <a:gd name="T6" fmla="*/ 0 w 540"/>
                  <a:gd name="T7" fmla="*/ 595 h 1302"/>
                  <a:gd name="T8" fmla="*/ 0 w 540"/>
                  <a:gd name="T9" fmla="*/ 0 h 1302"/>
                  <a:gd name="T10" fmla="*/ 270 w 540"/>
                  <a:gd name="T11" fmla="*/ 0 h 1302"/>
                  <a:gd name="T12" fmla="*/ 540 w 540"/>
                  <a:gd name="T13" fmla="*/ 0 h 1302"/>
                  <a:gd name="T14" fmla="*/ 540 w 540"/>
                  <a:gd name="T15" fmla="*/ 595 h 1302"/>
                  <a:gd name="T16" fmla="*/ 540 w 540"/>
                  <a:gd name="T17" fmla="*/ 1191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1302">
                    <a:moveTo>
                      <a:pt x="540" y="1191"/>
                    </a:moveTo>
                    <a:lnTo>
                      <a:pt x="270" y="1302"/>
                    </a:lnTo>
                    <a:lnTo>
                      <a:pt x="0" y="1191"/>
                    </a:lnTo>
                    <a:lnTo>
                      <a:pt x="0" y="595"/>
                    </a:lnTo>
                    <a:lnTo>
                      <a:pt x="0" y="0"/>
                    </a:lnTo>
                    <a:lnTo>
                      <a:pt x="270" y="0"/>
                    </a:lnTo>
                    <a:lnTo>
                      <a:pt x="540" y="0"/>
                    </a:lnTo>
                    <a:lnTo>
                      <a:pt x="540" y="595"/>
                    </a:lnTo>
                    <a:lnTo>
                      <a:pt x="540" y="1191"/>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18" name="Freeform 23"/>
              <p:cNvSpPr/>
              <p:nvPr/>
            </p:nvSpPr>
            <p:spPr bwMode="auto">
              <a:xfrm>
                <a:off x="3783013" y="4084638"/>
                <a:ext cx="857250" cy="2066925"/>
              </a:xfrm>
              <a:custGeom>
                <a:avLst/>
                <a:gdLst>
                  <a:gd name="T0" fmla="*/ 540 w 540"/>
                  <a:gd name="T1" fmla="*/ 1191 h 1302"/>
                  <a:gd name="T2" fmla="*/ 270 w 540"/>
                  <a:gd name="T3" fmla="*/ 1302 h 1302"/>
                  <a:gd name="T4" fmla="*/ 0 w 540"/>
                  <a:gd name="T5" fmla="*/ 1191 h 1302"/>
                  <a:gd name="T6" fmla="*/ 0 w 540"/>
                  <a:gd name="T7" fmla="*/ 595 h 1302"/>
                  <a:gd name="T8" fmla="*/ 0 w 540"/>
                  <a:gd name="T9" fmla="*/ 0 h 1302"/>
                  <a:gd name="T10" fmla="*/ 270 w 540"/>
                  <a:gd name="T11" fmla="*/ 0 h 1302"/>
                  <a:gd name="T12" fmla="*/ 540 w 540"/>
                  <a:gd name="T13" fmla="*/ 0 h 1302"/>
                  <a:gd name="T14" fmla="*/ 540 w 540"/>
                  <a:gd name="T15" fmla="*/ 595 h 1302"/>
                  <a:gd name="T16" fmla="*/ 540 w 540"/>
                  <a:gd name="T17" fmla="*/ 1191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1302">
                    <a:moveTo>
                      <a:pt x="540" y="1191"/>
                    </a:moveTo>
                    <a:lnTo>
                      <a:pt x="270" y="1302"/>
                    </a:lnTo>
                    <a:lnTo>
                      <a:pt x="0" y="1191"/>
                    </a:lnTo>
                    <a:lnTo>
                      <a:pt x="0" y="595"/>
                    </a:lnTo>
                    <a:lnTo>
                      <a:pt x="0" y="0"/>
                    </a:lnTo>
                    <a:lnTo>
                      <a:pt x="270" y="0"/>
                    </a:lnTo>
                    <a:lnTo>
                      <a:pt x="540" y="0"/>
                    </a:lnTo>
                    <a:lnTo>
                      <a:pt x="540" y="595"/>
                    </a:lnTo>
                    <a:lnTo>
                      <a:pt x="540" y="11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19" name="Freeform 24"/>
              <p:cNvSpPr/>
              <p:nvPr/>
            </p:nvSpPr>
            <p:spPr bwMode="auto">
              <a:xfrm>
                <a:off x="3783013" y="5815013"/>
                <a:ext cx="857250" cy="336550"/>
              </a:xfrm>
              <a:custGeom>
                <a:avLst/>
                <a:gdLst>
                  <a:gd name="T0" fmla="*/ 0 w 540"/>
                  <a:gd name="T1" fmla="*/ 0 h 212"/>
                  <a:gd name="T2" fmla="*/ 0 w 540"/>
                  <a:gd name="T3" fmla="*/ 101 h 212"/>
                  <a:gd name="T4" fmla="*/ 270 w 540"/>
                  <a:gd name="T5" fmla="*/ 212 h 212"/>
                  <a:gd name="T6" fmla="*/ 540 w 540"/>
                  <a:gd name="T7" fmla="*/ 101 h 212"/>
                  <a:gd name="T8" fmla="*/ 540 w 540"/>
                  <a:gd name="T9" fmla="*/ 0 h 212"/>
                  <a:gd name="T10" fmla="*/ 270 w 540"/>
                  <a:gd name="T11" fmla="*/ 112 h 212"/>
                  <a:gd name="T12" fmla="*/ 0 w 540"/>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540" h="212">
                    <a:moveTo>
                      <a:pt x="0" y="0"/>
                    </a:moveTo>
                    <a:lnTo>
                      <a:pt x="0" y="101"/>
                    </a:lnTo>
                    <a:lnTo>
                      <a:pt x="270" y="212"/>
                    </a:lnTo>
                    <a:lnTo>
                      <a:pt x="540" y="101"/>
                    </a:lnTo>
                    <a:lnTo>
                      <a:pt x="540" y="0"/>
                    </a:lnTo>
                    <a:lnTo>
                      <a:pt x="270" y="112"/>
                    </a:lnTo>
                    <a:lnTo>
                      <a:pt x="0" y="0"/>
                    </a:lnTo>
                    <a:close/>
                  </a:path>
                </a:pathLst>
              </a:custGeom>
              <a:solidFill>
                <a:schemeClr val="accent1"/>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20" name="Freeform 25"/>
              <p:cNvSpPr/>
              <p:nvPr/>
            </p:nvSpPr>
            <p:spPr bwMode="auto">
              <a:xfrm>
                <a:off x="3783013" y="5570538"/>
                <a:ext cx="857250" cy="280988"/>
              </a:xfrm>
              <a:custGeom>
                <a:avLst/>
                <a:gdLst>
                  <a:gd name="T0" fmla="*/ 0 w 540"/>
                  <a:gd name="T1" fmla="*/ 0 h 177"/>
                  <a:gd name="T2" fmla="*/ 0 w 540"/>
                  <a:gd name="T3" fmla="*/ 65 h 177"/>
                  <a:gd name="T4" fmla="*/ 270 w 540"/>
                  <a:gd name="T5" fmla="*/ 177 h 177"/>
                  <a:gd name="T6" fmla="*/ 540 w 540"/>
                  <a:gd name="T7" fmla="*/ 65 h 177"/>
                  <a:gd name="T8" fmla="*/ 540 w 540"/>
                  <a:gd name="T9" fmla="*/ 0 h 177"/>
                  <a:gd name="T10" fmla="*/ 270 w 540"/>
                  <a:gd name="T11" fmla="*/ 110 h 177"/>
                  <a:gd name="T12" fmla="*/ 0 w 540"/>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540" h="177">
                    <a:moveTo>
                      <a:pt x="0" y="0"/>
                    </a:moveTo>
                    <a:lnTo>
                      <a:pt x="0" y="65"/>
                    </a:lnTo>
                    <a:lnTo>
                      <a:pt x="270" y="177"/>
                    </a:lnTo>
                    <a:lnTo>
                      <a:pt x="540" y="65"/>
                    </a:lnTo>
                    <a:lnTo>
                      <a:pt x="540" y="0"/>
                    </a:lnTo>
                    <a:lnTo>
                      <a:pt x="270" y="110"/>
                    </a:lnTo>
                    <a:lnTo>
                      <a:pt x="0" y="0"/>
                    </a:lnTo>
                    <a:close/>
                  </a:path>
                </a:pathLst>
              </a:custGeom>
              <a:solidFill>
                <a:schemeClr val="accent1"/>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21" name="Freeform 26"/>
              <p:cNvSpPr>
                <a:spLocks noEditPoints="1"/>
              </p:cNvSpPr>
              <p:nvPr/>
            </p:nvSpPr>
            <p:spPr bwMode="auto">
              <a:xfrm>
                <a:off x="3638550" y="4357688"/>
                <a:ext cx="1141413" cy="128588"/>
              </a:xfrm>
              <a:custGeom>
                <a:avLst/>
                <a:gdLst>
                  <a:gd name="T0" fmla="*/ 3 w 719"/>
                  <a:gd name="T1" fmla="*/ 0 h 81"/>
                  <a:gd name="T2" fmla="*/ 0 w 719"/>
                  <a:gd name="T3" fmla="*/ 0 h 81"/>
                  <a:gd name="T4" fmla="*/ 0 w 719"/>
                  <a:gd name="T5" fmla="*/ 81 h 81"/>
                  <a:gd name="T6" fmla="*/ 3 w 719"/>
                  <a:gd name="T7" fmla="*/ 81 h 81"/>
                  <a:gd name="T8" fmla="*/ 3 w 719"/>
                  <a:gd name="T9" fmla="*/ 0 h 81"/>
                  <a:gd name="T10" fmla="*/ 719 w 719"/>
                  <a:gd name="T11" fmla="*/ 0 h 81"/>
                  <a:gd name="T12" fmla="*/ 719 w 719"/>
                  <a:gd name="T13" fmla="*/ 0 h 81"/>
                  <a:gd name="T14" fmla="*/ 719 w 719"/>
                  <a:gd name="T15" fmla="*/ 81 h 81"/>
                  <a:gd name="T16" fmla="*/ 719 w 719"/>
                  <a:gd name="T17" fmla="*/ 81 h 81"/>
                  <a:gd name="T18" fmla="*/ 719 w 719"/>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9" h="81">
                    <a:moveTo>
                      <a:pt x="3" y="0"/>
                    </a:moveTo>
                    <a:lnTo>
                      <a:pt x="0" y="0"/>
                    </a:lnTo>
                    <a:lnTo>
                      <a:pt x="0" y="81"/>
                    </a:lnTo>
                    <a:lnTo>
                      <a:pt x="3" y="81"/>
                    </a:lnTo>
                    <a:lnTo>
                      <a:pt x="3" y="0"/>
                    </a:lnTo>
                    <a:close/>
                    <a:moveTo>
                      <a:pt x="719" y="0"/>
                    </a:moveTo>
                    <a:lnTo>
                      <a:pt x="719" y="0"/>
                    </a:lnTo>
                    <a:lnTo>
                      <a:pt x="719" y="81"/>
                    </a:lnTo>
                    <a:lnTo>
                      <a:pt x="719" y="81"/>
                    </a:lnTo>
                    <a:lnTo>
                      <a:pt x="719" y="0"/>
                    </a:lnTo>
                    <a:close/>
                  </a:path>
                </a:pathLst>
              </a:custGeom>
              <a:solidFill>
                <a:srgbClr val="CECEC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22" name="Freeform 27"/>
              <p:cNvSpPr>
                <a:spLocks noEditPoints="1"/>
              </p:cNvSpPr>
              <p:nvPr/>
            </p:nvSpPr>
            <p:spPr bwMode="auto">
              <a:xfrm>
                <a:off x="3638550" y="4357688"/>
                <a:ext cx="1141413" cy="128588"/>
              </a:xfrm>
              <a:custGeom>
                <a:avLst/>
                <a:gdLst>
                  <a:gd name="T0" fmla="*/ 3 w 719"/>
                  <a:gd name="T1" fmla="*/ 0 h 81"/>
                  <a:gd name="T2" fmla="*/ 0 w 719"/>
                  <a:gd name="T3" fmla="*/ 0 h 81"/>
                  <a:gd name="T4" fmla="*/ 0 w 719"/>
                  <a:gd name="T5" fmla="*/ 81 h 81"/>
                  <a:gd name="T6" fmla="*/ 3 w 719"/>
                  <a:gd name="T7" fmla="*/ 81 h 81"/>
                  <a:gd name="T8" fmla="*/ 3 w 719"/>
                  <a:gd name="T9" fmla="*/ 0 h 81"/>
                  <a:gd name="T10" fmla="*/ 719 w 719"/>
                  <a:gd name="T11" fmla="*/ 0 h 81"/>
                  <a:gd name="T12" fmla="*/ 719 w 719"/>
                  <a:gd name="T13" fmla="*/ 0 h 81"/>
                  <a:gd name="T14" fmla="*/ 719 w 719"/>
                  <a:gd name="T15" fmla="*/ 81 h 81"/>
                  <a:gd name="T16" fmla="*/ 719 w 719"/>
                  <a:gd name="T17" fmla="*/ 81 h 81"/>
                  <a:gd name="T18" fmla="*/ 719 w 719"/>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9" h="81">
                    <a:moveTo>
                      <a:pt x="3" y="0"/>
                    </a:moveTo>
                    <a:lnTo>
                      <a:pt x="0" y="0"/>
                    </a:lnTo>
                    <a:lnTo>
                      <a:pt x="0" y="81"/>
                    </a:lnTo>
                    <a:lnTo>
                      <a:pt x="3" y="81"/>
                    </a:lnTo>
                    <a:lnTo>
                      <a:pt x="3" y="0"/>
                    </a:lnTo>
                    <a:moveTo>
                      <a:pt x="719" y="0"/>
                    </a:moveTo>
                    <a:lnTo>
                      <a:pt x="719" y="0"/>
                    </a:lnTo>
                    <a:lnTo>
                      <a:pt x="719" y="81"/>
                    </a:lnTo>
                    <a:lnTo>
                      <a:pt x="719" y="81"/>
                    </a:lnTo>
                    <a:lnTo>
                      <a:pt x="7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23" name="Freeform 28"/>
              <p:cNvSpPr>
                <a:spLocks noEditPoints="1"/>
              </p:cNvSpPr>
              <p:nvPr/>
            </p:nvSpPr>
            <p:spPr bwMode="auto">
              <a:xfrm>
                <a:off x="3643313" y="4357688"/>
                <a:ext cx="1136650" cy="128588"/>
              </a:xfrm>
              <a:custGeom>
                <a:avLst/>
                <a:gdLst>
                  <a:gd name="T0" fmla="*/ 88 w 716"/>
                  <a:gd name="T1" fmla="*/ 0 h 81"/>
                  <a:gd name="T2" fmla="*/ 0 w 716"/>
                  <a:gd name="T3" fmla="*/ 0 h 81"/>
                  <a:gd name="T4" fmla="*/ 0 w 716"/>
                  <a:gd name="T5" fmla="*/ 81 h 81"/>
                  <a:gd name="T6" fmla="*/ 88 w 716"/>
                  <a:gd name="T7" fmla="*/ 81 h 81"/>
                  <a:gd name="T8" fmla="*/ 88 w 716"/>
                  <a:gd name="T9" fmla="*/ 0 h 81"/>
                  <a:gd name="T10" fmla="*/ 716 w 716"/>
                  <a:gd name="T11" fmla="*/ 0 h 81"/>
                  <a:gd name="T12" fmla="*/ 628 w 716"/>
                  <a:gd name="T13" fmla="*/ 0 h 81"/>
                  <a:gd name="T14" fmla="*/ 628 w 716"/>
                  <a:gd name="T15" fmla="*/ 81 h 81"/>
                  <a:gd name="T16" fmla="*/ 716 w 716"/>
                  <a:gd name="T17" fmla="*/ 81 h 81"/>
                  <a:gd name="T18" fmla="*/ 716 w 716"/>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6" h="81">
                    <a:moveTo>
                      <a:pt x="88" y="0"/>
                    </a:moveTo>
                    <a:lnTo>
                      <a:pt x="0" y="0"/>
                    </a:lnTo>
                    <a:lnTo>
                      <a:pt x="0" y="81"/>
                    </a:lnTo>
                    <a:lnTo>
                      <a:pt x="88" y="81"/>
                    </a:lnTo>
                    <a:lnTo>
                      <a:pt x="88" y="0"/>
                    </a:lnTo>
                    <a:close/>
                    <a:moveTo>
                      <a:pt x="716" y="0"/>
                    </a:moveTo>
                    <a:lnTo>
                      <a:pt x="628" y="0"/>
                    </a:lnTo>
                    <a:lnTo>
                      <a:pt x="628" y="81"/>
                    </a:lnTo>
                    <a:lnTo>
                      <a:pt x="716" y="81"/>
                    </a:lnTo>
                    <a:lnTo>
                      <a:pt x="716" y="0"/>
                    </a:lnTo>
                    <a:close/>
                  </a:path>
                </a:pathLst>
              </a:custGeom>
              <a:solidFill>
                <a:schemeClr val="accent1">
                  <a:lumMod val="75000"/>
                </a:schemeClr>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24" name="Freeform 29"/>
              <p:cNvSpPr>
                <a:spLocks noEditPoints="1"/>
              </p:cNvSpPr>
              <p:nvPr/>
            </p:nvSpPr>
            <p:spPr bwMode="auto">
              <a:xfrm>
                <a:off x="3643313" y="4357688"/>
                <a:ext cx="1136650" cy="128588"/>
              </a:xfrm>
              <a:custGeom>
                <a:avLst/>
                <a:gdLst>
                  <a:gd name="T0" fmla="*/ 88 w 716"/>
                  <a:gd name="T1" fmla="*/ 0 h 81"/>
                  <a:gd name="T2" fmla="*/ 0 w 716"/>
                  <a:gd name="T3" fmla="*/ 0 h 81"/>
                  <a:gd name="T4" fmla="*/ 0 w 716"/>
                  <a:gd name="T5" fmla="*/ 81 h 81"/>
                  <a:gd name="T6" fmla="*/ 88 w 716"/>
                  <a:gd name="T7" fmla="*/ 81 h 81"/>
                  <a:gd name="T8" fmla="*/ 88 w 716"/>
                  <a:gd name="T9" fmla="*/ 0 h 81"/>
                  <a:gd name="T10" fmla="*/ 716 w 716"/>
                  <a:gd name="T11" fmla="*/ 0 h 81"/>
                  <a:gd name="T12" fmla="*/ 628 w 716"/>
                  <a:gd name="T13" fmla="*/ 0 h 81"/>
                  <a:gd name="T14" fmla="*/ 628 w 716"/>
                  <a:gd name="T15" fmla="*/ 81 h 81"/>
                  <a:gd name="T16" fmla="*/ 716 w 716"/>
                  <a:gd name="T17" fmla="*/ 81 h 81"/>
                  <a:gd name="T18" fmla="*/ 716 w 716"/>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6" h="81">
                    <a:moveTo>
                      <a:pt x="88" y="0"/>
                    </a:moveTo>
                    <a:lnTo>
                      <a:pt x="0" y="0"/>
                    </a:lnTo>
                    <a:lnTo>
                      <a:pt x="0" y="81"/>
                    </a:lnTo>
                    <a:lnTo>
                      <a:pt x="88" y="81"/>
                    </a:lnTo>
                    <a:lnTo>
                      <a:pt x="88" y="0"/>
                    </a:lnTo>
                    <a:moveTo>
                      <a:pt x="716" y="0"/>
                    </a:moveTo>
                    <a:lnTo>
                      <a:pt x="628" y="0"/>
                    </a:lnTo>
                    <a:lnTo>
                      <a:pt x="628" y="81"/>
                    </a:lnTo>
                    <a:lnTo>
                      <a:pt x="716" y="81"/>
                    </a:lnTo>
                    <a:lnTo>
                      <a:pt x="7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25" name="Rectangle 30"/>
              <p:cNvSpPr>
                <a:spLocks noChangeArrowheads="1"/>
              </p:cNvSpPr>
              <p:nvPr/>
            </p:nvSpPr>
            <p:spPr bwMode="auto">
              <a:xfrm>
                <a:off x="3783013" y="4357688"/>
                <a:ext cx="857250" cy="128588"/>
              </a:xfrm>
              <a:prstGeom prst="rect">
                <a:avLst/>
              </a:pr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26" name="Rectangle 31"/>
              <p:cNvSpPr>
                <a:spLocks noChangeArrowheads="1"/>
              </p:cNvSpPr>
              <p:nvPr/>
            </p:nvSpPr>
            <p:spPr bwMode="auto">
              <a:xfrm>
                <a:off x="3783013" y="4357688"/>
                <a:ext cx="857250" cy="12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27" name="Rectangle 32"/>
              <p:cNvSpPr>
                <a:spLocks noChangeArrowheads="1"/>
              </p:cNvSpPr>
              <p:nvPr/>
            </p:nvSpPr>
            <p:spPr bwMode="auto">
              <a:xfrm>
                <a:off x="3638550" y="3703638"/>
                <a:ext cx="1141413" cy="755650"/>
              </a:xfrm>
              <a:prstGeom prst="rect">
                <a:avLst/>
              </a:prstGeom>
              <a:solidFill>
                <a:schemeClr val="accent1"/>
              </a:solidFill>
              <a:ln>
                <a:noFill/>
              </a:ln>
            </p:spPr>
            <p:txBody>
              <a:bodyPr vert="horz" wrap="square" lIns="91440" tIns="45720" rIns="91440" bIns="45720" numCol="1" anchor="ctr" anchorCtr="0" compatLnSpc="1"/>
              <a:lstStyle/>
              <a:p>
                <a:pPr algn="ctr"/>
                <a:r>
                  <a:rPr lang="en-US" sz="2400" b="1" dirty="0">
                    <a:solidFill>
                      <a:schemeClr val="bg1"/>
                    </a:solidFill>
                    <a:cs typeface="+mn-ea"/>
                    <a:sym typeface="+mn-lt"/>
                  </a:rPr>
                  <a:t>01</a:t>
                </a:r>
                <a:endParaRPr lang="en-US" sz="2400" b="1" dirty="0">
                  <a:solidFill>
                    <a:schemeClr val="bg1"/>
                  </a:solidFill>
                  <a:cs typeface="+mn-ea"/>
                  <a:sym typeface="+mn-lt"/>
                </a:endParaRPr>
              </a:p>
            </p:txBody>
          </p:sp>
          <p:sp>
            <p:nvSpPr>
              <p:cNvPr id="128" name="Oval 33"/>
              <p:cNvSpPr>
                <a:spLocks noChangeArrowheads="1"/>
              </p:cNvSpPr>
              <p:nvPr/>
            </p:nvSpPr>
            <p:spPr bwMode="auto">
              <a:xfrm>
                <a:off x="3921125" y="5411788"/>
                <a:ext cx="69850" cy="69850"/>
              </a:xfrm>
              <a:prstGeom prst="ellipse">
                <a:avLst/>
              </a:prstGeom>
              <a:solidFill>
                <a:schemeClr val="accent1"/>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29" name="Oval 34"/>
              <p:cNvSpPr>
                <a:spLocks noChangeArrowheads="1"/>
              </p:cNvSpPr>
              <p:nvPr/>
            </p:nvSpPr>
            <p:spPr bwMode="auto">
              <a:xfrm>
                <a:off x="4094163" y="5411788"/>
                <a:ext cx="66675" cy="69850"/>
              </a:xfrm>
              <a:prstGeom prst="ellipse">
                <a:avLst/>
              </a:prstGeom>
              <a:solidFill>
                <a:schemeClr val="accent1"/>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30" name="Oval 35"/>
              <p:cNvSpPr>
                <a:spLocks noChangeArrowheads="1"/>
              </p:cNvSpPr>
              <p:nvPr/>
            </p:nvSpPr>
            <p:spPr bwMode="auto">
              <a:xfrm>
                <a:off x="4267200" y="5411788"/>
                <a:ext cx="66675" cy="69850"/>
              </a:xfrm>
              <a:prstGeom prst="ellipse">
                <a:avLst/>
              </a:prstGeom>
              <a:solidFill>
                <a:schemeClr val="accent1"/>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31" name="Oval 36"/>
              <p:cNvSpPr>
                <a:spLocks noChangeArrowheads="1"/>
              </p:cNvSpPr>
              <p:nvPr/>
            </p:nvSpPr>
            <p:spPr bwMode="auto">
              <a:xfrm>
                <a:off x="4437063" y="5411788"/>
                <a:ext cx="68263" cy="69850"/>
              </a:xfrm>
              <a:prstGeom prst="ellipse">
                <a:avLst/>
              </a:prstGeom>
              <a:solidFill>
                <a:schemeClr val="accent1"/>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grpSp>
        <p:grpSp>
          <p:nvGrpSpPr>
            <p:cNvPr id="39" name="Group 37"/>
            <p:cNvGrpSpPr/>
            <p:nvPr/>
          </p:nvGrpSpPr>
          <p:grpSpPr>
            <a:xfrm rot="5400000" flipV="1">
              <a:off x="3810949" y="2496185"/>
              <a:ext cx="961102" cy="2061221"/>
              <a:chOff x="3638550" y="3703638"/>
              <a:chExt cx="1141413" cy="2447925"/>
            </a:xfrm>
          </p:grpSpPr>
          <p:sp>
            <p:nvSpPr>
              <p:cNvPr id="98" name="Freeform 20"/>
              <p:cNvSpPr/>
              <p:nvPr/>
            </p:nvSpPr>
            <p:spPr bwMode="auto">
              <a:xfrm>
                <a:off x="3643313" y="3708400"/>
                <a:ext cx="1136650" cy="1824038"/>
              </a:xfrm>
              <a:custGeom>
                <a:avLst/>
                <a:gdLst>
                  <a:gd name="T0" fmla="*/ 0 w 716"/>
                  <a:gd name="T1" fmla="*/ 0 h 1149"/>
                  <a:gd name="T2" fmla="*/ 0 w 716"/>
                  <a:gd name="T3" fmla="*/ 883 h 1149"/>
                  <a:gd name="T4" fmla="*/ 358 w 716"/>
                  <a:gd name="T5" fmla="*/ 1149 h 1149"/>
                  <a:gd name="T6" fmla="*/ 716 w 716"/>
                  <a:gd name="T7" fmla="*/ 883 h 1149"/>
                  <a:gd name="T8" fmla="*/ 716 w 716"/>
                  <a:gd name="T9" fmla="*/ 0 h 1149"/>
                  <a:gd name="T10" fmla="*/ 0 w 716"/>
                  <a:gd name="T11" fmla="*/ 0 h 1149"/>
                </a:gdLst>
                <a:ahLst/>
                <a:cxnLst>
                  <a:cxn ang="0">
                    <a:pos x="T0" y="T1"/>
                  </a:cxn>
                  <a:cxn ang="0">
                    <a:pos x="T2" y="T3"/>
                  </a:cxn>
                  <a:cxn ang="0">
                    <a:pos x="T4" y="T5"/>
                  </a:cxn>
                  <a:cxn ang="0">
                    <a:pos x="T6" y="T7"/>
                  </a:cxn>
                  <a:cxn ang="0">
                    <a:pos x="T8" y="T9"/>
                  </a:cxn>
                  <a:cxn ang="0">
                    <a:pos x="T10" y="T11"/>
                  </a:cxn>
                </a:cxnLst>
                <a:rect l="0" t="0" r="r" b="b"/>
                <a:pathLst>
                  <a:path w="716" h="1149">
                    <a:moveTo>
                      <a:pt x="0" y="0"/>
                    </a:moveTo>
                    <a:lnTo>
                      <a:pt x="0" y="883"/>
                    </a:lnTo>
                    <a:lnTo>
                      <a:pt x="358" y="1149"/>
                    </a:lnTo>
                    <a:lnTo>
                      <a:pt x="716" y="883"/>
                    </a:lnTo>
                    <a:lnTo>
                      <a:pt x="716" y="0"/>
                    </a:lnTo>
                    <a:lnTo>
                      <a:pt x="0" y="0"/>
                    </a:lnTo>
                    <a:close/>
                  </a:path>
                </a:pathLst>
              </a:custGeom>
              <a:solidFill>
                <a:schemeClr val="accent2"/>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99" name="Freeform 21"/>
              <p:cNvSpPr/>
              <p:nvPr/>
            </p:nvSpPr>
            <p:spPr bwMode="auto">
              <a:xfrm>
                <a:off x="3643313" y="3708400"/>
                <a:ext cx="1136650" cy="1824038"/>
              </a:xfrm>
              <a:custGeom>
                <a:avLst/>
                <a:gdLst>
                  <a:gd name="T0" fmla="*/ 0 w 716"/>
                  <a:gd name="T1" fmla="*/ 0 h 1149"/>
                  <a:gd name="T2" fmla="*/ 0 w 716"/>
                  <a:gd name="T3" fmla="*/ 883 h 1149"/>
                  <a:gd name="T4" fmla="*/ 358 w 716"/>
                  <a:gd name="T5" fmla="*/ 1149 h 1149"/>
                  <a:gd name="T6" fmla="*/ 716 w 716"/>
                  <a:gd name="T7" fmla="*/ 883 h 1149"/>
                  <a:gd name="T8" fmla="*/ 716 w 716"/>
                  <a:gd name="T9" fmla="*/ 0 h 1149"/>
                  <a:gd name="T10" fmla="*/ 0 w 716"/>
                  <a:gd name="T11" fmla="*/ 0 h 1149"/>
                </a:gdLst>
                <a:ahLst/>
                <a:cxnLst>
                  <a:cxn ang="0">
                    <a:pos x="T0" y="T1"/>
                  </a:cxn>
                  <a:cxn ang="0">
                    <a:pos x="T2" y="T3"/>
                  </a:cxn>
                  <a:cxn ang="0">
                    <a:pos x="T4" y="T5"/>
                  </a:cxn>
                  <a:cxn ang="0">
                    <a:pos x="T6" y="T7"/>
                  </a:cxn>
                  <a:cxn ang="0">
                    <a:pos x="T8" y="T9"/>
                  </a:cxn>
                  <a:cxn ang="0">
                    <a:pos x="T10" y="T11"/>
                  </a:cxn>
                </a:cxnLst>
                <a:rect l="0" t="0" r="r" b="b"/>
                <a:pathLst>
                  <a:path w="716" h="1149">
                    <a:moveTo>
                      <a:pt x="0" y="0"/>
                    </a:moveTo>
                    <a:lnTo>
                      <a:pt x="0" y="883"/>
                    </a:lnTo>
                    <a:lnTo>
                      <a:pt x="358" y="1149"/>
                    </a:lnTo>
                    <a:lnTo>
                      <a:pt x="716" y="883"/>
                    </a:lnTo>
                    <a:lnTo>
                      <a:pt x="71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00" name="Freeform 22"/>
              <p:cNvSpPr/>
              <p:nvPr/>
            </p:nvSpPr>
            <p:spPr bwMode="auto">
              <a:xfrm>
                <a:off x="3783013" y="4084638"/>
                <a:ext cx="857250" cy="2066925"/>
              </a:xfrm>
              <a:custGeom>
                <a:avLst/>
                <a:gdLst>
                  <a:gd name="T0" fmla="*/ 540 w 540"/>
                  <a:gd name="T1" fmla="*/ 1191 h 1302"/>
                  <a:gd name="T2" fmla="*/ 270 w 540"/>
                  <a:gd name="T3" fmla="*/ 1302 h 1302"/>
                  <a:gd name="T4" fmla="*/ 0 w 540"/>
                  <a:gd name="T5" fmla="*/ 1191 h 1302"/>
                  <a:gd name="T6" fmla="*/ 0 w 540"/>
                  <a:gd name="T7" fmla="*/ 595 h 1302"/>
                  <a:gd name="T8" fmla="*/ 0 w 540"/>
                  <a:gd name="T9" fmla="*/ 0 h 1302"/>
                  <a:gd name="T10" fmla="*/ 270 w 540"/>
                  <a:gd name="T11" fmla="*/ 0 h 1302"/>
                  <a:gd name="T12" fmla="*/ 540 w 540"/>
                  <a:gd name="T13" fmla="*/ 0 h 1302"/>
                  <a:gd name="T14" fmla="*/ 540 w 540"/>
                  <a:gd name="T15" fmla="*/ 595 h 1302"/>
                  <a:gd name="T16" fmla="*/ 540 w 540"/>
                  <a:gd name="T17" fmla="*/ 1191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1302">
                    <a:moveTo>
                      <a:pt x="540" y="1191"/>
                    </a:moveTo>
                    <a:lnTo>
                      <a:pt x="270" y="1302"/>
                    </a:lnTo>
                    <a:lnTo>
                      <a:pt x="0" y="1191"/>
                    </a:lnTo>
                    <a:lnTo>
                      <a:pt x="0" y="595"/>
                    </a:lnTo>
                    <a:lnTo>
                      <a:pt x="0" y="0"/>
                    </a:lnTo>
                    <a:lnTo>
                      <a:pt x="270" y="0"/>
                    </a:lnTo>
                    <a:lnTo>
                      <a:pt x="540" y="0"/>
                    </a:lnTo>
                    <a:lnTo>
                      <a:pt x="540" y="595"/>
                    </a:lnTo>
                    <a:lnTo>
                      <a:pt x="540" y="1191"/>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01" name="Freeform 23"/>
              <p:cNvSpPr/>
              <p:nvPr/>
            </p:nvSpPr>
            <p:spPr bwMode="auto">
              <a:xfrm>
                <a:off x="3783013" y="4084638"/>
                <a:ext cx="857250" cy="2066925"/>
              </a:xfrm>
              <a:custGeom>
                <a:avLst/>
                <a:gdLst>
                  <a:gd name="T0" fmla="*/ 540 w 540"/>
                  <a:gd name="T1" fmla="*/ 1191 h 1302"/>
                  <a:gd name="T2" fmla="*/ 270 w 540"/>
                  <a:gd name="T3" fmla="*/ 1302 h 1302"/>
                  <a:gd name="T4" fmla="*/ 0 w 540"/>
                  <a:gd name="T5" fmla="*/ 1191 h 1302"/>
                  <a:gd name="T6" fmla="*/ 0 w 540"/>
                  <a:gd name="T7" fmla="*/ 595 h 1302"/>
                  <a:gd name="T8" fmla="*/ 0 w 540"/>
                  <a:gd name="T9" fmla="*/ 0 h 1302"/>
                  <a:gd name="T10" fmla="*/ 270 w 540"/>
                  <a:gd name="T11" fmla="*/ 0 h 1302"/>
                  <a:gd name="T12" fmla="*/ 540 w 540"/>
                  <a:gd name="T13" fmla="*/ 0 h 1302"/>
                  <a:gd name="T14" fmla="*/ 540 w 540"/>
                  <a:gd name="T15" fmla="*/ 595 h 1302"/>
                  <a:gd name="T16" fmla="*/ 540 w 540"/>
                  <a:gd name="T17" fmla="*/ 1191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1302">
                    <a:moveTo>
                      <a:pt x="540" y="1191"/>
                    </a:moveTo>
                    <a:lnTo>
                      <a:pt x="270" y="1302"/>
                    </a:lnTo>
                    <a:lnTo>
                      <a:pt x="0" y="1191"/>
                    </a:lnTo>
                    <a:lnTo>
                      <a:pt x="0" y="595"/>
                    </a:lnTo>
                    <a:lnTo>
                      <a:pt x="0" y="0"/>
                    </a:lnTo>
                    <a:lnTo>
                      <a:pt x="270" y="0"/>
                    </a:lnTo>
                    <a:lnTo>
                      <a:pt x="540" y="0"/>
                    </a:lnTo>
                    <a:lnTo>
                      <a:pt x="540" y="595"/>
                    </a:lnTo>
                    <a:lnTo>
                      <a:pt x="540" y="11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02" name="Freeform 24"/>
              <p:cNvSpPr/>
              <p:nvPr/>
            </p:nvSpPr>
            <p:spPr bwMode="auto">
              <a:xfrm>
                <a:off x="3783013" y="5815013"/>
                <a:ext cx="857250" cy="336550"/>
              </a:xfrm>
              <a:custGeom>
                <a:avLst/>
                <a:gdLst>
                  <a:gd name="T0" fmla="*/ 0 w 540"/>
                  <a:gd name="T1" fmla="*/ 0 h 212"/>
                  <a:gd name="T2" fmla="*/ 0 w 540"/>
                  <a:gd name="T3" fmla="*/ 101 h 212"/>
                  <a:gd name="T4" fmla="*/ 270 w 540"/>
                  <a:gd name="T5" fmla="*/ 212 h 212"/>
                  <a:gd name="T6" fmla="*/ 540 w 540"/>
                  <a:gd name="T7" fmla="*/ 101 h 212"/>
                  <a:gd name="T8" fmla="*/ 540 w 540"/>
                  <a:gd name="T9" fmla="*/ 0 h 212"/>
                  <a:gd name="T10" fmla="*/ 270 w 540"/>
                  <a:gd name="T11" fmla="*/ 112 h 212"/>
                  <a:gd name="T12" fmla="*/ 0 w 540"/>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540" h="212">
                    <a:moveTo>
                      <a:pt x="0" y="0"/>
                    </a:moveTo>
                    <a:lnTo>
                      <a:pt x="0" y="101"/>
                    </a:lnTo>
                    <a:lnTo>
                      <a:pt x="270" y="212"/>
                    </a:lnTo>
                    <a:lnTo>
                      <a:pt x="540" y="101"/>
                    </a:lnTo>
                    <a:lnTo>
                      <a:pt x="540" y="0"/>
                    </a:lnTo>
                    <a:lnTo>
                      <a:pt x="270" y="112"/>
                    </a:lnTo>
                    <a:lnTo>
                      <a:pt x="0" y="0"/>
                    </a:lnTo>
                    <a:close/>
                  </a:path>
                </a:pathLst>
              </a:custGeom>
              <a:solidFill>
                <a:schemeClr val="accent2"/>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03" name="Freeform 25"/>
              <p:cNvSpPr/>
              <p:nvPr/>
            </p:nvSpPr>
            <p:spPr bwMode="auto">
              <a:xfrm>
                <a:off x="3783013" y="5570538"/>
                <a:ext cx="857250" cy="280988"/>
              </a:xfrm>
              <a:custGeom>
                <a:avLst/>
                <a:gdLst>
                  <a:gd name="T0" fmla="*/ 0 w 540"/>
                  <a:gd name="T1" fmla="*/ 0 h 177"/>
                  <a:gd name="T2" fmla="*/ 0 w 540"/>
                  <a:gd name="T3" fmla="*/ 65 h 177"/>
                  <a:gd name="T4" fmla="*/ 270 w 540"/>
                  <a:gd name="T5" fmla="*/ 177 h 177"/>
                  <a:gd name="T6" fmla="*/ 540 w 540"/>
                  <a:gd name="T7" fmla="*/ 65 h 177"/>
                  <a:gd name="T8" fmla="*/ 540 w 540"/>
                  <a:gd name="T9" fmla="*/ 0 h 177"/>
                  <a:gd name="T10" fmla="*/ 270 w 540"/>
                  <a:gd name="T11" fmla="*/ 110 h 177"/>
                  <a:gd name="T12" fmla="*/ 0 w 540"/>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540" h="177">
                    <a:moveTo>
                      <a:pt x="0" y="0"/>
                    </a:moveTo>
                    <a:lnTo>
                      <a:pt x="0" y="65"/>
                    </a:lnTo>
                    <a:lnTo>
                      <a:pt x="270" y="177"/>
                    </a:lnTo>
                    <a:lnTo>
                      <a:pt x="540" y="65"/>
                    </a:lnTo>
                    <a:lnTo>
                      <a:pt x="540" y="0"/>
                    </a:lnTo>
                    <a:lnTo>
                      <a:pt x="270" y="110"/>
                    </a:lnTo>
                    <a:lnTo>
                      <a:pt x="0" y="0"/>
                    </a:lnTo>
                    <a:close/>
                  </a:path>
                </a:pathLst>
              </a:custGeom>
              <a:solidFill>
                <a:schemeClr val="accent2"/>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04" name="Freeform 26"/>
              <p:cNvSpPr>
                <a:spLocks noEditPoints="1"/>
              </p:cNvSpPr>
              <p:nvPr/>
            </p:nvSpPr>
            <p:spPr bwMode="auto">
              <a:xfrm>
                <a:off x="3638550" y="4357688"/>
                <a:ext cx="1141413" cy="128588"/>
              </a:xfrm>
              <a:custGeom>
                <a:avLst/>
                <a:gdLst>
                  <a:gd name="T0" fmla="*/ 3 w 719"/>
                  <a:gd name="T1" fmla="*/ 0 h 81"/>
                  <a:gd name="T2" fmla="*/ 0 w 719"/>
                  <a:gd name="T3" fmla="*/ 0 h 81"/>
                  <a:gd name="T4" fmla="*/ 0 w 719"/>
                  <a:gd name="T5" fmla="*/ 81 h 81"/>
                  <a:gd name="T6" fmla="*/ 3 w 719"/>
                  <a:gd name="T7" fmla="*/ 81 h 81"/>
                  <a:gd name="T8" fmla="*/ 3 w 719"/>
                  <a:gd name="T9" fmla="*/ 0 h 81"/>
                  <a:gd name="T10" fmla="*/ 719 w 719"/>
                  <a:gd name="T11" fmla="*/ 0 h 81"/>
                  <a:gd name="T12" fmla="*/ 719 w 719"/>
                  <a:gd name="T13" fmla="*/ 0 h 81"/>
                  <a:gd name="T14" fmla="*/ 719 w 719"/>
                  <a:gd name="T15" fmla="*/ 81 h 81"/>
                  <a:gd name="T16" fmla="*/ 719 w 719"/>
                  <a:gd name="T17" fmla="*/ 81 h 81"/>
                  <a:gd name="T18" fmla="*/ 719 w 719"/>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9" h="81">
                    <a:moveTo>
                      <a:pt x="3" y="0"/>
                    </a:moveTo>
                    <a:lnTo>
                      <a:pt x="0" y="0"/>
                    </a:lnTo>
                    <a:lnTo>
                      <a:pt x="0" y="81"/>
                    </a:lnTo>
                    <a:lnTo>
                      <a:pt x="3" y="81"/>
                    </a:lnTo>
                    <a:lnTo>
                      <a:pt x="3" y="0"/>
                    </a:lnTo>
                    <a:close/>
                    <a:moveTo>
                      <a:pt x="719" y="0"/>
                    </a:moveTo>
                    <a:lnTo>
                      <a:pt x="719" y="0"/>
                    </a:lnTo>
                    <a:lnTo>
                      <a:pt x="719" y="81"/>
                    </a:lnTo>
                    <a:lnTo>
                      <a:pt x="719" y="81"/>
                    </a:lnTo>
                    <a:lnTo>
                      <a:pt x="719" y="0"/>
                    </a:lnTo>
                    <a:close/>
                  </a:path>
                </a:pathLst>
              </a:custGeom>
              <a:solidFill>
                <a:srgbClr val="CECEC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05" name="Freeform 27"/>
              <p:cNvSpPr>
                <a:spLocks noEditPoints="1"/>
              </p:cNvSpPr>
              <p:nvPr/>
            </p:nvSpPr>
            <p:spPr bwMode="auto">
              <a:xfrm>
                <a:off x="3638550" y="4357688"/>
                <a:ext cx="1141413" cy="128588"/>
              </a:xfrm>
              <a:custGeom>
                <a:avLst/>
                <a:gdLst>
                  <a:gd name="T0" fmla="*/ 3 w 719"/>
                  <a:gd name="T1" fmla="*/ 0 h 81"/>
                  <a:gd name="T2" fmla="*/ 0 w 719"/>
                  <a:gd name="T3" fmla="*/ 0 h 81"/>
                  <a:gd name="T4" fmla="*/ 0 w 719"/>
                  <a:gd name="T5" fmla="*/ 81 h 81"/>
                  <a:gd name="T6" fmla="*/ 3 w 719"/>
                  <a:gd name="T7" fmla="*/ 81 h 81"/>
                  <a:gd name="T8" fmla="*/ 3 w 719"/>
                  <a:gd name="T9" fmla="*/ 0 h 81"/>
                  <a:gd name="T10" fmla="*/ 719 w 719"/>
                  <a:gd name="T11" fmla="*/ 0 h 81"/>
                  <a:gd name="T12" fmla="*/ 719 w 719"/>
                  <a:gd name="T13" fmla="*/ 0 h 81"/>
                  <a:gd name="T14" fmla="*/ 719 w 719"/>
                  <a:gd name="T15" fmla="*/ 81 h 81"/>
                  <a:gd name="T16" fmla="*/ 719 w 719"/>
                  <a:gd name="T17" fmla="*/ 81 h 81"/>
                  <a:gd name="T18" fmla="*/ 719 w 719"/>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9" h="81">
                    <a:moveTo>
                      <a:pt x="3" y="0"/>
                    </a:moveTo>
                    <a:lnTo>
                      <a:pt x="0" y="0"/>
                    </a:lnTo>
                    <a:lnTo>
                      <a:pt x="0" y="81"/>
                    </a:lnTo>
                    <a:lnTo>
                      <a:pt x="3" y="81"/>
                    </a:lnTo>
                    <a:lnTo>
                      <a:pt x="3" y="0"/>
                    </a:lnTo>
                    <a:moveTo>
                      <a:pt x="719" y="0"/>
                    </a:moveTo>
                    <a:lnTo>
                      <a:pt x="719" y="0"/>
                    </a:lnTo>
                    <a:lnTo>
                      <a:pt x="719" y="81"/>
                    </a:lnTo>
                    <a:lnTo>
                      <a:pt x="719" y="81"/>
                    </a:lnTo>
                    <a:lnTo>
                      <a:pt x="7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06" name="Freeform 28"/>
              <p:cNvSpPr>
                <a:spLocks noEditPoints="1"/>
              </p:cNvSpPr>
              <p:nvPr/>
            </p:nvSpPr>
            <p:spPr bwMode="auto">
              <a:xfrm>
                <a:off x="3643313" y="4357688"/>
                <a:ext cx="1136650" cy="128588"/>
              </a:xfrm>
              <a:custGeom>
                <a:avLst/>
                <a:gdLst>
                  <a:gd name="T0" fmla="*/ 88 w 716"/>
                  <a:gd name="T1" fmla="*/ 0 h 81"/>
                  <a:gd name="T2" fmla="*/ 0 w 716"/>
                  <a:gd name="T3" fmla="*/ 0 h 81"/>
                  <a:gd name="T4" fmla="*/ 0 w 716"/>
                  <a:gd name="T5" fmla="*/ 81 h 81"/>
                  <a:gd name="T6" fmla="*/ 88 w 716"/>
                  <a:gd name="T7" fmla="*/ 81 h 81"/>
                  <a:gd name="T8" fmla="*/ 88 w 716"/>
                  <a:gd name="T9" fmla="*/ 0 h 81"/>
                  <a:gd name="T10" fmla="*/ 716 w 716"/>
                  <a:gd name="T11" fmla="*/ 0 h 81"/>
                  <a:gd name="T12" fmla="*/ 628 w 716"/>
                  <a:gd name="T13" fmla="*/ 0 h 81"/>
                  <a:gd name="T14" fmla="*/ 628 w 716"/>
                  <a:gd name="T15" fmla="*/ 81 h 81"/>
                  <a:gd name="T16" fmla="*/ 716 w 716"/>
                  <a:gd name="T17" fmla="*/ 81 h 81"/>
                  <a:gd name="T18" fmla="*/ 716 w 716"/>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6" h="81">
                    <a:moveTo>
                      <a:pt x="88" y="0"/>
                    </a:moveTo>
                    <a:lnTo>
                      <a:pt x="0" y="0"/>
                    </a:lnTo>
                    <a:lnTo>
                      <a:pt x="0" y="81"/>
                    </a:lnTo>
                    <a:lnTo>
                      <a:pt x="88" y="81"/>
                    </a:lnTo>
                    <a:lnTo>
                      <a:pt x="88" y="0"/>
                    </a:lnTo>
                    <a:close/>
                    <a:moveTo>
                      <a:pt x="716" y="0"/>
                    </a:moveTo>
                    <a:lnTo>
                      <a:pt x="628" y="0"/>
                    </a:lnTo>
                    <a:lnTo>
                      <a:pt x="628" y="81"/>
                    </a:lnTo>
                    <a:lnTo>
                      <a:pt x="716" y="81"/>
                    </a:lnTo>
                    <a:lnTo>
                      <a:pt x="716" y="0"/>
                    </a:lnTo>
                    <a:close/>
                  </a:path>
                </a:pathLst>
              </a:custGeom>
              <a:solidFill>
                <a:schemeClr val="accent2">
                  <a:lumMod val="75000"/>
                </a:schemeClr>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07" name="Freeform 29"/>
              <p:cNvSpPr>
                <a:spLocks noEditPoints="1"/>
              </p:cNvSpPr>
              <p:nvPr/>
            </p:nvSpPr>
            <p:spPr bwMode="auto">
              <a:xfrm>
                <a:off x="3643313" y="4357688"/>
                <a:ext cx="1136650" cy="128588"/>
              </a:xfrm>
              <a:custGeom>
                <a:avLst/>
                <a:gdLst>
                  <a:gd name="T0" fmla="*/ 88 w 716"/>
                  <a:gd name="T1" fmla="*/ 0 h 81"/>
                  <a:gd name="T2" fmla="*/ 0 w 716"/>
                  <a:gd name="T3" fmla="*/ 0 h 81"/>
                  <a:gd name="T4" fmla="*/ 0 w 716"/>
                  <a:gd name="T5" fmla="*/ 81 h 81"/>
                  <a:gd name="T6" fmla="*/ 88 w 716"/>
                  <a:gd name="T7" fmla="*/ 81 h 81"/>
                  <a:gd name="T8" fmla="*/ 88 w 716"/>
                  <a:gd name="T9" fmla="*/ 0 h 81"/>
                  <a:gd name="T10" fmla="*/ 716 w 716"/>
                  <a:gd name="T11" fmla="*/ 0 h 81"/>
                  <a:gd name="T12" fmla="*/ 628 w 716"/>
                  <a:gd name="T13" fmla="*/ 0 h 81"/>
                  <a:gd name="T14" fmla="*/ 628 w 716"/>
                  <a:gd name="T15" fmla="*/ 81 h 81"/>
                  <a:gd name="T16" fmla="*/ 716 w 716"/>
                  <a:gd name="T17" fmla="*/ 81 h 81"/>
                  <a:gd name="T18" fmla="*/ 716 w 716"/>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6" h="81">
                    <a:moveTo>
                      <a:pt x="88" y="0"/>
                    </a:moveTo>
                    <a:lnTo>
                      <a:pt x="0" y="0"/>
                    </a:lnTo>
                    <a:lnTo>
                      <a:pt x="0" y="81"/>
                    </a:lnTo>
                    <a:lnTo>
                      <a:pt x="88" y="81"/>
                    </a:lnTo>
                    <a:lnTo>
                      <a:pt x="88" y="0"/>
                    </a:lnTo>
                    <a:moveTo>
                      <a:pt x="716" y="0"/>
                    </a:moveTo>
                    <a:lnTo>
                      <a:pt x="628" y="0"/>
                    </a:lnTo>
                    <a:lnTo>
                      <a:pt x="628" y="81"/>
                    </a:lnTo>
                    <a:lnTo>
                      <a:pt x="716" y="81"/>
                    </a:lnTo>
                    <a:lnTo>
                      <a:pt x="7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08" name="Rectangle 30"/>
              <p:cNvSpPr>
                <a:spLocks noChangeArrowheads="1"/>
              </p:cNvSpPr>
              <p:nvPr/>
            </p:nvSpPr>
            <p:spPr bwMode="auto">
              <a:xfrm>
                <a:off x="3783013" y="4357688"/>
                <a:ext cx="857250" cy="128588"/>
              </a:xfrm>
              <a:prstGeom prst="rect">
                <a:avLst/>
              </a:pr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09" name="Rectangle 31"/>
              <p:cNvSpPr>
                <a:spLocks noChangeArrowheads="1"/>
              </p:cNvSpPr>
              <p:nvPr/>
            </p:nvSpPr>
            <p:spPr bwMode="auto">
              <a:xfrm>
                <a:off x="3783013" y="4357688"/>
                <a:ext cx="857250" cy="12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10" name="Rectangle 32"/>
              <p:cNvSpPr>
                <a:spLocks noChangeArrowheads="1"/>
              </p:cNvSpPr>
              <p:nvPr/>
            </p:nvSpPr>
            <p:spPr bwMode="auto">
              <a:xfrm>
                <a:off x="3638550" y="3703638"/>
                <a:ext cx="1141413" cy="755650"/>
              </a:xfrm>
              <a:prstGeom prst="rect">
                <a:avLst/>
              </a:prstGeom>
              <a:solidFill>
                <a:schemeClr val="accent2"/>
              </a:solidFill>
              <a:ln>
                <a:noFill/>
              </a:ln>
            </p:spPr>
            <p:txBody>
              <a:bodyPr vert="horz" wrap="square" lIns="91440" tIns="45720" rIns="91440" bIns="45720" numCol="1" anchor="ctr" anchorCtr="0" compatLnSpc="1"/>
              <a:lstStyle/>
              <a:p>
                <a:pPr algn="ctr"/>
                <a:r>
                  <a:rPr lang="en-US" sz="2400" b="1" dirty="0">
                    <a:solidFill>
                      <a:schemeClr val="bg1"/>
                    </a:solidFill>
                    <a:cs typeface="+mn-ea"/>
                    <a:sym typeface="+mn-lt"/>
                  </a:rPr>
                  <a:t>02</a:t>
                </a:r>
                <a:endParaRPr lang="en-US" sz="2400" b="1" dirty="0">
                  <a:solidFill>
                    <a:schemeClr val="bg1"/>
                  </a:solidFill>
                  <a:cs typeface="+mn-ea"/>
                  <a:sym typeface="+mn-lt"/>
                </a:endParaRPr>
              </a:p>
            </p:txBody>
          </p:sp>
          <p:sp>
            <p:nvSpPr>
              <p:cNvPr id="111" name="Oval 33"/>
              <p:cNvSpPr>
                <a:spLocks noChangeArrowheads="1"/>
              </p:cNvSpPr>
              <p:nvPr/>
            </p:nvSpPr>
            <p:spPr bwMode="auto">
              <a:xfrm>
                <a:off x="3921125" y="5411788"/>
                <a:ext cx="69850" cy="69850"/>
              </a:xfrm>
              <a:prstGeom prst="ellipse">
                <a:avLst/>
              </a:prstGeom>
              <a:solidFill>
                <a:schemeClr val="accent2"/>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12" name="Oval 34"/>
              <p:cNvSpPr>
                <a:spLocks noChangeArrowheads="1"/>
              </p:cNvSpPr>
              <p:nvPr/>
            </p:nvSpPr>
            <p:spPr bwMode="auto">
              <a:xfrm>
                <a:off x="4094163" y="5411788"/>
                <a:ext cx="66675" cy="69850"/>
              </a:xfrm>
              <a:prstGeom prst="ellipse">
                <a:avLst/>
              </a:prstGeom>
              <a:solidFill>
                <a:schemeClr val="accent2"/>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13" name="Oval 35"/>
              <p:cNvSpPr>
                <a:spLocks noChangeArrowheads="1"/>
              </p:cNvSpPr>
              <p:nvPr/>
            </p:nvSpPr>
            <p:spPr bwMode="auto">
              <a:xfrm>
                <a:off x="4267200" y="5411788"/>
                <a:ext cx="66675" cy="69850"/>
              </a:xfrm>
              <a:prstGeom prst="ellipse">
                <a:avLst/>
              </a:prstGeom>
              <a:solidFill>
                <a:schemeClr val="accent2"/>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114" name="Oval 36"/>
              <p:cNvSpPr>
                <a:spLocks noChangeArrowheads="1"/>
              </p:cNvSpPr>
              <p:nvPr/>
            </p:nvSpPr>
            <p:spPr bwMode="auto">
              <a:xfrm>
                <a:off x="4437063" y="5411788"/>
                <a:ext cx="68263" cy="69850"/>
              </a:xfrm>
              <a:prstGeom prst="ellipse">
                <a:avLst/>
              </a:prstGeom>
              <a:solidFill>
                <a:schemeClr val="accent2"/>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grpSp>
        <p:grpSp>
          <p:nvGrpSpPr>
            <p:cNvPr id="40" name="Group 55"/>
            <p:cNvGrpSpPr/>
            <p:nvPr/>
          </p:nvGrpSpPr>
          <p:grpSpPr>
            <a:xfrm rot="5400000" flipV="1">
              <a:off x="3810949" y="3792802"/>
              <a:ext cx="961102" cy="2061221"/>
              <a:chOff x="3638550" y="3703638"/>
              <a:chExt cx="1141413" cy="2447925"/>
            </a:xfrm>
          </p:grpSpPr>
          <p:sp>
            <p:nvSpPr>
              <p:cNvPr id="81" name="Freeform 20"/>
              <p:cNvSpPr/>
              <p:nvPr/>
            </p:nvSpPr>
            <p:spPr bwMode="auto">
              <a:xfrm>
                <a:off x="3643313" y="3708400"/>
                <a:ext cx="1136650" cy="1824038"/>
              </a:xfrm>
              <a:custGeom>
                <a:avLst/>
                <a:gdLst>
                  <a:gd name="T0" fmla="*/ 0 w 716"/>
                  <a:gd name="T1" fmla="*/ 0 h 1149"/>
                  <a:gd name="T2" fmla="*/ 0 w 716"/>
                  <a:gd name="T3" fmla="*/ 883 h 1149"/>
                  <a:gd name="T4" fmla="*/ 358 w 716"/>
                  <a:gd name="T5" fmla="*/ 1149 h 1149"/>
                  <a:gd name="T6" fmla="*/ 716 w 716"/>
                  <a:gd name="T7" fmla="*/ 883 h 1149"/>
                  <a:gd name="T8" fmla="*/ 716 w 716"/>
                  <a:gd name="T9" fmla="*/ 0 h 1149"/>
                  <a:gd name="T10" fmla="*/ 0 w 716"/>
                  <a:gd name="T11" fmla="*/ 0 h 1149"/>
                </a:gdLst>
                <a:ahLst/>
                <a:cxnLst>
                  <a:cxn ang="0">
                    <a:pos x="T0" y="T1"/>
                  </a:cxn>
                  <a:cxn ang="0">
                    <a:pos x="T2" y="T3"/>
                  </a:cxn>
                  <a:cxn ang="0">
                    <a:pos x="T4" y="T5"/>
                  </a:cxn>
                  <a:cxn ang="0">
                    <a:pos x="T6" y="T7"/>
                  </a:cxn>
                  <a:cxn ang="0">
                    <a:pos x="T8" y="T9"/>
                  </a:cxn>
                  <a:cxn ang="0">
                    <a:pos x="T10" y="T11"/>
                  </a:cxn>
                </a:cxnLst>
                <a:rect l="0" t="0" r="r" b="b"/>
                <a:pathLst>
                  <a:path w="716" h="1149">
                    <a:moveTo>
                      <a:pt x="0" y="0"/>
                    </a:moveTo>
                    <a:lnTo>
                      <a:pt x="0" y="883"/>
                    </a:lnTo>
                    <a:lnTo>
                      <a:pt x="358" y="1149"/>
                    </a:lnTo>
                    <a:lnTo>
                      <a:pt x="716" y="883"/>
                    </a:lnTo>
                    <a:lnTo>
                      <a:pt x="716" y="0"/>
                    </a:lnTo>
                    <a:lnTo>
                      <a:pt x="0" y="0"/>
                    </a:lnTo>
                    <a:close/>
                  </a:path>
                </a:pathLst>
              </a:custGeom>
              <a:solidFill>
                <a:schemeClr val="accent3"/>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82" name="Freeform 21"/>
              <p:cNvSpPr/>
              <p:nvPr/>
            </p:nvSpPr>
            <p:spPr bwMode="auto">
              <a:xfrm>
                <a:off x="3643313" y="3708400"/>
                <a:ext cx="1136650" cy="1824038"/>
              </a:xfrm>
              <a:custGeom>
                <a:avLst/>
                <a:gdLst>
                  <a:gd name="T0" fmla="*/ 0 w 716"/>
                  <a:gd name="T1" fmla="*/ 0 h 1149"/>
                  <a:gd name="T2" fmla="*/ 0 w 716"/>
                  <a:gd name="T3" fmla="*/ 883 h 1149"/>
                  <a:gd name="T4" fmla="*/ 358 w 716"/>
                  <a:gd name="T5" fmla="*/ 1149 h 1149"/>
                  <a:gd name="T6" fmla="*/ 716 w 716"/>
                  <a:gd name="T7" fmla="*/ 883 h 1149"/>
                  <a:gd name="T8" fmla="*/ 716 w 716"/>
                  <a:gd name="T9" fmla="*/ 0 h 1149"/>
                  <a:gd name="T10" fmla="*/ 0 w 716"/>
                  <a:gd name="T11" fmla="*/ 0 h 1149"/>
                </a:gdLst>
                <a:ahLst/>
                <a:cxnLst>
                  <a:cxn ang="0">
                    <a:pos x="T0" y="T1"/>
                  </a:cxn>
                  <a:cxn ang="0">
                    <a:pos x="T2" y="T3"/>
                  </a:cxn>
                  <a:cxn ang="0">
                    <a:pos x="T4" y="T5"/>
                  </a:cxn>
                  <a:cxn ang="0">
                    <a:pos x="T6" y="T7"/>
                  </a:cxn>
                  <a:cxn ang="0">
                    <a:pos x="T8" y="T9"/>
                  </a:cxn>
                  <a:cxn ang="0">
                    <a:pos x="T10" y="T11"/>
                  </a:cxn>
                </a:cxnLst>
                <a:rect l="0" t="0" r="r" b="b"/>
                <a:pathLst>
                  <a:path w="716" h="1149">
                    <a:moveTo>
                      <a:pt x="0" y="0"/>
                    </a:moveTo>
                    <a:lnTo>
                      <a:pt x="0" y="883"/>
                    </a:lnTo>
                    <a:lnTo>
                      <a:pt x="358" y="1149"/>
                    </a:lnTo>
                    <a:lnTo>
                      <a:pt x="716" y="883"/>
                    </a:lnTo>
                    <a:lnTo>
                      <a:pt x="71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83" name="Freeform 22"/>
              <p:cNvSpPr/>
              <p:nvPr/>
            </p:nvSpPr>
            <p:spPr bwMode="auto">
              <a:xfrm>
                <a:off x="3783013" y="4084638"/>
                <a:ext cx="857250" cy="2066925"/>
              </a:xfrm>
              <a:custGeom>
                <a:avLst/>
                <a:gdLst>
                  <a:gd name="T0" fmla="*/ 540 w 540"/>
                  <a:gd name="T1" fmla="*/ 1191 h 1302"/>
                  <a:gd name="T2" fmla="*/ 270 w 540"/>
                  <a:gd name="T3" fmla="*/ 1302 h 1302"/>
                  <a:gd name="T4" fmla="*/ 0 w 540"/>
                  <a:gd name="T5" fmla="*/ 1191 h 1302"/>
                  <a:gd name="T6" fmla="*/ 0 w 540"/>
                  <a:gd name="T7" fmla="*/ 595 h 1302"/>
                  <a:gd name="T8" fmla="*/ 0 w 540"/>
                  <a:gd name="T9" fmla="*/ 0 h 1302"/>
                  <a:gd name="T10" fmla="*/ 270 w 540"/>
                  <a:gd name="T11" fmla="*/ 0 h 1302"/>
                  <a:gd name="T12" fmla="*/ 540 w 540"/>
                  <a:gd name="T13" fmla="*/ 0 h 1302"/>
                  <a:gd name="T14" fmla="*/ 540 w 540"/>
                  <a:gd name="T15" fmla="*/ 595 h 1302"/>
                  <a:gd name="T16" fmla="*/ 540 w 540"/>
                  <a:gd name="T17" fmla="*/ 1191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1302">
                    <a:moveTo>
                      <a:pt x="540" y="1191"/>
                    </a:moveTo>
                    <a:lnTo>
                      <a:pt x="270" y="1302"/>
                    </a:lnTo>
                    <a:lnTo>
                      <a:pt x="0" y="1191"/>
                    </a:lnTo>
                    <a:lnTo>
                      <a:pt x="0" y="595"/>
                    </a:lnTo>
                    <a:lnTo>
                      <a:pt x="0" y="0"/>
                    </a:lnTo>
                    <a:lnTo>
                      <a:pt x="270" y="0"/>
                    </a:lnTo>
                    <a:lnTo>
                      <a:pt x="540" y="0"/>
                    </a:lnTo>
                    <a:lnTo>
                      <a:pt x="540" y="595"/>
                    </a:lnTo>
                    <a:lnTo>
                      <a:pt x="540" y="1191"/>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84" name="Freeform 23"/>
              <p:cNvSpPr/>
              <p:nvPr/>
            </p:nvSpPr>
            <p:spPr bwMode="auto">
              <a:xfrm>
                <a:off x="3783013" y="4084638"/>
                <a:ext cx="857250" cy="2066925"/>
              </a:xfrm>
              <a:custGeom>
                <a:avLst/>
                <a:gdLst>
                  <a:gd name="T0" fmla="*/ 540 w 540"/>
                  <a:gd name="T1" fmla="*/ 1191 h 1302"/>
                  <a:gd name="T2" fmla="*/ 270 w 540"/>
                  <a:gd name="T3" fmla="*/ 1302 h 1302"/>
                  <a:gd name="T4" fmla="*/ 0 w 540"/>
                  <a:gd name="T5" fmla="*/ 1191 h 1302"/>
                  <a:gd name="T6" fmla="*/ 0 w 540"/>
                  <a:gd name="T7" fmla="*/ 595 h 1302"/>
                  <a:gd name="T8" fmla="*/ 0 w 540"/>
                  <a:gd name="T9" fmla="*/ 0 h 1302"/>
                  <a:gd name="T10" fmla="*/ 270 w 540"/>
                  <a:gd name="T11" fmla="*/ 0 h 1302"/>
                  <a:gd name="T12" fmla="*/ 540 w 540"/>
                  <a:gd name="T13" fmla="*/ 0 h 1302"/>
                  <a:gd name="T14" fmla="*/ 540 w 540"/>
                  <a:gd name="T15" fmla="*/ 595 h 1302"/>
                  <a:gd name="T16" fmla="*/ 540 w 540"/>
                  <a:gd name="T17" fmla="*/ 1191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1302">
                    <a:moveTo>
                      <a:pt x="540" y="1191"/>
                    </a:moveTo>
                    <a:lnTo>
                      <a:pt x="270" y="1302"/>
                    </a:lnTo>
                    <a:lnTo>
                      <a:pt x="0" y="1191"/>
                    </a:lnTo>
                    <a:lnTo>
                      <a:pt x="0" y="595"/>
                    </a:lnTo>
                    <a:lnTo>
                      <a:pt x="0" y="0"/>
                    </a:lnTo>
                    <a:lnTo>
                      <a:pt x="270" y="0"/>
                    </a:lnTo>
                    <a:lnTo>
                      <a:pt x="540" y="0"/>
                    </a:lnTo>
                    <a:lnTo>
                      <a:pt x="540" y="595"/>
                    </a:lnTo>
                    <a:lnTo>
                      <a:pt x="540" y="11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85" name="Freeform 24"/>
              <p:cNvSpPr/>
              <p:nvPr/>
            </p:nvSpPr>
            <p:spPr bwMode="auto">
              <a:xfrm>
                <a:off x="3783013" y="5815013"/>
                <a:ext cx="857250" cy="336550"/>
              </a:xfrm>
              <a:custGeom>
                <a:avLst/>
                <a:gdLst>
                  <a:gd name="T0" fmla="*/ 0 w 540"/>
                  <a:gd name="T1" fmla="*/ 0 h 212"/>
                  <a:gd name="T2" fmla="*/ 0 w 540"/>
                  <a:gd name="T3" fmla="*/ 101 h 212"/>
                  <a:gd name="T4" fmla="*/ 270 w 540"/>
                  <a:gd name="T5" fmla="*/ 212 h 212"/>
                  <a:gd name="T6" fmla="*/ 540 w 540"/>
                  <a:gd name="T7" fmla="*/ 101 h 212"/>
                  <a:gd name="T8" fmla="*/ 540 w 540"/>
                  <a:gd name="T9" fmla="*/ 0 h 212"/>
                  <a:gd name="T10" fmla="*/ 270 w 540"/>
                  <a:gd name="T11" fmla="*/ 112 h 212"/>
                  <a:gd name="T12" fmla="*/ 0 w 540"/>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540" h="212">
                    <a:moveTo>
                      <a:pt x="0" y="0"/>
                    </a:moveTo>
                    <a:lnTo>
                      <a:pt x="0" y="101"/>
                    </a:lnTo>
                    <a:lnTo>
                      <a:pt x="270" y="212"/>
                    </a:lnTo>
                    <a:lnTo>
                      <a:pt x="540" y="101"/>
                    </a:lnTo>
                    <a:lnTo>
                      <a:pt x="540" y="0"/>
                    </a:lnTo>
                    <a:lnTo>
                      <a:pt x="270" y="112"/>
                    </a:lnTo>
                    <a:lnTo>
                      <a:pt x="0" y="0"/>
                    </a:lnTo>
                    <a:close/>
                  </a:path>
                </a:pathLst>
              </a:custGeom>
              <a:solidFill>
                <a:schemeClr val="accent3"/>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86" name="Freeform 25"/>
              <p:cNvSpPr/>
              <p:nvPr/>
            </p:nvSpPr>
            <p:spPr bwMode="auto">
              <a:xfrm>
                <a:off x="3783013" y="5570538"/>
                <a:ext cx="857250" cy="280988"/>
              </a:xfrm>
              <a:custGeom>
                <a:avLst/>
                <a:gdLst>
                  <a:gd name="T0" fmla="*/ 0 w 540"/>
                  <a:gd name="T1" fmla="*/ 0 h 177"/>
                  <a:gd name="T2" fmla="*/ 0 w 540"/>
                  <a:gd name="T3" fmla="*/ 65 h 177"/>
                  <a:gd name="T4" fmla="*/ 270 w 540"/>
                  <a:gd name="T5" fmla="*/ 177 h 177"/>
                  <a:gd name="T6" fmla="*/ 540 w 540"/>
                  <a:gd name="T7" fmla="*/ 65 h 177"/>
                  <a:gd name="T8" fmla="*/ 540 w 540"/>
                  <a:gd name="T9" fmla="*/ 0 h 177"/>
                  <a:gd name="T10" fmla="*/ 270 w 540"/>
                  <a:gd name="T11" fmla="*/ 110 h 177"/>
                  <a:gd name="T12" fmla="*/ 0 w 540"/>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540" h="177">
                    <a:moveTo>
                      <a:pt x="0" y="0"/>
                    </a:moveTo>
                    <a:lnTo>
                      <a:pt x="0" y="65"/>
                    </a:lnTo>
                    <a:lnTo>
                      <a:pt x="270" y="177"/>
                    </a:lnTo>
                    <a:lnTo>
                      <a:pt x="540" y="65"/>
                    </a:lnTo>
                    <a:lnTo>
                      <a:pt x="540" y="0"/>
                    </a:lnTo>
                    <a:lnTo>
                      <a:pt x="270" y="110"/>
                    </a:lnTo>
                    <a:lnTo>
                      <a:pt x="0" y="0"/>
                    </a:lnTo>
                    <a:close/>
                  </a:path>
                </a:pathLst>
              </a:custGeom>
              <a:solidFill>
                <a:schemeClr val="accent3"/>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87" name="Freeform 26"/>
              <p:cNvSpPr>
                <a:spLocks noEditPoints="1"/>
              </p:cNvSpPr>
              <p:nvPr/>
            </p:nvSpPr>
            <p:spPr bwMode="auto">
              <a:xfrm>
                <a:off x="3638550" y="4357688"/>
                <a:ext cx="1141413" cy="128588"/>
              </a:xfrm>
              <a:custGeom>
                <a:avLst/>
                <a:gdLst>
                  <a:gd name="T0" fmla="*/ 3 w 719"/>
                  <a:gd name="T1" fmla="*/ 0 h 81"/>
                  <a:gd name="T2" fmla="*/ 0 w 719"/>
                  <a:gd name="T3" fmla="*/ 0 h 81"/>
                  <a:gd name="T4" fmla="*/ 0 w 719"/>
                  <a:gd name="T5" fmla="*/ 81 h 81"/>
                  <a:gd name="T6" fmla="*/ 3 w 719"/>
                  <a:gd name="T7" fmla="*/ 81 h 81"/>
                  <a:gd name="T8" fmla="*/ 3 w 719"/>
                  <a:gd name="T9" fmla="*/ 0 h 81"/>
                  <a:gd name="T10" fmla="*/ 719 w 719"/>
                  <a:gd name="T11" fmla="*/ 0 h 81"/>
                  <a:gd name="T12" fmla="*/ 719 w 719"/>
                  <a:gd name="T13" fmla="*/ 0 h 81"/>
                  <a:gd name="T14" fmla="*/ 719 w 719"/>
                  <a:gd name="T15" fmla="*/ 81 h 81"/>
                  <a:gd name="T16" fmla="*/ 719 w 719"/>
                  <a:gd name="T17" fmla="*/ 81 h 81"/>
                  <a:gd name="T18" fmla="*/ 719 w 719"/>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9" h="81">
                    <a:moveTo>
                      <a:pt x="3" y="0"/>
                    </a:moveTo>
                    <a:lnTo>
                      <a:pt x="0" y="0"/>
                    </a:lnTo>
                    <a:lnTo>
                      <a:pt x="0" y="81"/>
                    </a:lnTo>
                    <a:lnTo>
                      <a:pt x="3" y="81"/>
                    </a:lnTo>
                    <a:lnTo>
                      <a:pt x="3" y="0"/>
                    </a:lnTo>
                    <a:close/>
                    <a:moveTo>
                      <a:pt x="719" y="0"/>
                    </a:moveTo>
                    <a:lnTo>
                      <a:pt x="719" y="0"/>
                    </a:lnTo>
                    <a:lnTo>
                      <a:pt x="719" y="81"/>
                    </a:lnTo>
                    <a:lnTo>
                      <a:pt x="719" y="81"/>
                    </a:lnTo>
                    <a:lnTo>
                      <a:pt x="719" y="0"/>
                    </a:lnTo>
                    <a:close/>
                  </a:path>
                </a:pathLst>
              </a:custGeom>
              <a:solidFill>
                <a:srgbClr val="CECEC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88" name="Freeform 27"/>
              <p:cNvSpPr>
                <a:spLocks noEditPoints="1"/>
              </p:cNvSpPr>
              <p:nvPr/>
            </p:nvSpPr>
            <p:spPr bwMode="auto">
              <a:xfrm>
                <a:off x="3638550" y="4357688"/>
                <a:ext cx="1141413" cy="128588"/>
              </a:xfrm>
              <a:custGeom>
                <a:avLst/>
                <a:gdLst>
                  <a:gd name="T0" fmla="*/ 3 w 719"/>
                  <a:gd name="T1" fmla="*/ 0 h 81"/>
                  <a:gd name="T2" fmla="*/ 0 w 719"/>
                  <a:gd name="T3" fmla="*/ 0 h 81"/>
                  <a:gd name="T4" fmla="*/ 0 w 719"/>
                  <a:gd name="T5" fmla="*/ 81 h 81"/>
                  <a:gd name="T6" fmla="*/ 3 w 719"/>
                  <a:gd name="T7" fmla="*/ 81 h 81"/>
                  <a:gd name="T8" fmla="*/ 3 w 719"/>
                  <a:gd name="T9" fmla="*/ 0 h 81"/>
                  <a:gd name="T10" fmla="*/ 719 w 719"/>
                  <a:gd name="T11" fmla="*/ 0 h 81"/>
                  <a:gd name="T12" fmla="*/ 719 w 719"/>
                  <a:gd name="T13" fmla="*/ 0 h 81"/>
                  <a:gd name="T14" fmla="*/ 719 w 719"/>
                  <a:gd name="T15" fmla="*/ 81 h 81"/>
                  <a:gd name="T16" fmla="*/ 719 w 719"/>
                  <a:gd name="T17" fmla="*/ 81 h 81"/>
                  <a:gd name="T18" fmla="*/ 719 w 719"/>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9" h="81">
                    <a:moveTo>
                      <a:pt x="3" y="0"/>
                    </a:moveTo>
                    <a:lnTo>
                      <a:pt x="0" y="0"/>
                    </a:lnTo>
                    <a:lnTo>
                      <a:pt x="0" y="81"/>
                    </a:lnTo>
                    <a:lnTo>
                      <a:pt x="3" y="81"/>
                    </a:lnTo>
                    <a:lnTo>
                      <a:pt x="3" y="0"/>
                    </a:lnTo>
                    <a:moveTo>
                      <a:pt x="719" y="0"/>
                    </a:moveTo>
                    <a:lnTo>
                      <a:pt x="719" y="0"/>
                    </a:lnTo>
                    <a:lnTo>
                      <a:pt x="719" y="81"/>
                    </a:lnTo>
                    <a:lnTo>
                      <a:pt x="719" y="81"/>
                    </a:lnTo>
                    <a:lnTo>
                      <a:pt x="7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89" name="Freeform 28"/>
              <p:cNvSpPr>
                <a:spLocks noEditPoints="1"/>
              </p:cNvSpPr>
              <p:nvPr/>
            </p:nvSpPr>
            <p:spPr bwMode="auto">
              <a:xfrm>
                <a:off x="3643313" y="4357688"/>
                <a:ext cx="1136650" cy="128588"/>
              </a:xfrm>
              <a:custGeom>
                <a:avLst/>
                <a:gdLst>
                  <a:gd name="T0" fmla="*/ 88 w 716"/>
                  <a:gd name="T1" fmla="*/ 0 h 81"/>
                  <a:gd name="T2" fmla="*/ 0 w 716"/>
                  <a:gd name="T3" fmla="*/ 0 h 81"/>
                  <a:gd name="T4" fmla="*/ 0 w 716"/>
                  <a:gd name="T5" fmla="*/ 81 h 81"/>
                  <a:gd name="T6" fmla="*/ 88 w 716"/>
                  <a:gd name="T7" fmla="*/ 81 h 81"/>
                  <a:gd name="T8" fmla="*/ 88 w 716"/>
                  <a:gd name="T9" fmla="*/ 0 h 81"/>
                  <a:gd name="T10" fmla="*/ 716 w 716"/>
                  <a:gd name="T11" fmla="*/ 0 h 81"/>
                  <a:gd name="T12" fmla="*/ 628 w 716"/>
                  <a:gd name="T13" fmla="*/ 0 h 81"/>
                  <a:gd name="T14" fmla="*/ 628 w 716"/>
                  <a:gd name="T15" fmla="*/ 81 h 81"/>
                  <a:gd name="T16" fmla="*/ 716 w 716"/>
                  <a:gd name="T17" fmla="*/ 81 h 81"/>
                  <a:gd name="T18" fmla="*/ 716 w 716"/>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6" h="81">
                    <a:moveTo>
                      <a:pt x="88" y="0"/>
                    </a:moveTo>
                    <a:lnTo>
                      <a:pt x="0" y="0"/>
                    </a:lnTo>
                    <a:lnTo>
                      <a:pt x="0" y="81"/>
                    </a:lnTo>
                    <a:lnTo>
                      <a:pt x="88" y="81"/>
                    </a:lnTo>
                    <a:lnTo>
                      <a:pt x="88" y="0"/>
                    </a:lnTo>
                    <a:close/>
                    <a:moveTo>
                      <a:pt x="716" y="0"/>
                    </a:moveTo>
                    <a:lnTo>
                      <a:pt x="628" y="0"/>
                    </a:lnTo>
                    <a:lnTo>
                      <a:pt x="628" y="81"/>
                    </a:lnTo>
                    <a:lnTo>
                      <a:pt x="716" y="81"/>
                    </a:lnTo>
                    <a:lnTo>
                      <a:pt x="716" y="0"/>
                    </a:lnTo>
                    <a:close/>
                  </a:path>
                </a:pathLst>
              </a:custGeom>
              <a:solidFill>
                <a:schemeClr val="accent3">
                  <a:lumMod val="75000"/>
                </a:schemeClr>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90" name="Freeform 29"/>
              <p:cNvSpPr>
                <a:spLocks noEditPoints="1"/>
              </p:cNvSpPr>
              <p:nvPr/>
            </p:nvSpPr>
            <p:spPr bwMode="auto">
              <a:xfrm>
                <a:off x="3643313" y="4357688"/>
                <a:ext cx="1136650" cy="128588"/>
              </a:xfrm>
              <a:custGeom>
                <a:avLst/>
                <a:gdLst>
                  <a:gd name="T0" fmla="*/ 88 w 716"/>
                  <a:gd name="T1" fmla="*/ 0 h 81"/>
                  <a:gd name="T2" fmla="*/ 0 w 716"/>
                  <a:gd name="T3" fmla="*/ 0 h 81"/>
                  <a:gd name="T4" fmla="*/ 0 w 716"/>
                  <a:gd name="T5" fmla="*/ 81 h 81"/>
                  <a:gd name="T6" fmla="*/ 88 w 716"/>
                  <a:gd name="T7" fmla="*/ 81 h 81"/>
                  <a:gd name="T8" fmla="*/ 88 w 716"/>
                  <a:gd name="T9" fmla="*/ 0 h 81"/>
                  <a:gd name="T10" fmla="*/ 716 w 716"/>
                  <a:gd name="T11" fmla="*/ 0 h 81"/>
                  <a:gd name="T12" fmla="*/ 628 w 716"/>
                  <a:gd name="T13" fmla="*/ 0 h 81"/>
                  <a:gd name="T14" fmla="*/ 628 w 716"/>
                  <a:gd name="T15" fmla="*/ 81 h 81"/>
                  <a:gd name="T16" fmla="*/ 716 w 716"/>
                  <a:gd name="T17" fmla="*/ 81 h 81"/>
                  <a:gd name="T18" fmla="*/ 716 w 716"/>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6" h="81">
                    <a:moveTo>
                      <a:pt x="88" y="0"/>
                    </a:moveTo>
                    <a:lnTo>
                      <a:pt x="0" y="0"/>
                    </a:lnTo>
                    <a:lnTo>
                      <a:pt x="0" y="81"/>
                    </a:lnTo>
                    <a:lnTo>
                      <a:pt x="88" y="81"/>
                    </a:lnTo>
                    <a:lnTo>
                      <a:pt x="88" y="0"/>
                    </a:lnTo>
                    <a:moveTo>
                      <a:pt x="716" y="0"/>
                    </a:moveTo>
                    <a:lnTo>
                      <a:pt x="628" y="0"/>
                    </a:lnTo>
                    <a:lnTo>
                      <a:pt x="628" y="81"/>
                    </a:lnTo>
                    <a:lnTo>
                      <a:pt x="716" y="81"/>
                    </a:lnTo>
                    <a:lnTo>
                      <a:pt x="7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91" name="Rectangle 30"/>
              <p:cNvSpPr>
                <a:spLocks noChangeArrowheads="1"/>
              </p:cNvSpPr>
              <p:nvPr/>
            </p:nvSpPr>
            <p:spPr bwMode="auto">
              <a:xfrm>
                <a:off x="3783013" y="4357688"/>
                <a:ext cx="857250" cy="128588"/>
              </a:xfrm>
              <a:prstGeom prst="rect">
                <a:avLst/>
              </a:pr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92" name="Rectangle 31"/>
              <p:cNvSpPr>
                <a:spLocks noChangeArrowheads="1"/>
              </p:cNvSpPr>
              <p:nvPr/>
            </p:nvSpPr>
            <p:spPr bwMode="auto">
              <a:xfrm>
                <a:off x="3783013" y="4357688"/>
                <a:ext cx="857250" cy="12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93" name="Rectangle 32"/>
              <p:cNvSpPr>
                <a:spLocks noChangeArrowheads="1"/>
              </p:cNvSpPr>
              <p:nvPr/>
            </p:nvSpPr>
            <p:spPr bwMode="auto">
              <a:xfrm>
                <a:off x="3638550" y="3703638"/>
                <a:ext cx="1141413" cy="755650"/>
              </a:xfrm>
              <a:prstGeom prst="rect">
                <a:avLst/>
              </a:prstGeom>
              <a:solidFill>
                <a:schemeClr val="accent3"/>
              </a:solidFill>
              <a:ln>
                <a:noFill/>
              </a:ln>
            </p:spPr>
            <p:txBody>
              <a:bodyPr vert="horz" wrap="square" lIns="91440" tIns="45720" rIns="91440" bIns="45720" numCol="1" anchor="ctr" anchorCtr="0" compatLnSpc="1"/>
              <a:lstStyle/>
              <a:p>
                <a:pPr algn="ctr"/>
                <a:r>
                  <a:rPr lang="en-US" sz="2400" b="1" dirty="0">
                    <a:solidFill>
                      <a:schemeClr val="bg1"/>
                    </a:solidFill>
                    <a:cs typeface="+mn-ea"/>
                    <a:sym typeface="+mn-lt"/>
                  </a:rPr>
                  <a:t>03</a:t>
                </a:r>
                <a:endParaRPr lang="en-US" sz="2400" b="1" dirty="0">
                  <a:solidFill>
                    <a:schemeClr val="bg1"/>
                  </a:solidFill>
                  <a:cs typeface="+mn-ea"/>
                  <a:sym typeface="+mn-lt"/>
                </a:endParaRPr>
              </a:p>
            </p:txBody>
          </p:sp>
          <p:sp>
            <p:nvSpPr>
              <p:cNvPr id="94" name="Oval 33"/>
              <p:cNvSpPr>
                <a:spLocks noChangeArrowheads="1"/>
              </p:cNvSpPr>
              <p:nvPr/>
            </p:nvSpPr>
            <p:spPr bwMode="auto">
              <a:xfrm>
                <a:off x="3921125" y="5411788"/>
                <a:ext cx="69850" cy="69850"/>
              </a:xfrm>
              <a:prstGeom prst="ellipse">
                <a:avLst/>
              </a:prstGeom>
              <a:solidFill>
                <a:schemeClr val="accent3"/>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95" name="Oval 34"/>
              <p:cNvSpPr>
                <a:spLocks noChangeArrowheads="1"/>
              </p:cNvSpPr>
              <p:nvPr/>
            </p:nvSpPr>
            <p:spPr bwMode="auto">
              <a:xfrm>
                <a:off x="4094163" y="5411788"/>
                <a:ext cx="66675" cy="69850"/>
              </a:xfrm>
              <a:prstGeom prst="ellipse">
                <a:avLst/>
              </a:prstGeom>
              <a:solidFill>
                <a:schemeClr val="accent3"/>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96" name="Oval 35"/>
              <p:cNvSpPr>
                <a:spLocks noChangeArrowheads="1"/>
              </p:cNvSpPr>
              <p:nvPr/>
            </p:nvSpPr>
            <p:spPr bwMode="auto">
              <a:xfrm>
                <a:off x="4267200" y="5411788"/>
                <a:ext cx="66675" cy="69850"/>
              </a:xfrm>
              <a:prstGeom prst="ellipse">
                <a:avLst/>
              </a:prstGeom>
              <a:solidFill>
                <a:schemeClr val="accent3"/>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97" name="Oval 36"/>
              <p:cNvSpPr>
                <a:spLocks noChangeArrowheads="1"/>
              </p:cNvSpPr>
              <p:nvPr/>
            </p:nvSpPr>
            <p:spPr bwMode="auto">
              <a:xfrm>
                <a:off x="4437063" y="5411788"/>
                <a:ext cx="68263" cy="69850"/>
              </a:xfrm>
              <a:prstGeom prst="ellipse">
                <a:avLst/>
              </a:prstGeom>
              <a:solidFill>
                <a:schemeClr val="accent3"/>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grpSp>
        <p:grpSp>
          <p:nvGrpSpPr>
            <p:cNvPr id="41" name="Group 73"/>
            <p:cNvGrpSpPr/>
            <p:nvPr/>
          </p:nvGrpSpPr>
          <p:grpSpPr>
            <a:xfrm rot="5400000" flipV="1">
              <a:off x="3810949" y="4913791"/>
              <a:ext cx="961102" cy="2061221"/>
              <a:chOff x="3638550" y="3703638"/>
              <a:chExt cx="1141413" cy="2447925"/>
            </a:xfrm>
          </p:grpSpPr>
          <p:sp>
            <p:nvSpPr>
              <p:cNvPr id="64" name="Freeform 20"/>
              <p:cNvSpPr/>
              <p:nvPr/>
            </p:nvSpPr>
            <p:spPr bwMode="auto">
              <a:xfrm>
                <a:off x="3643313" y="3708400"/>
                <a:ext cx="1136650" cy="1824038"/>
              </a:xfrm>
              <a:custGeom>
                <a:avLst/>
                <a:gdLst>
                  <a:gd name="T0" fmla="*/ 0 w 716"/>
                  <a:gd name="T1" fmla="*/ 0 h 1149"/>
                  <a:gd name="T2" fmla="*/ 0 w 716"/>
                  <a:gd name="T3" fmla="*/ 883 h 1149"/>
                  <a:gd name="T4" fmla="*/ 358 w 716"/>
                  <a:gd name="T5" fmla="*/ 1149 h 1149"/>
                  <a:gd name="T6" fmla="*/ 716 w 716"/>
                  <a:gd name="T7" fmla="*/ 883 h 1149"/>
                  <a:gd name="T8" fmla="*/ 716 w 716"/>
                  <a:gd name="T9" fmla="*/ 0 h 1149"/>
                  <a:gd name="T10" fmla="*/ 0 w 716"/>
                  <a:gd name="T11" fmla="*/ 0 h 1149"/>
                </a:gdLst>
                <a:ahLst/>
                <a:cxnLst>
                  <a:cxn ang="0">
                    <a:pos x="T0" y="T1"/>
                  </a:cxn>
                  <a:cxn ang="0">
                    <a:pos x="T2" y="T3"/>
                  </a:cxn>
                  <a:cxn ang="0">
                    <a:pos x="T4" y="T5"/>
                  </a:cxn>
                  <a:cxn ang="0">
                    <a:pos x="T6" y="T7"/>
                  </a:cxn>
                  <a:cxn ang="0">
                    <a:pos x="T8" y="T9"/>
                  </a:cxn>
                  <a:cxn ang="0">
                    <a:pos x="T10" y="T11"/>
                  </a:cxn>
                </a:cxnLst>
                <a:rect l="0" t="0" r="r" b="b"/>
                <a:pathLst>
                  <a:path w="716" h="1149">
                    <a:moveTo>
                      <a:pt x="0" y="0"/>
                    </a:moveTo>
                    <a:lnTo>
                      <a:pt x="0" y="883"/>
                    </a:lnTo>
                    <a:lnTo>
                      <a:pt x="358" y="1149"/>
                    </a:lnTo>
                    <a:lnTo>
                      <a:pt x="716" y="883"/>
                    </a:lnTo>
                    <a:lnTo>
                      <a:pt x="716" y="0"/>
                    </a:lnTo>
                    <a:lnTo>
                      <a:pt x="0" y="0"/>
                    </a:lnTo>
                    <a:close/>
                  </a:path>
                </a:pathLst>
              </a:custGeom>
              <a:solidFill>
                <a:schemeClr val="accent4"/>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65" name="Freeform 21"/>
              <p:cNvSpPr/>
              <p:nvPr/>
            </p:nvSpPr>
            <p:spPr bwMode="auto">
              <a:xfrm>
                <a:off x="3643313" y="3708400"/>
                <a:ext cx="1136650" cy="1824038"/>
              </a:xfrm>
              <a:custGeom>
                <a:avLst/>
                <a:gdLst>
                  <a:gd name="T0" fmla="*/ 0 w 716"/>
                  <a:gd name="T1" fmla="*/ 0 h 1149"/>
                  <a:gd name="T2" fmla="*/ 0 w 716"/>
                  <a:gd name="T3" fmla="*/ 883 h 1149"/>
                  <a:gd name="T4" fmla="*/ 358 w 716"/>
                  <a:gd name="T5" fmla="*/ 1149 h 1149"/>
                  <a:gd name="T6" fmla="*/ 716 w 716"/>
                  <a:gd name="T7" fmla="*/ 883 h 1149"/>
                  <a:gd name="T8" fmla="*/ 716 w 716"/>
                  <a:gd name="T9" fmla="*/ 0 h 1149"/>
                  <a:gd name="T10" fmla="*/ 0 w 716"/>
                  <a:gd name="T11" fmla="*/ 0 h 1149"/>
                </a:gdLst>
                <a:ahLst/>
                <a:cxnLst>
                  <a:cxn ang="0">
                    <a:pos x="T0" y="T1"/>
                  </a:cxn>
                  <a:cxn ang="0">
                    <a:pos x="T2" y="T3"/>
                  </a:cxn>
                  <a:cxn ang="0">
                    <a:pos x="T4" y="T5"/>
                  </a:cxn>
                  <a:cxn ang="0">
                    <a:pos x="T6" y="T7"/>
                  </a:cxn>
                  <a:cxn ang="0">
                    <a:pos x="T8" y="T9"/>
                  </a:cxn>
                  <a:cxn ang="0">
                    <a:pos x="T10" y="T11"/>
                  </a:cxn>
                </a:cxnLst>
                <a:rect l="0" t="0" r="r" b="b"/>
                <a:pathLst>
                  <a:path w="716" h="1149">
                    <a:moveTo>
                      <a:pt x="0" y="0"/>
                    </a:moveTo>
                    <a:lnTo>
                      <a:pt x="0" y="883"/>
                    </a:lnTo>
                    <a:lnTo>
                      <a:pt x="358" y="1149"/>
                    </a:lnTo>
                    <a:lnTo>
                      <a:pt x="716" y="883"/>
                    </a:lnTo>
                    <a:lnTo>
                      <a:pt x="71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66" name="Freeform 22"/>
              <p:cNvSpPr/>
              <p:nvPr/>
            </p:nvSpPr>
            <p:spPr bwMode="auto">
              <a:xfrm>
                <a:off x="3783013" y="4084638"/>
                <a:ext cx="857250" cy="2066925"/>
              </a:xfrm>
              <a:custGeom>
                <a:avLst/>
                <a:gdLst>
                  <a:gd name="T0" fmla="*/ 540 w 540"/>
                  <a:gd name="T1" fmla="*/ 1191 h 1302"/>
                  <a:gd name="T2" fmla="*/ 270 w 540"/>
                  <a:gd name="T3" fmla="*/ 1302 h 1302"/>
                  <a:gd name="T4" fmla="*/ 0 w 540"/>
                  <a:gd name="T5" fmla="*/ 1191 h 1302"/>
                  <a:gd name="T6" fmla="*/ 0 w 540"/>
                  <a:gd name="T7" fmla="*/ 595 h 1302"/>
                  <a:gd name="T8" fmla="*/ 0 w 540"/>
                  <a:gd name="T9" fmla="*/ 0 h 1302"/>
                  <a:gd name="T10" fmla="*/ 270 w 540"/>
                  <a:gd name="T11" fmla="*/ 0 h 1302"/>
                  <a:gd name="T12" fmla="*/ 540 w 540"/>
                  <a:gd name="T13" fmla="*/ 0 h 1302"/>
                  <a:gd name="T14" fmla="*/ 540 w 540"/>
                  <a:gd name="T15" fmla="*/ 595 h 1302"/>
                  <a:gd name="T16" fmla="*/ 540 w 540"/>
                  <a:gd name="T17" fmla="*/ 1191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1302">
                    <a:moveTo>
                      <a:pt x="540" y="1191"/>
                    </a:moveTo>
                    <a:lnTo>
                      <a:pt x="270" y="1302"/>
                    </a:lnTo>
                    <a:lnTo>
                      <a:pt x="0" y="1191"/>
                    </a:lnTo>
                    <a:lnTo>
                      <a:pt x="0" y="595"/>
                    </a:lnTo>
                    <a:lnTo>
                      <a:pt x="0" y="0"/>
                    </a:lnTo>
                    <a:lnTo>
                      <a:pt x="270" y="0"/>
                    </a:lnTo>
                    <a:lnTo>
                      <a:pt x="540" y="0"/>
                    </a:lnTo>
                    <a:lnTo>
                      <a:pt x="540" y="595"/>
                    </a:lnTo>
                    <a:lnTo>
                      <a:pt x="540" y="1191"/>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67" name="Freeform 23"/>
              <p:cNvSpPr/>
              <p:nvPr/>
            </p:nvSpPr>
            <p:spPr bwMode="auto">
              <a:xfrm>
                <a:off x="3783013" y="4084638"/>
                <a:ext cx="857250" cy="2066925"/>
              </a:xfrm>
              <a:custGeom>
                <a:avLst/>
                <a:gdLst>
                  <a:gd name="T0" fmla="*/ 540 w 540"/>
                  <a:gd name="T1" fmla="*/ 1191 h 1302"/>
                  <a:gd name="T2" fmla="*/ 270 w 540"/>
                  <a:gd name="T3" fmla="*/ 1302 h 1302"/>
                  <a:gd name="T4" fmla="*/ 0 w 540"/>
                  <a:gd name="T5" fmla="*/ 1191 h 1302"/>
                  <a:gd name="T6" fmla="*/ 0 w 540"/>
                  <a:gd name="T7" fmla="*/ 595 h 1302"/>
                  <a:gd name="T8" fmla="*/ 0 w 540"/>
                  <a:gd name="T9" fmla="*/ 0 h 1302"/>
                  <a:gd name="T10" fmla="*/ 270 w 540"/>
                  <a:gd name="T11" fmla="*/ 0 h 1302"/>
                  <a:gd name="T12" fmla="*/ 540 w 540"/>
                  <a:gd name="T13" fmla="*/ 0 h 1302"/>
                  <a:gd name="T14" fmla="*/ 540 w 540"/>
                  <a:gd name="T15" fmla="*/ 595 h 1302"/>
                  <a:gd name="T16" fmla="*/ 540 w 540"/>
                  <a:gd name="T17" fmla="*/ 1191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 h="1302">
                    <a:moveTo>
                      <a:pt x="540" y="1191"/>
                    </a:moveTo>
                    <a:lnTo>
                      <a:pt x="270" y="1302"/>
                    </a:lnTo>
                    <a:lnTo>
                      <a:pt x="0" y="1191"/>
                    </a:lnTo>
                    <a:lnTo>
                      <a:pt x="0" y="595"/>
                    </a:lnTo>
                    <a:lnTo>
                      <a:pt x="0" y="0"/>
                    </a:lnTo>
                    <a:lnTo>
                      <a:pt x="270" y="0"/>
                    </a:lnTo>
                    <a:lnTo>
                      <a:pt x="540" y="0"/>
                    </a:lnTo>
                    <a:lnTo>
                      <a:pt x="540" y="595"/>
                    </a:lnTo>
                    <a:lnTo>
                      <a:pt x="540" y="11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68" name="Freeform 24"/>
              <p:cNvSpPr/>
              <p:nvPr/>
            </p:nvSpPr>
            <p:spPr bwMode="auto">
              <a:xfrm>
                <a:off x="3783013" y="5815013"/>
                <a:ext cx="857250" cy="336550"/>
              </a:xfrm>
              <a:custGeom>
                <a:avLst/>
                <a:gdLst>
                  <a:gd name="T0" fmla="*/ 0 w 540"/>
                  <a:gd name="T1" fmla="*/ 0 h 212"/>
                  <a:gd name="T2" fmla="*/ 0 w 540"/>
                  <a:gd name="T3" fmla="*/ 101 h 212"/>
                  <a:gd name="T4" fmla="*/ 270 w 540"/>
                  <a:gd name="T5" fmla="*/ 212 h 212"/>
                  <a:gd name="T6" fmla="*/ 540 w 540"/>
                  <a:gd name="T7" fmla="*/ 101 h 212"/>
                  <a:gd name="T8" fmla="*/ 540 w 540"/>
                  <a:gd name="T9" fmla="*/ 0 h 212"/>
                  <a:gd name="T10" fmla="*/ 270 w 540"/>
                  <a:gd name="T11" fmla="*/ 112 h 212"/>
                  <a:gd name="T12" fmla="*/ 0 w 540"/>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540" h="212">
                    <a:moveTo>
                      <a:pt x="0" y="0"/>
                    </a:moveTo>
                    <a:lnTo>
                      <a:pt x="0" y="101"/>
                    </a:lnTo>
                    <a:lnTo>
                      <a:pt x="270" y="212"/>
                    </a:lnTo>
                    <a:lnTo>
                      <a:pt x="540" y="101"/>
                    </a:lnTo>
                    <a:lnTo>
                      <a:pt x="540" y="0"/>
                    </a:lnTo>
                    <a:lnTo>
                      <a:pt x="270" y="112"/>
                    </a:lnTo>
                    <a:lnTo>
                      <a:pt x="0" y="0"/>
                    </a:lnTo>
                    <a:close/>
                  </a:path>
                </a:pathLst>
              </a:custGeom>
              <a:solidFill>
                <a:schemeClr val="accent4"/>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69" name="Freeform 25"/>
              <p:cNvSpPr/>
              <p:nvPr/>
            </p:nvSpPr>
            <p:spPr bwMode="auto">
              <a:xfrm>
                <a:off x="3783013" y="5570538"/>
                <a:ext cx="857250" cy="280988"/>
              </a:xfrm>
              <a:custGeom>
                <a:avLst/>
                <a:gdLst>
                  <a:gd name="T0" fmla="*/ 0 w 540"/>
                  <a:gd name="T1" fmla="*/ 0 h 177"/>
                  <a:gd name="T2" fmla="*/ 0 w 540"/>
                  <a:gd name="T3" fmla="*/ 65 h 177"/>
                  <a:gd name="T4" fmla="*/ 270 w 540"/>
                  <a:gd name="T5" fmla="*/ 177 h 177"/>
                  <a:gd name="T6" fmla="*/ 540 w 540"/>
                  <a:gd name="T7" fmla="*/ 65 h 177"/>
                  <a:gd name="T8" fmla="*/ 540 w 540"/>
                  <a:gd name="T9" fmla="*/ 0 h 177"/>
                  <a:gd name="T10" fmla="*/ 270 w 540"/>
                  <a:gd name="T11" fmla="*/ 110 h 177"/>
                  <a:gd name="T12" fmla="*/ 0 w 540"/>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540" h="177">
                    <a:moveTo>
                      <a:pt x="0" y="0"/>
                    </a:moveTo>
                    <a:lnTo>
                      <a:pt x="0" y="65"/>
                    </a:lnTo>
                    <a:lnTo>
                      <a:pt x="270" y="177"/>
                    </a:lnTo>
                    <a:lnTo>
                      <a:pt x="540" y="65"/>
                    </a:lnTo>
                    <a:lnTo>
                      <a:pt x="540" y="0"/>
                    </a:lnTo>
                    <a:lnTo>
                      <a:pt x="270" y="110"/>
                    </a:lnTo>
                    <a:lnTo>
                      <a:pt x="0" y="0"/>
                    </a:lnTo>
                    <a:close/>
                  </a:path>
                </a:pathLst>
              </a:custGeom>
              <a:solidFill>
                <a:schemeClr val="accent4"/>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70" name="Freeform 26"/>
              <p:cNvSpPr>
                <a:spLocks noEditPoints="1"/>
              </p:cNvSpPr>
              <p:nvPr/>
            </p:nvSpPr>
            <p:spPr bwMode="auto">
              <a:xfrm>
                <a:off x="3638550" y="4357688"/>
                <a:ext cx="1141413" cy="128588"/>
              </a:xfrm>
              <a:custGeom>
                <a:avLst/>
                <a:gdLst>
                  <a:gd name="T0" fmla="*/ 3 w 719"/>
                  <a:gd name="T1" fmla="*/ 0 h 81"/>
                  <a:gd name="T2" fmla="*/ 0 w 719"/>
                  <a:gd name="T3" fmla="*/ 0 h 81"/>
                  <a:gd name="T4" fmla="*/ 0 w 719"/>
                  <a:gd name="T5" fmla="*/ 81 h 81"/>
                  <a:gd name="T6" fmla="*/ 3 w 719"/>
                  <a:gd name="T7" fmla="*/ 81 h 81"/>
                  <a:gd name="T8" fmla="*/ 3 w 719"/>
                  <a:gd name="T9" fmla="*/ 0 h 81"/>
                  <a:gd name="T10" fmla="*/ 719 w 719"/>
                  <a:gd name="T11" fmla="*/ 0 h 81"/>
                  <a:gd name="T12" fmla="*/ 719 w 719"/>
                  <a:gd name="T13" fmla="*/ 0 h 81"/>
                  <a:gd name="T14" fmla="*/ 719 w 719"/>
                  <a:gd name="T15" fmla="*/ 81 h 81"/>
                  <a:gd name="T16" fmla="*/ 719 w 719"/>
                  <a:gd name="T17" fmla="*/ 81 h 81"/>
                  <a:gd name="T18" fmla="*/ 719 w 719"/>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9" h="81">
                    <a:moveTo>
                      <a:pt x="3" y="0"/>
                    </a:moveTo>
                    <a:lnTo>
                      <a:pt x="0" y="0"/>
                    </a:lnTo>
                    <a:lnTo>
                      <a:pt x="0" y="81"/>
                    </a:lnTo>
                    <a:lnTo>
                      <a:pt x="3" y="81"/>
                    </a:lnTo>
                    <a:lnTo>
                      <a:pt x="3" y="0"/>
                    </a:lnTo>
                    <a:close/>
                    <a:moveTo>
                      <a:pt x="719" y="0"/>
                    </a:moveTo>
                    <a:lnTo>
                      <a:pt x="719" y="0"/>
                    </a:lnTo>
                    <a:lnTo>
                      <a:pt x="719" y="81"/>
                    </a:lnTo>
                    <a:lnTo>
                      <a:pt x="719" y="81"/>
                    </a:lnTo>
                    <a:lnTo>
                      <a:pt x="719" y="0"/>
                    </a:lnTo>
                    <a:close/>
                  </a:path>
                </a:pathLst>
              </a:custGeom>
              <a:solidFill>
                <a:srgbClr val="CECEC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71" name="Freeform 27"/>
              <p:cNvSpPr>
                <a:spLocks noEditPoints="1"/>
              </p:cNvSpPr>
              <p:nvPr/>
            </p:nvSpPr>
            <p:spPr bwMode="auto">
              <a:xfrm>
                <a:off x="3638550" y="4357688"/>
                <a:ext cx="1141413" cy="128588"/>
              </a:xfrm>
              <a:custGeom>
                <a:avLst/>
                <a:gdLst>
                  <a:gd name="T0" fmla="*/ 3 w 719"/>
                  <a:gd name="T1" fmla="*/ 0 h 81"/>
                  <a:gd name="T2" fmla="*/ 0 w 719"/>
                  <a:gd name="T3" fmla="*/ 0 h 81"/>
                  <a:gd name="T4" fmla="*/ 0 w 719"/>
                  <a:gd name="T5" fmla="*/ 81 h 81"/>
                  <a:gd name="T6" fmla="*/ 3 w 719"/>
                  <a:gd name="T7" fmla="*/ 81 h 81"/>
                  <a:gd name="T8" fmla="*/ 3 w 719"/>
                  <a:gd name="T9" fmla="*/ 0 h 81"/>
                  <a:gd name="T10" fmla="*/ 719 w 719"/>
                  <a:gd name="T11" fmla="*/ 0 h 81"/>
                  <a:gd name="T12" fmla="*/ 719 w 719"/>
                  <a:gd name="T13" fmla="*/ 0 h 81"/>
                  <a:gd name="T14" fmla="*/ 719 w 719"/>
                  <a:gd name="T15" fmla="*/ 81 h 81"/>
                  <a:gd name="T16" fmla="*/ 719 w 719"/>
                  <a:gd name="T17" fmla="*/ 81 h 81"/>
                  <a:gd name="T18" fmla="*/ 719 w 719"/>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9" h="81">
                    <a:moveTo>
                      <a:pt x="3" y="0"/>
                    </a:moveTo>
                    <a:lnTo>
                      <a:pt x="0" y="0"/>
                    </a:lnTo>
                    <a:lnTo>
                      <a:pt x="0" y="81"/>
                    </a:lnTo>
                    <a:lnTo>
                      <a:pt x="3" y="81"/>
                    </a:lnTo>
                    <a:lnTo>
                      <a:pt x="3" y="0"/>
                    </a:lnTo>
                    <a:moveTo>
                      <a:pt x="719" y="0"/>
                    </a:moveTo>
                    <a:lnTo>
                      <a:pt x="719" y="0"/>
                    </a:lnTo>
                    <a:lnTo>
                      <a:pt x="719" y="81"/>
                    </a:lnTo>
                    <a:lnTo>
                      <a:pt x="719" y="81"/>
                    </a:lnTo>
                    <a:lnTo>
                      <a:pt x="7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72" name="Freeform 28"/>
              <p:cNvSpPr>
                <a:spLocks noEditPoints="1"/>
              </p:cNvSpPr>
              <p:nvPr/>
            </p:nvSpPr>
            <p:spPr bwMode="auto">
              <a:xfrm>
                <a:off x="3643313" y="4357688"/>
                <a:ext cx="1136650" cy="128588"/>
              </a:xfrm>
              <a:custGeom>
                <a:avLst/>
                <a:gdLst>
                  <a:gd name="T0" fmla="*/ 88 w 716"/>
                  <a:gd name="T1" fmla="*/ 0 h 81"/>
                  <a:gd name="T2" fmla="*/ 0 w 716"/>
                  <a:gd name="T3" fmla="*/ 0 h 81"/>
                  <a:gd name="T4" fmla="*/ 0 w 716"/>
                  <a:gd name="T5" fmla="*/ 81 h 81"/>
                  <a:gd name="T6" fmla="*/ 88 w 716"/>
                  <a:gd name="T7" fmla="*/ 81 h 81"/>
                  <a:gd name="T8" fmla="*/ 88 w 716"/>
                  <a:gd name="T9" fmla="*/ 0 h 81"/>
                  <a:gd name="T10" fmla="*/ 716 w 716"/>
                  <a:gd name="T11" fmla="*/ 0 h 81"/>
                  <a:gd name="T12" fmla="*/ 628 w 716"/>
                  <a:gd name="T13" fmla="*/ 0 h 81"/>
                  <a:gd name="T14" fmla="*/ 628 w 716"/>
                  <a:gd name="T15" fmla="*/ 81 h 81"/>
                  <a:gd name="T16" fmla="*/ 716 w 716"/>
                  <a:gd name="T17" fmla="*/ 81 h 81"/>
                  <a:gd name="T18" fmla="*/ 716 w 716"/>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6" h="81">
                    <a:moveTo>
                      <a:pt x="88" y="0"/>
                    </a:moveTo>
                    <a:lnTo>
                      <a:pt x="0" y="0"/>
                    </a:lnTo>
                    <a:lnTo>
                      <a:pt x="0" y="81"/>
                    </a:lnTo>
                    <a:lnTo>
                      <a:pt x="88" y="81"/>
                    </a:lnTo>
                    <a:lnTo>
                      <a:pt x="88" y="0"/>
                    </a:lnTo>
                    <a:close/>
                    <a:moveTo>
                      <a:pt x="716" y="0"/>
                    </a:moveTo>
                    <a:lnTo>
                      <a:pt x="628" y="0"/>
                    </a:lnTo>
                    <a:lnTo>
                      <a:pt x="628" y="81"/>
                    </a:lnTo>
                    <a:lnTo>
                      <a:pt x="716" y="81"/>
                    </a:lnTo>
                    <a:lnTo>
                      <a:pt x="716" y="0"/>
                    </a:lnTo>
                    <a:close/>
                  </a:path>
                </a:pathLst>
              </a:custGeom>
              <a:solidFill>
                <a:schemeClr val="accent4">
                  <a:lumMod val="75000"/>
                </a:schemeClr>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73" name="Freeform 29"/>
              <p:cNvSpPr>
                <a:spLocks noEditPoints="1"/>
              </p:cNvSpPr>
              <p:nvPr/>
            </p:nvSpPr>
            <p:spPr bwMode="auto">
              <a:xfrm>
                <a:off x="3643313" y="4357688"/>
                <a:ext cx="1136650" cy="128588"/>
              </a:xfrm>
              <a:custGeom>
                <a:avLst/>
                <a:gdLst>
                  <a:gd name="T0" fmla="*/ 88 w 716"/>
                  <a:gd name="T1" fmla="*/ 0 h 81"/>
                  <a:gd name="T2" fmla="*/ 0 w 716"/>
                  <a:gd name="T3" fmla="*/ 0 h 81"/>
                  <a:gd name="T4" fmla="*/ 0 w 716"/>
                  <a:gd name="T5" fmla="*/ 81 h 81"/>
                  <a:gd name="T6" fmla="*/ 88 w 716"/>
                  <a:gd name="T7" fmla="*/ 81 h 81"/>
                  <a:gd name="T8" fmla="*/ 88 w 716"/>
                  <a:gd name="T9" fmla="*/ 0 h 81"/>
                  <a:gd name="T10" fmla="*/ 716 w 716"/>
                  <a:gd name="T11" fmla="*/ 0 h 81"/>
                  <a:gd name="T12" fmla="*/ 628 w 716"/>
                  <a:gd name="T13" fmla="*/ 0 h 81"/>
                  <a:gd name="T14" fmla="*/ 628 w 716"/>
                  <a:gd name="T15" fmla="*/ 81 h 81"/>
                  <a:gd name="T16" fmla="*/ 716 w 716"/>
                  <a:gd name="T17" fmla="*/ 81 h 81"/>
                  <a:gd name="T18" fmla="*/ 716 w 716"/>
                  <a:gd name="T1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6" h="81">
                    <a:moveTo>
                      <a:pt x="88" y="0"/>
                    </a:moveTo>
                    <a:lnTo>
                      <a:pt x="0" y="0"/>
                    </a:lnTo>
                    <a:lnTo>
                      <a:pt x="0" y="81"/>
                    </a:lnTo>
                    <a:lnTo>
                      <a:pt x="88" y="81"/>
                    </a:lnTo>
                    <a:lnTo>
                      <a:pt x="88" y="0"/>
                    </a:lnTo>
                    <a:moveTo>
                      <a:pt x="716" y="0"/>
                    </a:moveTo>
                    <a:lnTo>
                      <a:pt x="628" y="0"/>
                    </a:lnTo>
                    <a:lnTo>
                      <a:pt x="628" y="81"/>
                    </a:lnTo>
                    <a:lnTo>
                      <a:pt x="716" y="81"/>
                    </a:lnTo>
                    <a:lnTo>
                      <a:pt x="7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74" name="Rectangle 30"/>
              <p:cNvSpPr>
                <a:spLocks noChangeArrowheads="1"/>
              </p:cNvSpPr>
              <p:nvPr/>
            </p:nvSpPr>
            <p:spPr bwMode="auto">
              <a:xfrm>
                <a:off x="3783013" y="4357688"/>
                <a:ext cx="857250" cy="128588"/>
              </a:xfrm>
              <a:prstGeom prst="rect">
                <a:avLst/>
              </a:pr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75" name="Rectangle 31"/>
              <p:cNvSpPr>
                <a:spLocks noChangeArrowheads="1"/>
              </p:cNvSpPr>
              <p:nvPr/>
            </p:nvSpPr>
            <p:spPr bwMode="auto">
              <a:xfrm>
                <a:off x="3783013" y="4357688"/>
                <a:ext cx="857250" cy="12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76" name="Rectangle 32"/>
              <p:cNvSpPr>
                <a:spLocks noChangeArrowheads="1"/>
              </p:cNvSpPr>
              <p:nvPr/>
            </p:nvSpPr>
            <p:spPr bwMode="auto">
              <a:xfrm>
                <a:off x="3638550" y="3703638"/>
                <a:ext cx="1141413" cy="755650"/>
              </a:xfrm>
              <a:prstGeom prst="rect">
                <a:avLst/>
              </a:prstGeom>
              <a:solidFill>
                <a:schemeClr val="accent4"/>
              </a:solidFill>
              <a:ln>
                <a:noFill/>
              </a:ln>
            </p:spPr>
            <p:txBody>
              <a:bodyPr vert="horz" wrap="square" lIns="91440" tIns="45720" rIns="91440" bIns="45720" numCol="1" anchor="ctr" anchorCtr="0" compatLnSpc="1"/>
              <a:lstStyle/>
              <a:p>
                <a:pPr algn="ctr"/>
                <a:r>
                  <a:rPr lang="en-US" sz="2400" b="1" dirty="0">
                    <a:solidFill>
                      <a:schemeClr val="bg1"/>
                    </a:solidFill>
                    <a:cs typeface="+mn-ea"/>
                    <a:sym typeface="+mn-lt"/>
                  </a:rPr>
                  <a:t>04</a:t>
                </a:r>
                <a:endParaRPr lang="en-US" sz="2400" b="1" dirty="0">
                  <a:solidFill>
                    <a:schemeClr val="bg1"/>
                  </a:solidFill>
                  <a:cs typeface="+mn-ea"/>
                  <a:sym typeface="+mn-lt"/>
                </a:endParaRPr>
              </a:p>
            </p:txBody>
          </p:sp>
          <p:sp>
            <p:nvSpPr>
              <p:cNvPr id="77" name="Oval 33"/>
              <p:cNvSpPr>
                <a:spLocks noChangeArrowheads="1"/>
              </p:cNvSpPr>
              <p:nvPr/>
            </p:nvSpPr>
            <p:spPr bwMode="auto">
              <a:xfrm>
                <a:off x="3921125" y="5411788"/>
                <a:ext cx="69850" cy="69850"/>
              </a:xfrm>
              <a:prstGeom prst="ellipse">
                <a:avLst/>
              </a:prstGeom>
              <a:solidFill>
                <a:schemeClr val="accent4"/>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78" name="Oval 34"/>
              <p:cNvSpPr>
                <a:spLocks noChangeArrowheads="1"/>
              </p:cNvSpPr>
              <p:nvPr/>
            </p:nvSpPr>
            <p:spPr bwMode="auto">
              <a:xfrm>
                <a:off x="4094163" y="5411788"/>
                <a:ext cx="66675" cy="69850"/>
              </a:xfrm>
              <a:prstGeom prst="ellipse">
                <a:avLst/>
              </a:prstGeom>
              <a:solidFill>
                <a:schemeClr val="accent4"/>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79" name="Oval 35"/>
              <p:cNvSpPr>
                <a:spLocks noChangeArrowheads="1"/>
              </p:cNvSpPr>
              <p:nvPr/>
            </p:nvSpPr>
            <p:spPr bwMode="auto">
              <a:xfrm>
                <a:off x="4267200" y="5411788"/>
                <a:ext cx="66675" cy="69850"/>
              </a:xfrm>
              <a:prstGeom prst="ellipse">
                <a:avLst/>
              </a:prstGeom>
              <a:solidFill>
                <a:schemeClr val="accent4"/>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sp>
            <p:nvSpPr>
              <p:cNvPr id="80" name="Oval 36"/>
              <p:cNvSpPr>
                <a:spLocks noChangeArrowheads="1"/>
              </p:cNvSpPr>
              <p:nvPr/>
            </p:nvSpPr>
            <p:spPr bwMode="auto">
              <a:xfrm>
                <a:off x="4437063" y="5411788"/>
                <a:ext cx="68263" cy="69850"/>
              </a:xfrm>
              <a:prstGeom prst="ellipse">
                <a:avLst/>
              </a:prstGeom>
              <a:solidFill>
                <a:schemeClr val="accent4"/>
              </a:solidFill>
              <a:ln>
                <a:noFill/>
              </a:ln>
            </p:spPr>
            <p:txBody>
              <a:bodyPr vert="horz" wrap="square" lIns="91440" tIns="45720" rIns="91440" bIns="45720" numCol="1" anchor="ctr" anchorCtr="0" compatLnSpc="1"/>
              <a:lstStyle/>
              <a:p>
                <a:pPr algn="ctr"/>
                <a:endParaRPr lang="en-US" sz="2400" b="1">
                  <a:solidFill>
                    <a:schemeClr val="bg1"/>
                  </a:solidFill>
                  <a:cs typeface="+mn-ea"/>
                  <a:sym typeface="+mn-lt"/>
                </a:endParaRPr>
              </a:p>
            </p:txBody>
          </p:sp>
        </p:grpSp>
        <p:grpSp>
          <p:nvGrpSpPr>
            <p:cNvPr id="42" name="Group 121"/>
            <p:cNvGrpSpPr/>
            <p:nvPr/>
          </p:nvGrpSpPr>
          <p:grpSpPr>
            <a:xfrm>
              <a:off x="735558" y="3173251"/>
              <a:ext cx="2037429" cy="2002406"/>
              <a:chOff x="696652" y="3173251"/>
              <a:chExt cx="2037429" cy="2002406"/>
            </a:xfrm>
          </p:grpSpPr>
          <p:grpSp>
            <p:nvGrpSpPr>
              <p:cNvPr id="58" name="Group 92"/>
              <p:cNvGrpSpPr/>
              <p:nvPr/>
            </p:nvGrpSpPr>
            <p:grpSpPr>
              <a:xfrm rot="5400000" flipV="1">
                <a:off x="1218909" y="3660485"/>
                <a:ext cx="2002406" cy="1027938"/>
                <a:chOff x="5245100" y="1903413"/>
                <a:chExt cx="2378076" cy="1220788"/>
              </a:xfrm>
            </p:grpSpPr>
            <p:sp>
              <p:nvSpPr>
                <p:cNvPr id="62" name="Freeform 17"/>
                <p:cNvSpPr/>
                <p:nvPr/>
              </p:nvSpPr>
              <p:spPr bwMode="auto">
                <a:xfrm>
                  <a:off x="5245100" y="1903413"/>
                  <a:ext cx="1189038" cy="1220788"/>
                </a:xfrm>
                <a:custGeom>
                  <a:avLst/>
                  <a:gdLst>
                    <a:gd name="T0" fmla="*/ 0 w 517"/>
                    <a:gd name="T1" fmla="*/ 0 h 530"/>
                    <a:gd name="T2" fmla="*/ 0 w 517"/>
                    <a:gd name="T3" fmla="*/ 4 h 530"/>
                    <a:gd name="T4" fmla="*/ 517 w 517"/>
                    <a:gd name="T5" fmla="*/ 530 h 530"/>
                    <a:gd name="T6" fmla="*/ 517 w 517"/>
                    <a:gd name="T7" fmla="*/ 429 h 530"/>
                    <a:gd name="T8" fmla="*/ 101 w 517"/>
                    <a:gd name="T9" fmla="*/ 4 h 530"/>
                    <a:gd name="T10" fmla="*/ 101 w 517"/>
                    <a:gd name="T11" fmla="*/ 0 h 530"/>
                    <a:gd name="T12" fmla="*/ 0 w 517"/>
                    <a:gd name="T13" fmla="*/ 0 h 530"/>
                  </a:gdLst>
                  <a:ahLst/>
                  <a:cxnLst>
                    <a:cxn ang="0">
                      <a:pos x="T0" y="T1"/>
                    </a:cxn>
                    <a:cxn ang="0">
                      <a:pos x="T2" y="T3"/>
                    </a:cxn>
                    <a:cxn ang="0">
                      <a:pos x="T4" y="T5"/>
                    </a:cxn>
                    <a:cxn ang="0">
                      <a:pos x="T6" y="T7"/>
                    </a:cxn>
                    <a:cxn ang="0">
                      <a:pos x="T8" y="T9"/>
                    </a:cxn>
                    <a:cxn ang="0">
                      <a:pos x="T10" y="T11"/>
                    </a:cxn>
                    <a:cxn ang="0">
                      <a:pos x="T12" y="T13"/>
                    </a:cxn>
                  </a:cxnLst>
                  <a:rect l="0" t="0" r="r" b="b"/>
                  <a:pathLst>
                    <a:path w="517" h="530">
                      <a:moveTo>
                        <a:pt x="0" y="0"/>
                      </a:moveTo>
                      <a:cubicBezTo>
                        <a:pt x="0" y="1"/>
                        <a:pt x="0" y="3"/>
                        <a:pt x="0" y="4"/>
                      </a:cubicBezTo>
                      <a:cubicBezTo>
                        <a:pt x="0" y="292"/>
                        <a:pt x="231" y="526"/>
                        <a:pt x="517" y="530"/>
                      </a:cubicBezTo>
                      <a:cubicBezTo>
                        <a:pt x="517" y="429"/>
                        <a:pt x="517" y="429"/>
                        <a:pt x="517" y="429"/>
                      </a:cubicBezTo>
                      <a:cubicBezTo>
                        <a:pt x="287" y="424"/>
                        <a:pt x="101" y="236"/>
                        <a:pt x="101" y="4"/>
                      </a:cubicBezTo>
                      <a:cubicBezTo>
                        <a:pt x="101" y="3"/>
                        <a:pt x="101" y="1"/>
                        <a:pt x="101" y="0"/>
                      </a:cubicBezTo>
                      <a:lnTo>
                        <a:pt x="0" y="0"/>
                      </a:lnTo>
                      <a:close/>
                    </a:path>
                  </a:pathLst>
                </a:custGeom>
                <a:solidFill>
                  <a:schemeClr val="accent2"/>
                </a:solidFill>
                <a:ln>
                  <a:noFill/>
                </a:ln>
              </p:spPr>
              <p:txBody>
                <a:bodyPr vert="horz" wrap="square" lIns="91440" tIns="45720" rIns="91440" bIns="45720" numCol="1" anchor="t" anchorCtr="0" compatLnSpc="1"/>
                <a:lstStyle/>
                <a:p>
                  <a:endParaRPr lang="en-US">
                    <a:cs typeface="+mn-ea"/>
                    <a:sym typeface="+mn-lt"/>
                  </a:endParaRPr>
                </a:p>
              </p:txBody>
            </p:sp>
            <p:sp>
              <p:nvSpPr>
                <p:cNvPr id="63" name="Freeform 19"/>
                <p:cNvSpPr/>
                <p:nvPr/>
              </p:nvSpPr>
              <p:spPr bwMode="auto">
                <a:xfrm>
                  <a:off x="6434138" y="1903413"/>
                  <a:ext cx="1189038" cy="1220788"/>
                </a:xfrm>
                <a:custGeom>
                  <a:avLst/>
                  <a:gdLst>
                    <a:gd name="T0" fmla="*/ 517 w 517"/>
                    <a:gd name="T1" fmla="*/ 0 h 530"/>
                    <a:gd name="T2" fmla="*/ 517 w 517"/>
                    <a:gd name="T3" fmla="*/ 4 h 530"/>
                    <a:gd name="T4" fmla="*/ 0 w 517"/>
                    <a:gd name="T5" fmla="*/ 530 h 530"/>
                    <a:gd name="T6" fmla="*/ 0 w 517"/>
                    <a:gd name="T7" fmla="*/ 429 h 530"/>
                    <a:gd name="T8" fmla="*/ 416 w 517"/>
                    <a:gd name="T9" fmla="*/ 4 h 530"/>
                    <a:gd name="T10" fmla="*/ 416 w 517"/>
                    <a:gd name="T11" fmla="*/ 0 h 530"/>
                    <a:gd name="T12" fmla="*/ 517 w 517"/>
                    <a:gd name="T13" fmla="*/ 0 h 530"/>
                  </a:gdLst>
                  <a:ahLst/>
                  <a:cxnLst>
                    <a:cxn ang="0">
                      <a:pos x="T0" y="T1"/>
                    </a:cxn>
                    <a:cxn ang="0">
                      <a:pos x="T2" y="T3"/>
                    </a:cxn>
                    <a:cxn ang="0">
                      <a:pos x="T4" y="T5"/>
                    </a:cxn>
                    <a:cxn ang="0">
                      <a:pos x="T6" y="T7"/>
                    </a:cxn>
                    <a:cxn ang="0">
                      <a:pos x="T8" y="T9"/>
                    </a:cxn>
                    <a:cxn ang="0">
                      <a:pos x="T10" y="T11"/>
                    </a:cxn>
                    <a:cxn ang="0">
                      <a:pos x="T12" y="T13"/>
                    </a:cxn>
                  </a:cxnLst>
                  <a:rect l="0" t="0" r="r" b="b"/>
                  <a:pathLst>
                    <a:path w="517" h="530">
                      <a:moveTo>
                        <a:pt x="517" y="0"/>
                      </a:moveTo>
                      <a:cubicBezTo>
                        <a:pt x="517" y="1"/>
                        <a:pt x="517" y="3"/>
                        <a:pt x="517" y="4"/>
                      </a:cubicBezTo>
                      <a:cubicBezTo>
                        <a:pt x="517" y="292"/>
                        <a:pt x="287" y="526"/>
                        <a:pt x="0" y="530"/>
                      </a:cubicBezTo>
                      <a:cubicBezTo>
                        <a:pt x="0" y="429"/>
                        <a:pt x="0" y="429"/>
                        <a:pt x="0" y="429"/>
                      </a:cubicBezTo>
                      <a:cubicBezTo>
                        <a:pt x="231" y="424"/>
                        <a:pt x="416" y="236"/>
                        <a:pt x="416" y="4"/>
                      </a:cubicBezTo>
                      <a:cubicBezTo>
                        <a:pt x="416" y="3"/>
                        <a:pt x="416" y="1"/>
                        <a:pt x="416" y="0"/>
                      </a:cubicBezTo>
                      <a:lnTo>
                        <a:pt x="517" y="0"/>
                      </a:lnTo>
                      <a:close/>
                    </a:path>
                  </a:pathLst>
                </a:custGeom>
                <a:solidFill>
                  <a:schemeClr val="accent3"/>
                </a:solidFill>
                <a:ln>
                  <a:noFill/>
                </a:ln>
              </p:spPr>
              <p:txBody>
                <a:bodyPr vert="horz" wrap="square" lIns="91440" tIns="45720" rIns="91440" bIns="45720" numCol="1" anchor="t" anchorCtr="0" compatLnSpc="1"/>
                <a:lstStyle/>
                <a:p>
                  <a:endParaRPr lang="en-US">
                    <a:cs typeface="+mn-ea"/>
                    <a:sym typeface="+mn-lt"/>
                  </a:endParaRPr>
                </a:p>
              </p:txBody>
            </p:sp>
          </p:grpSp>
          <p:grpSp>
            <p:nvGrpSpPr>
              <p:cNvPr id="59" name="Group 96"/>
              <p:cNvGrpSpPr/>
              <p:nvPr/>
            </p:nvGrpSpPr>
            <p:grpSpPr>
              <a:xfrm rot="5400000">
                <a:off x="209419" y="3660485"/>
                <a:ext cx="2002405" cy="1027939"/>
                <a:chOff x="5245101" y="1903412"/>
                <a:chExt cx="2378075" cy="1220789"/>
              </a:xfrm>
            </p:grpSpPr>
            <p:sp>
              <p:nvSpPr>
                <p:cNvPr id="60" name="Freeform 17"/>
                <p:cNvSpPr/>
                <p:nvPr/>
              </p:nvSpPr>
              <p:spPr bwMode="auto">
                <a:xfrm>
                  <a:off x="5245101" y="1903412"/>
                  <a:ext cx="1189038" cy="1220788"/>
                </a:xfrm>
                <a:custGeom>
                  <a:avLst/>
                  <a:gdLst>
                    <a:gd name="T0" fmla="*/ 0 w 517"/>
                    <a:gd name="T1" fmla="*/ 0 h 530"/>
                    <a:gd name="T2" fmla="*/ 0 w 517"/>
                    <a:gd name="T3" fmla="*/ 4 h 530"/>
                    <a:gd name="T4" fmla="*/ 517 w 517"/>
                    <a:gd name="T5" fmla="*/ 530 h 530"/>
                    <a:gd name="T6" fmla="*/ 517 w 517"/>
                    <a:gd name="T7" fmla="*/ 429 h 530"/>
                    <a:gd name="T8" fmla="*/ 101 w 517"/>
                    <a:gd name="T9" fmla="*/ 4 h 530"/>
                    <a:gd name="T10" fmla="*/ 101 w 517"/>
                    <a:gd name="T11" fmla="*/ 0 h 530"/>
                    <a:gd name="T12" fmla="*/ 0 w 517"/>
                    <a:gd name="T13" fmla="*/ 0 h 530"/>
                  </a:gdLst>
                  <a:ahLst/>
                  <a:cxnLst>
                    <a:cxn ang="0">
                      <a:pos x="T0" y="T1"/>
                    </a:cxn>
                    <a:cxn ang="0">
                      <a:pos x="T2" y="T3"/>
                    </a:cxn>
                    <a:cxn ang="0">
                      <a:pos x="T4" y="T5"/>
                    </a:cxn>
                    <a:cxn ang="0">
                      <a:pos x="T6" y="T7"/>
                    </a:cxn>
                    <a:cxn ang="0">
                      <a:pos x="T8" y="T9"/>
                    </a:cxn>
                    <a:cxn ang="0">
                      <a:pos x="T10" y="T11"/>
                    </a:cxn>
                    <a:cxn ang="0">
                      <a:pos x="T12" y="T13"/>
                    </a:cxn>
                  </a:cxnLst>
                  <a:rect l="0" t="0" r="r" b="b"/>
                  <a:pathLst>
                    <a:path w="517" h="530">
                      <a:moveTo>
                        <a:pt x="0" y="0"/>
                      </a:moveTo>
                      <a:cubicBezTo>
                        <a:pt x="0" y="1"/>
                        <a:pt x="0" y="3"/>
                        <a:pt x="0" y="4"/>
                      </a:cubicBezTo>
                      <a:cubicBezTo>
                        <a:pt x="0" y="292"/>
                        <a:pt x="231" y="526"/>
                        <a:pt x="517" y="530"/>
                      </a:cubicBezTo>
                      <a:cubicBezTo>
                        <a:pt x="517" y="429"/>
                        <a:pt x="517" y="429"/>
                        <a:pt x="517" y="429"/>
                      </a:cubicBezTo>
                      <a:cubicBezTo>
                        <a:pt x="287" y="424"/>
                        <a:pt x="101" y="236"/>
                        <a:pt x="101" y="4"/>
                      </a:cubicBezTo>
                      <a:cubicBezTo>
                        <a:pt x="101" y="3"/>
                        <a:pt x="101" y="1"/>
                        <a:pt x="101" y="0"/>
                      </a:cubicBezTo>
                      <a:lnTo>
                        <a:pt x="0" y="0"/>
                      </a:lnTo>
                      <a:close/>
                    </a:path>
                  </a:pathLst>
                </a:cu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61" name="Freeform 19"/>
                <p:cNvSpPr/>
                <p:nvPr/>
              </p:nvSpPr>
              <p:spPr bwMode="auto">
                <a:xfrm>
                  <a:off x="6434138" y="1903413"/>
                  <a:ext cx="1189038" cy="1220788"/>
                </a:xfrm>
                <a:custGeom>
                  <a:avLst/>
                  <a:gdLst>
                    <a:gd name="T0" fmla="*/ 517 w 517"/>
                    <a:gd name="T1" fmla="*/ 0 h 530"/>
                    <a:gd name="T2" fmla="*/ 517 w 517"/>
                    <a:gd name="T3" fmla="*/ 4 h 530"/>
                    <a:gd name="T4" fmla="*/ 0 w 517"/>
                    <a:gd name="T5" fmla="*/ 530 h 530"/>
                    <a:gd name="T6" fmla="*/ 0 w 517"/>
                    <a:gd name="T7" fmla="*/ 429 h 530"/>
                    <a:gd name="T8" fmla="*/ 416 w 517"/>
                    <a:gd name="T9" fmla="*/ 4 h 530"/>
                    <a:gd name="T10" fmla="*/ 416 w 517"/>
                    <a:gd name="T11" fmla="*/ 0 h 530"/>
                    <a:gd name="T12" fmla="*/ 517 w 517"/>
                    <a:gd name="T13" fmla="*/ 0 h 530"/>
                  </a:gdLst>
                  <a:ahLst/>
                  <a:cxnLst>
                    <a:cxn ang="0">
                      <a:pos x="T0" y="T1"/>
                    </a:cxn>
                    <a:cxn ang="0">
                      <a:pos x="T2" y="T3"/>
                    </a:cxn>
                    <a:cxn ang="0">
                      <a:pos x="T4" y="T5"/>
                    </a:cxn>
                    <a:cxn ang="0">
                      <a:pos x="T6" y="T7"/>
                    </a:cxn>
                    <a:cxn ang="0">
                      <a:pos x="T8" y="T9"/>
                    </a:cxn>
                    <a:cxn ang="0">
                      <a:pos x="T10" y="T11"/>
                    </a:cxn>
                    <a:cxn ang="0">
                      <a:pos x="T12" y="T13"/>
                    </a:cxn>
                  </a:cxnLst>
                  <a:rect l="0" t="0" r="r" b="b"/>
                  <a:pathLst>
                    <a:path w="517" h="530">
                      <a:moveTo>
                        <a:pt x="517" y="0"/>
                      </a:moveTo>
                      <a:cubicBezTo>
                        <a:pt x="517" y="1"/>
                        <a:pt x="517" y="3"/>
                        <a:pt x="517" y="4"/>
                      </a:cubicBezTo>
                      <a:cubicBezTo>
                        <a:pt x="517" y="292"/>
                        <a:pt x="287" y="526"/>
                        <a:pt x="0" y="530"/>
                      </a:cubicBezTo>
                      <a:cubicBezTo>
                        <a:pt x="0" y="429"/>
                        <a:pt x="0" y="429"/>
                        <a:pt x="0" y="429"/>
                      </a:cubicBezTo>
                      <a:cubicBezTo>
                        <a:pt x="231" y="424"/>
                        <a:pt x="416" y="236"/>
                        <a:pt x="416" y="4"/>
                      </a:cubicBezTo>
                      <a:cubicBezTo>
                        <a:pt x="416" y="3"/>
                        <a:pt x="416" y="1"/>
                        <a:pt x="416" y="0"/>
                      </a:cubicBezTo>
                      <a:lnTo>
                        <a:pt x="517" y="0"/>
                      </a:lnTo>
                      <a:close/>
                    </a:path>
                  </a:pathLst>
                </a:cu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grpSp>
        </p:grpSp>
        <p:grpSp>
          <p:nvGrpSpPr>
            <p:cNvPr id="43" name="Group 105"/>
            <p:cNvGrpSpPr/>
            <p:nvPr/>
          </p:nvGrpSpPr>
          <p:grpSpPr>
            <a:xfrm>
              <a:off x="3990048" y="5727534"/>
              <a:ext cx="492120" cy="492120"/>
              <a:chOff x="9085263" y="2676525"/>
              <a:chExt cx="579437" cy="579438"/>
            </a:xfrm>
            <a:solidFill>
              <a:schemeClr val="tx1">
                <a:lumMod val="75000"/>
                <a:lumOff val="25000"/>
              </a:schemeClr>
            </a:solidFill>
          </p:grpSpPr>
          <p:sp>
            <p:nvSpPr>
              <p:cNvPr id="55" name="Freeform 98"/>
              <p:cNvSpPr>
                <a:spLocks noEditPoints="1"/>
              </p:cNvSpPr>
              <p:nvPr/>
            </p:nvSpPr>
            <p:spPr bwMode="auto">
              <a:xfrm>
                <a:off x="9085263" y="2676525"/>
                <a:ext cx="579437" cy="579438"/>
              </a:xfrm>
              <a:custGeom>
                <a:avLst/>
                <a:gdLst>
                  <a:gd name="T0" fmla="*/ 199 w 3650"/>
                  <a:gd name="T1" fmla="*/ 3163 h 3649"/>
                  <a:gd name="T2" fmla="*/ 212 w 3650"/>
                  <a:gd name="T3" fmla="*/ 3337 h 3649"/>
                  <a:gd name="T4" fmla="*/ 345 w 3650"/>
                  <a:gd name="T5" fmla="*/ 3450 h 3649"/>
                  <a:gd name="T6" fmla="*/ 518 w 3650"/>
                  <a:gd name="T7" fmla="*/ 3437 h 3649"/>
                  <a:gd name="T8" fmla="*/ 941 w 3650"/>
                  <a:gd name="T9" fmla="*/ 2387 h 3649"/>
                  <a:gd name="T10" fmla="*/ 2326 w 3650"/>
                  <a:gd name="T11" fmla="*/ 187 h 3649"/>
                  <a:gd name="T12" fmla="*/ 1968 w 3650"/>
                  <a:gd name="T13" fmla="*/ 245 h 3649"/>
                  <a:gd name="T14" fmla="*/ 1639 w 3650"/>
                  <a:gd name="T15" fmla="*/ 418 h 3649"/>
                  <a:gd name="T16" fmla="*/ 1369 w 3650"/>
                  <a:gd name="T17" fmla="*/ 710 h 3649"/>
                  <a:gd name="T18" fmla="*/ 1216 w 3650"/>
                  <a:gd name="T19" fmla="*/ 1080 h 3649"/>
                  <a:gd name="T20" fmla="*/ 1201 w 3650"/>
                  <a:gd name="T21" fmla="*/ 1487 h 3649"/>
                  <a:gd name="T22" fmla="*/ 1327 w 3650"/>
                  <a:gd name="T23" fmla="*/ 1867 h 3649"/>
                  <a:gd name="T24" fmla="*/ 1582 w 3650"/>
                  <a:gd name="T25" fmla="*/ 2181 h 3649"/>
                  <a:gd name="T26" fmla="*/ 1916 w 3650"/>
                  <a:gd name="T27" fmla="*/ 2383 h 3649"/>
                  <a:gd name="T28" fmla="*/ 2288 w 3650"/>
                  <a:gd name="T29" fmla="*/ 2458 h 3649"/>
                  <a:gd name="T30" fmla="*/ 2663 w 3650"/>
                  <a:gd name="T31" fmla="*/ 2408 h 3649"/>
                  <a:gd name="T32" fmla="*/ 3007 w 3650"/>
                  <a:gd name="T33" fmla="*/ 2232 h 3649"/>
                  <a:gd name="T34" fmla="*/ 3283 w 3650"/>
                  <a:gd name="T35" fmla="*/ 1936 h 3649"/>
                  <a:gd name="T36" fmla="*/ 3437 w 3650"/>
                  <a:gd name="T37" fmla="*/ 1566 h 3649"/>
                  <a:gd name="T38" fmla="*/ 3451 w 3650"/>
                  <a:gd name="T39" fmla="*/ 1159 h 3649"/>
                  <a:gd name="T40" fmla="*/ 3324 w 3650"/>
                  <a:gd name="T41" fmla="*/ 779 h 3649"/>
                  <a:gd name="T42" fmla="*/ 3073 w 3650"/>
                  <a:gd name="T43" fmla="*/ 467 h 3649"/>
                  <a:gd name="T44" fmla="*/ 2754 w 3650"/>
                  <a:gd name="T45" fmla="*/ 270 h 3649"/>
                  <a:gd name="T46" fmla="*/ 2399 w 3650"/>
                  <a:gd name="T47" fmla="*/ 189 h 3649"/>
                  <a:gd name="T48" fmla="*/ 2579 w 3650"/>
                  <a:gd name="T49" fmla="*/ 23 h 3649"/>
                  <a:gd name="T50" fmla="*/ 2980 w 3650"/>
                  <a:gd name="T51" fmla="*/ 172 h 3649"/>
                  <a:gd name="T52" fmla="*/ 3323 w 3650"/>
                  <a:gd name="T53" fmla="*/ 451 h 3649"/>
                  <a:gd name="T54" fmla="*/ 3549 w 3650"/>
                  <a:gd name="T55" fmla="*/ 816 h 3649"/>
                  <a:gd name="T56" fmla="*/ 3647 w 3650"/>
                  <a:gd name="T57" fmla="*/ 1236 h 3649"/>
                  <a:gd name="T58" fmla="*/ 3605 w 3650"/>
                  <a:gd name="T59" fmla="*/ 1667 h 3649"/>
                  <a:gd name="T60" fmla="*/ 3429 w 3650"/>
                  <a:gd name="T61" fmla="*/ 2057 h 3649"/>
                  <a:gd name="T62" fmla="*/ 3127 w 3650"/>
                  <a:gd name="T63" fmla="*/ 2378 h 3649"/>
                  <a:gd name="T64" fmla="*/ 2744 w 3650"/>
                  <a:gd name="T65" fmla="*/ 2579 h 3649"/>
                  <a:gd name="T66" fmla="*/ 2326 w 3650"/>
                  <a:gd name="T67" fmla="*/ 2647 h 3649"/>
                  <a:gd name="T68" fmla="*/ 1909 w 3650"/>
                  <a:gd name="T69" fmla="*/ 2579 h 3649"/>
                  <a:gd name="T70" fmla="*/ 1527 w 3650"/>
                  <a:gd name="T71" fmla="*/ 2379 h 3649"/>
                  <a:gd name="T72" fmla="*/ 1482 w 3650"/>
                  <a:gd name="T73" fmla="*/ 2672 h 3649"/>
                  <a:gd name="T74" fmla="*/ 1473 w 3650"/>
                  <a:gd name="T75" fmla="*/ 2760 h 3649"/>
                  <a:gd name="T76" fmla="*/ 595 w 3650"/>
                  <a:gd name="T77" fmla="*/ 3608 h 3649"/>
                  <a:gd name="T78" fmla="*/ 368 w 3650"/>
                  <a:gd name="T79" fmla="*/ 3647 h 3649"/>
                  <a:gd name="T80" fmla="*/ 157 w 3650"/>
                  <a:gd name="T81" fmla="*/ 3558 h 3649"/>
                  <a:gd name="T82" fmla="*/ 23 w 3650"/>
                  <a:gd name="T83" fmla="*/ 3371 h 3649"/>
                  <a:gd name="T84" fmla="*/ 10 w 3650"/>
                  <a:gd name="T85" fmla="*/ 3141 h 3649"/>
                  <a:gd name="T86" fmla="*/ 122 w 3650"/>
                  <a:gd name="T87" fmla="*/ 2940 h 3649"/>
                  <a:gd name="T88" fmla="*/ 941 w 3650"/>
                  <a:gd name="T89" fmla="*/ 2160 h 3649"/>
                  <a:gd name="T90" fmla="*/ 1168 w 3650"/>
                  <a:gd name="T91" fmla="*/ 2348 h 3649"/>
                  <a:gd name="T92" fmla="*/ 1136 w 3650"/>
                  <a:gd name="T93" fmla="*/ 1905 h 3649"/>
                  <a:gd name="T94" fmla="*/ 1013 w 3650"/>
                  <a:gd name="T95" fmla="*/ 1497 h 3649"/>
                  <a:gd name="T96" fmla="*/ 1028 w 3650"/>
                  <a:gd name="T97" fmla="*/ 1063 h 3649"/>
                  <a:gd name="T98" fmla="*/ 1178 w 3650"/>
                  <a:gd name="T99" fmla="*/ 662 h 3649"/>
                  <a:gd name="T100" fmla="*/ 1456 w 3650"/>
                  <a:gd name="T101" fmla="*/ 325 h 3649"/>
                  <a:gd name="T102" fmla="*/ 1827 w 3650"/>
                  <a:gd name="T103" fmla="*/ 96 h 3649"/>
                  <a:gd name="T104" fmla="*/ 2241 w 3650"/>
                  <a:gd name="T105" fmla="*/ 2 h 3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50" h="3649">
                    <a:moveTo>
                      <a:pt x="675" y="2654"/>
                    </a:moveTo>
                    <a:lnTo>
                      <a:pt x="254" y="3073"/>
                    </a:lnTo>
                    <a:lnTo>
                      <a:pt x="231" y="3100"/>
                    </a:lnTo>
                    <a:lnTo>
                      <a:pt x="212" y="3131"/>
                    </a:lnTo>
                    <a:lnTo>
                      <a:pt x="199" y="3163"/>
                    </a:lnTo>
                    <a:lnTo>
                      <a:pt x="190" y="3198"/>
                    </a:lnTo>
                    <a:lnTo>
                      <a:pt x="188" y="3234"/>
                    </a:lnTo>
                    <a:lnTo>
                      <a:pt x="190" y="3270"/>
                    </a:lnTo>
                    <a:lnTo>
                      <a:pt x="199" y="3304"/>
                    </a:lnTo>
                    <a:lnTo>
                      <a:pt x="212" y="3337"/>
                    </a:lnTo>
                    <a:lnTo>
                      <a:pt x="231" y="3367"/>
                    </a:lnTo>
                    <a:lnTo>
                      <a:pt x="254" y="3395"/>
                    </a:lnTo>
                    <a:lnTo>
                      <a:pt x="282" y="3418"/>
                    </a:lnTo>
                    <a:lnTo>
                      <a:pt x="312" y="3437"/>
                    </a:lnTo>
                    <a:lnTo>
                      <a:pt x="345" y="3450"/>
                    </a:lnTo>
                    <a:lnTo>
                      <a:pt x="379" y="3459"/>
                    </a:lnTo>
                    <a:lnTo>
                      <a:pt x="415" y="3461"/>
                    </a:lnTo>
                    <a:lnTo>
                      <a:pt x="451" y="3459"/>
                    </a:lnTo>
                    <a:lnTo>
                      <a:pt x="486" y="3450"/>
                    </a:lnTo>
                    <a:lnTo>
                      <a:pt x="518" y="3437"/>
                    </a:lnTo>
                    <a:lnTo>
                      <a:pt x="549" y="3418"/>
                    </a:lnTo>
                    <a:lnTo>
                      <a:pt x="576" y="3395"/>
                    </a:lnTo>
                    <a:lnTo>
                      <a:pt x="995" y="2974"/>
                    </a:lnTo>
                    <a:lnTo>
                      <a:pt x="675" y="2654"/>
                    </a:lnTo>
                    <a:close/>
                    <a:moveTo>
                      <a:pt x="941" y="2387"/>
                    </a:moveTo>
                    <a:lnTo>
                      <a:pt x="807" y="2521"/>
                    </a:lnTo>
                    <a:lnTo>
                      <a:pt x="1128" y="2842"/>
                    </a:lnTo>
                    <a:lnTo>
                      <a:pt x="1262" y="2708"/>
                    </a:lnTo>
                    <a:lnTo>
                      <a:pt x="941" y="2387"/>
                    </a:lnTo>
                    <a:close/>
                    <a:moveTo>
                      <a:pt x="2326" y="187"/>
                    </a:moveTo>
                    <a:lnTo>
                      <a:pt x="2253" y="189"/>
                    </a:lnTo>
                    <a:lnTo>
                      <a:pt x="2181" y="197"/>
                    </a:lnTo>
                    <a:lnTo>
                      <a:pt x="2109" y="208"/>
                    </a:lnTo>
                    <a:lnTo>
                      <a:pt x="2037" y="225"/>
                    </a:lnTo>
                    <a:lnTo>
                      <a:pt x="1968" y="245"/>
                    </a:lnTo>
                    <a:lnTo>
                      <a:pt x="1898" y="270"/>
                    </a:lnTo>
                    <a:lnTo>
                      <a:pt x="1831" y="301"/>
                    </a:lnTo>
                    <a:lnTo>
                      <a:pt x="1764" y="335"/>
                    </a:lnTo>
                    <a:lnTo>
                      <a:pt x="1701" y="374"/>
                    </a:lnTo>
                    <a:lnTo>
                      <a:pt x="1639" y="418"/>
                    </a:lnTo>
                    <a:lnTo>
                      <a:pt x="1579" y="467"/>
                    </a:lnTo>
                    <a:lnTo>
                      <a:pt x="1523" y="520"/>
                    </a:lnTo>
                    <a:lnTo>
                      <a:pt x="1467" y="580"/>
                    </a:lnTo>
                    <a:lnTo>
                      <a:pt x="1415" y="644"/>
                    </a:lnTo>
                    <a:lnTo>
                      <a:pt x="1369" y="710"/>
                    </a:lnTo>
                    <a:lnTo>
                      <a:pt x="1327" y="779"/>
                    </a:lnTo>
                    <a:lnTo>
                      <a:pt x="1292" y="851"/>
                    </a:lnTo>
                    <a:lnTo>
                      <a:pt x="1261" y="926"/>
                    </a:lnTo>
                    <a:lnTo>
                      <a:pt x="1235" y="1002"/>
                    </a:lnTo>
                    <a:lnTo>
                      <a:pt x="1216" y="1080"/>
                    </a:lnTo>
                    <a:lnTo>
                      <a:pt x="1201" y="1159"/>
                    </a:lnTo>
                    <a:lnTo>
                      <a:pt x="1192" y="1241"/>
                    </a:lnTo>
                    <a:lnTo>
                      <a:pt x="1190" y="1323"/>
                    </a:lnTo>
                    <a:lnTo>
                      <a:pt x="1192" y="1405"/>
                    </a:lnTo>
                    <a:lnTo>
                      <a:pt x="1201" y="1487"/>
                    </a:lnTo>
                    <a:lnTo>
                      <a:pt x="1216" y="1566"/>
                    </a:lnTo>
                    <a:lnTo>
                      <a:pt x="1235" y="1645"/>
                    </a:lnTo>
                    <a:lnTo>
                      <a:pt x="1261" y="1721"/>
                    </a:lnTo>
                    <a:lnTo>
                      <a:pt x="1292" y="1795"/>
                    </a:lnTo>
                    <a:lnTo>
                      <a:pt x="1327" y="1867"/>
                    </a:lnTo>
                    <a:lnTo>
                      <a:pt x="1369" y="1936"/>
                    </a:lnTo>
                    <a:lnTo>
                      <a:pt x="1415" y="2003"/>
                    </a:lnTo>
                    <a:lnTo>
                      <a:pt x="1467" y="2066"/>
                    </a:lnTo>
                    <a:lnTo>
                      <a:pt x="1523" y="2126"/>
                    </a:lnTo>
                    <a:lnTo>
                      <a:pt x="1582" y="2181"/>
                    </a:lnTo>
                    <a:lnTo>
                      <a:pt x="1644" y="2232"/>
                    </a:lnTo>
                    <a:lnTo>
                      <a:pt x="1709" y="2277"/>
                    </a:lnTo>
                    <a:lnTo>
                      <a:pt x="1776" y="2317"/>
                    </a:lnTo>
                    <a:lnTo>
                      <a:pt x="1845" y="2353"/>
                    </a:lnTo>
                    <a:lnTo>
                      <a:pt x="1916" y="2383"/>
                    </a:lnTo>
                    <a:lnTo>
                      <a:pt x="1989" y="2408"/>
                    </a:lnTo>
                    <a:lnTo>
                      <a:pt x="2062" y="2428"/>
                    </a:lnTo>
                    <a:lnTo>
                      <a:pt x="2137" y="2443"/>
                    </a:lnTo>
                    <a:lnTo>
                      <a:pt x="2212" y="2453"/>
                    </a:lnTo>
                    <a:lnTo>
                      <a:pt x="2288" y="2458"/>
                    </a:lnTo>
                    <a:lnTo>
                      <a:pt x="2364" y="2458"/>
                    </a:lnTo>
                    <a:lnTo>
                      <a:pt x="2440" y="2453"/>
                    </a:lnTo>
                    <a:lnTo>
                      <a:pt x="2515" y="2443"/>
                    </a:lnTo>
                    <a:lnTo>
                      <a:pt x="2589" y="2428"/>
                    </a:lnTo>
                    <a:lnTo>
                      <a:pt x="2663" y="2408"/>
                    </a:lnTo>
                    <a:lnTo>
                      <a:pt x="2735" y="2383"/>
                    </a:lnTo>
                    <a:lnTo>
                      <a:pt x="2807" y="2353"/>
                    </a:lnTo>
                    <a:lnTo>
                      <a:pt x="2876" y="2317"/>
                    </a:lnTo>
                    <a:lnTo>
                      <a:pt x="2943" y="2277"/>
                    </a:lnTo>
                    <a:lnTo>
                      <a:pt x="3007" y="2232"/>
                    </a:lnTo>
                    <a:lnTo>
                      <a:pt x="3070" y="2181"/>
                    </a:lnTo>
                    <a:lnTo>
                      <a:pt x="3129" y="2126"/>
                    </a:lnTo>
                    <a:lnTo>
                      <a:pt x="3185" y="2066"/>
                    </a:lnTo>
                    <a:lnTo>
                      <a:pt x="3236" y="2003"/>
                    </a:lnTo>
                    <a:lnTo>
                      <a:pt x="3283" y="1936"/>
                    </a:lnTo>
                    <a:lnTo>
                      <a:pt x="3324" y="1867"/>
                    </a:lnTo>
                    <a:lnTo>
                      <a:pt x="3360" y="1795"/>
                    </a:lnTo>
                    <a:lnTo>
                      <a:pt x="3391" y="1721"/>
                    </a:lnTo>
                    <a:lnTo>
                      <a:pt x="3417" y="1645"/>
                    </a:lnTo>
                    <a:lnTo>
                      <a:pt x="3437" y="1566"/>
                    </a:lnTo>
                    <a:lnTo>
                      <a:pt x="3451" y="1487"/>
                    </a:lnTo>
                    <a:lnTo>
                      <a:pt x="3460" y="1405"/>
                    </a:lnTo>
                    <a:lnTo>
                      <a:pt x="3462" y="1323"/>
                    </a:lnTo>
                    <a:lnTo>
                      <a:pt x="3460" y="1241"/>
                    </a:lnTo>
                    <a:lnTo>
                      <a:pt x="3451" y="1159"/>
                    </a:lnTo>
                    <a:lnTo>
                      <a:pt x="3437" y="1080"/>
                    </a:lnTo>
                    <a:lnTo>
                      <a:pt x="3417" y="1002"/>
                    </a:lnTo>
                    <a:lnTo>
                      <a:pt x="3391" y="926"/>
                    </a:lnTo>
                    <a:lnTo>
                      <a:pt x="3360" y="851"/>
                    </a:lnTo>
                    <a:lnTo>
                      <a:pt x="3324" y="779"/>
                    </a:lnTo>
                    <a:lnTo>
                      <a:pt x="3283" y="710"/>
                    </a:lnTo>
                    <a:lnTo>
                      <a:pt x="3236" y="644"/>
                    </a:lnTo>
                    <a:lnTo>
                      <a:pt x="3185" y="580"/>
                    </a:lnTo>
                    <a:lnTo>
                      <a:pt x="3129" y="520"/>
                    </a:lnTo>
                    <a:lnTo>
                      <a:pt x="3073" y="467"/>
                    </a:lnTo>
                    <a:lnTo>
                      <a:pt x="3013" y="418"/>
                    </a:lnTo>
                    <a:lnTo>
                      <a:pt x="2951" y="374"/>
                    </a:lnTo>
                    <a:lnTo>
                      <a:pt x="2887" y="335"/>
                    </a:lnTo>
                    <a:lnTo>
                      <a:pt x="2822" y="300"/>
                    </a:lnTo>
                    <a:lnTo>
                      <a:pt x="2754" y="270"/>
                    </a:lnTo>
                    <a:lnTo>
                      <a:pt x="2684" y="245"/>
                    </a:lnTo>
                    <a:lnTo>
                      <a:pt x="2615" y="225"/>
                    </a:lnTo>
                    <a:lnTo>
                      <a:pt x="2543" y="208"/>
                    </a:lnTo>
                    <a:lnTo>
                      <a:pt x="2471" y="197"/>
                    </a:lnTo>
                    <a:lnTo>
                      <a:pt x="2399" y="189"/>
                    </a:lnTo>
                    <a:lnTo>
                      <a:pt x="2326" y="187"/>
                    </a:lnTo>
                    <a:close/>
                    <a:moveTo>
                      <a:pt x="2326" y="0"/>
                    </a:moveTo>
                    <a:lnTo>
                      <a:pt x="2411" y="2"/>
                    </a:lnTo>
                    <a:lnTo>
                      <a:pt x="2495" y="10"/>
                    </a:lnTo>
                    <a:lnTo>
                      <a:pt x="2579" y="23"/>
                    </a:lnTo>
                    <a:lnTo>
                      <a:pt x="2662" y="42"/>
                    </a:lnTo>
                    <a:lnTo>
                      <a:pt x="2744" y="66"/>
                    </a:lnTo>
                    <a:lnTo>
                      <a:pt x="2825" y="96"/>
                    </a:lnTo>
                    <a:lnTo>
                      <a:pt x="2903" y="132"/>
                    </a:lnTo>
                    <a:lnTo>
                      <a:pt x="2980" y="172"/>
                    </a:lnTo>
                    <a:lnTo>
                      <a:pt x="3055" y="217"/>
                    </a:lnTo>
                    <a:lnTo>
                      <a:pt x="3127" y="269"/>
                    </a:lnTo>
                    <a:lnTo>
                      <a:pt x="3197" y="325"/>
                    </a:lnTo>
                    <a:lnTo>
                      <a:pt x="3262" y="387"/>
                    </a:lnTo>
                    <a:lnTo>
                      <a:pt x="3323" y="451"/>
                    </a:lnTo>
                    <a:lnTo>
                      <a:pt x="3378" y="519"/>
                    </a:lnTo>
                    <a:lnTo>
                      <a:pt x="3429" y="589"/>
                    </a:lnTo>
                    <a:lnTo>
                      <a:pt x="3474" y="662"/>
                    </a:lnTo>
                    <a:lnTo>
                      <a:pt x="3514" y="738"/>
                    </a:lnTo>
                    <a:lnTo>
                      <a:pt x="3549" y="816"/>
                    </a:lnTo>
                    <a:lnTo>
                      <a:pt x="3580" y="896"/>
                    </a:lnTo>
                    <a:lnTo>
                      <a:pt x="3605" y="979"/>
                    </a:lnTo>
                    <a:lnTo>
                      <a:pt x="3625" y="1063"/>
                    </a:lnTo>
                    <a:lnTo>
                      <a:pt x="3639" y="1148"/>
                    </a:lnTo>
                    <a:lnTo>
                      <a:pt x="3647" y="1236"/>
                    </a:lnTo>
                    <a:lnTo>
                      <a:pt x="3650" y="1323"/>
                    </a:lnTo>
                    <a:lnTo>
                      <a:pt x="3647" y="1411"/>
                    </a:lnTo>
                    <a:lnTo>
                      <a:pt x="3639" y="1498"/>
                    </a:lnTo>
                    <a:lnTo>
                      <a:pt x="3625" y="1583"/>
                    </a:lnTo>
                    <a:lnTo>
                      <a:pt x="3605" y="1667"/>
                    </a:lnTo>
                    <a:lnTo>
                      <a:pt x="3580" y="1750"/>
                    </a:lnTo>
                    <a:lnTo>
                      <a:pt x="3549" y="1830"/>
                    </a:lnTo>
                    <a:lnTo>
                      <a:pt x="3514" y="1908"/>
                    </a:lnTo>
                    <a:lnTo>
                      <a:pt x="3474" y="1984"/>
                    </a:lnTo>
                    <a:lnTo>
                      <a:pt x="3429" y="2057"/>
                    </a:lnTo>
                    <a:lnTo>
                      <a:pt x="3378" y="2128"/>
                    </a:lnTo>
                    <a:lnTo>
                      <a:pt x="3323" y="2196"/>
                    </a:lnTo>
                    <a:lnTo>
                      <a:pt x="3262" y="2260"/>
                    </a:lnTo>
                    <a:lnTo>
                      <a:pt x="3197" y="2321"/>
                    </a:lnTo>
                    <a:lnTo>
                      <a:pt x="3127" y="2378"/>
                    </a:lnTo>
                    <a:lnTo>
                      <a:pt x="3055" y="2429"/>
                    </a:lnTo>
                    <a:lnTo>
                      <a:pt x="2980" y="2474"/>
                    </a:lnTo>
                    <a:lnTo>
                      <a:pt x="2903" y="2514"/>
                    </a:lnTo>
                    <a:lnTo>
                      <a:pt x="2825" y="2550"/>
                    </a:lnTo>
                    <a:lnTo>
                      <a:pt x="2744" y="2579"/>
                    </a:lnTo>
                    <a:lnTo>
                      <a:pt x="2662" y="2604"/>
                    </a:lnTo>
                    <a:lnTo>
                      <a:pt x="2579" y="2623"/>
                    </a:lnTo>
                    <a:lnTo>
                      <a:pt x="2495" y="2636"/>
                    </a:lnTo>
                    <a:lnTo>
                      <a:pt x="2411" y="2644"/>
                    </a:lnTo>
                    <a:lnTo>
                      <a:pt x="2326" y="2647"/>
                    </a:lnTo>
                    <a:lnTo>
                      <a:pt x="2242" y="2644"/>
                    </a:lnTo>
                    <a:lnTo>
                      <a:pt x="2158" y="2636"/>
                    </a:lnTo>
                    <a:lnTo>
                      <a:pt x="2074" y="2623"/>
                    </a:lnTo>
                    <a:lnTo>
                      <a:pt x="1991" y="2604"/>
                    </a:lnTo>
                    <a:lnTo>
                      <a:pt x="1909" y="2579"/>
                    </a:lnTo>
                    <a:lnTo>
                      <a:pt x="1829" y="2551"/>
                    </a:lnTo>
                    <a:lnTo>
                      <a:pt x="1751" y="2515"/>
                    </a:lnTo>
                    <a:lnTo>
                      <a:pt x="1673" y="2475"/>
                    </a:lnTo>
                    <a:lnTo>
                      <a:pt x="1599" y="2430"/>
                    </a:lnTo>
                    <a:lnTo>
                      <a:pt x="1527" y="2379"/>
                    </a:lnTo>
                    <a:lnTo>
                      <a:pt x="1459" y="2323"/>
                    </a:lnTo>
                    <a:lnTo>
                      <a:pt x="1301" y="2481"/>
                    </a:lnTo>
                    <a:lnTo>
                      <a:pt x="1461" y="2641"/>
                    </a:lnTo>
                    <a:lnTo>
                      <a:pt x="1473" y="2656"/>
                    </a:lnTo>
                    <a:lnTo>
                      <a:pt x="1482" y="2672"/>
                    </a:lnTo>
                    <a:lnTo>
                      <a:pt x="1488" y="2690"/>
                    </a:lnTo>
                    <a:lnTo>
                      <a:pt x="1489" y="2708"/>
                    </a:lnTo>
                    <a:lnTo>
                      <a:pt x="1488" y="2727"/>
                    </a:lnTo>
                    <a:lnTo>
                      <a:pt x="1482" y="2744"/>
                    </a:lnTo>
                    <a:lnTo>
                      <a:pt x="1473" y="2760"/>
                    </a:lnTo>
                    <a:lnTo>
                      <a:pt x="1461" y="2774"/>
                    </a:lnTo>
                    <a:lnTo>
                      <a:pt x="709" y="3527"/>
                    </a:lnTo>
                    <a:lnTo>
                      <a:pt x="674" y="3558"/>
                    </a:lnTo>
                    <a:lnTo>
                      <a:pt x="636" y="3586"/>
                    </a:lnTo>
                    <a:lnTo>
                      <a:pt x="595" y="3608"/>
                    </a:lnTo>
                    <a:lnTo>
                      <a:pt x="552" y="3626"/>
                    </a:lnTo>
                    <a:lnTo>
                      <a:pt x="508" y="3639"/>
                    </a:lnTo>
                    <a:lnTo>
                      <a:pt x="462" y="3647"/>
                    </a:lnTo>
                    <a:lnTo>
                      <a:pt x="415" y="3649"/>
                    </a:lnTo>
                    <a:lnTo>
                      <a:pt x="368" y="3647"/>
                    </a:lnTo>
                    <a:lnTo>
                      <a:pt x="322" y="3639"/>
                    </a:lnTo>
                    <a:lnTo>
                      <a:pt x="278" y="3626"/>
                    </a:lnTo>
                    <a:lnTo>
                      <a:pt x="236" y="3608"/>
                    </a:lnTo>
                    <a:lnTo>
                      <a:pt x="195" y="3586"/>
                    </a:lnTo>
                    <a:lnTo>
                      <a:pt x="157" y="3558"/>
                    </a:lnTo>
                    <a:lnTo>
                      <a:pt x="122" y="3527"/>
                    </a:lnTo>
                    <a:lnTo>
                      <a:pt x="91" y="3492"/>
                    </a:lnTo>
                    <a:lnTo>
                      <a:pt x="63" y="3454"/>
                    </a:lnTo>
                    <a:lnTo>
                      <a:pt x="41" y="3413"/>
                    </a:lnTo>
                    <a:lnTo>
                      <a:pt x="23" y="3371"/>
                    </a:lnTo>
                    <a:lnTo>
                      <a:pt x="10" y="3327"/>
                    </a:lnTo>
                    <a:lnTo>
                      <a:pt x="2" y="3281"/>
                    </a:lnTo>
                    <a:lnTo>
                      <a:pt x="0" y="3234"/>
                    </a:lnTo>
                    <a:lnTo>
                      <a:pt x="2" y="3187"/>
                    </a:lnTo>
                    <a:lnTo>
                      <a:pt x="10" y="3141"/>
                    </a:lnTo>
                    <a:lnTo>
                      <a:pt x="23" y="3097"/>
                    </a:lnTo>
                    <a:lnTo>
                      <a:pt x="41" y="3054"/>
                    </a:lnTo>
                    <a:lnTo>
                      <a:pt x="63" y="3013"/>
                    </a:lnTo>
                    <a:lnTo>
                      <a:pt x="91" y="2975"/>
                    </a:lnTo>
                    <a:lnTo>
                      <a:pt x="122" y="2940"/>
                    </a:lnTo>
                    <a:lnTo>
                      <a:pt x="875" y="2188"/>
                    </a:lnTo>
                    <a:lnTo>
                      <a:pt x="889" y="2176"/>
                    </a:lnTo>
                    <a:lnTo>
                      <a:pt x="905" y="2167"/>
                    </a:lnTo>
                    <a:lnTo>
                      <a:pt x="922" y="2161"/>
                    </a:lnTo>
                    <a:lnTo>
                      <a:pt x="941" y="2160"/>
                    </a:lnTo>
                    <a:lnTo>
                      <a:pt x="959" y="2161"/>
                    </a:lnTo>
                    <a:lnTo>
                      <a:pt x="977" y="2167"/>
                    </a:lnTo>
                    <a:lnTo>
                      <a:pt x="993" y="2176"/>
                    </a:lnTo>
                    <a:lnTo>
                      <a:pt x="1008" y="2188"/>
                    </a:lnTo>
                    <a:lnTo>
                      <a:pt x="1168" y="2348"/>
                    </a:lnTo>
                    <a:lnTo>
                      <a:pt x="1326" y="2190"/>
                    </a:lnTo>
                    <a:lnTo>
                      <a:pt x="1271" y="2124"/>
                    </a:lnTo>
                    <a:lnTo>
                      <a:pt x="1221" y="2053"/>
                    </a:lnTo>
                    <a:lnTo>
                      <a:pt x="1176" y="1980"/>
                    </a:lnTo>
                    <a:lnTo>
                      <a:pt x="1136" y="1905"/>
                    </a:lnTo>
                    <a:lnTo>
                      <a:pt x="1101" y="1827"/>
                    </a:lnTo>
                    <a:lnTo>
                      <a:pt x="1071" y="1747"/>
                    </a:lnTo>
                    <a:lnTo>
                      <a:pt x="1046" y="1666"/>
                    </a:lnTo>
                    <a:lnTo>
                      <a:pt x="1028" y="1582"/>
                    </a:lnTo>
                    <a:lnTo>
                      <a:pt x="1013" y="1497"/>
                    </a:lnTo>
                    <a:lnTo>
                      <a:pt x="1004" y="1410"/>
                    </a:lnTo>
                    <a:lnTo>
                      <a:pt x="1002" y="1323"/>
                    </a:lnTo>
                    <a:lnTo>
                      <a:pt x="1004" y="1236"/>
                    </a:lnTo>
                    <a:lnTo>
                      <a:pt x="1013" y="1148"/>
                    </a:lnTo>
                    <a:lnTo>
                      <a:pt x="1028" y="1063"/>
                    </a:lnTo>
                    <a:lnTo>
                      <a:pt x="1046" y="979"/>
                    </a:lnTo>
                    <a:lnTo>
                      <a:pt x="1072" y="896"/>
                    </a:lnTo>
                    <a:lnTo>
                      <a:pt x="1102" y="816"/>
                    </a:lnTo>
                    <a:lnTo>
                      <a:pt x="1137" y="738"/>
                    </a:lnTo>
                    <a:lnTo>
                      <a:pt x="1178" y="662"/>
                    </a:lnTo>
                    <a:lnTo>
                      <a:pt x="1223" y="589"/>
                    </a:lnTo>
                    <a:lnTo>
                      <a:pt x="1274" y="519"/>
                    </a:lnTo>
                    <a:lnTo>
                      <a:pt x="1329" y="451"/>
                    </a:lnTo>
                    <a:lnTo>
                      <a:pt x="1389" y="387"/>
                    </a:lnTo>
                    <a:lnTo>
                      <a:pt x="1456" y="325"/>
                    </a:lnTo>
                    <a:lnTo>
                      <a:pt x="1525" y="269"/>
                    </a:lnTo>
                    <a:lnTo>
                      <a:pt x="1597" y="217"/>
                    </a:lnTo>
                    <a:lnTo>
                      <a:pt x="1672" y="172"/>
                    </a:lnTo>
                    <a:lnTo>
                      <a:pt x="1749" y="132"/>
                    </a:lnTo>
                    <a:lnTo>
                      <a:pt x="1827" y="96"/>
                    </a:lnTo>
                    <a:lnTo>
                      <a:pt x="1908" y="66"/>
                    </a:lnTo>
                    <a:lnTo>
                      <a:pt x="1990" y="42"/>
                    </a:lnTo>
                    <a:lnTo>
                      <a:pt x="2073" y="23"/>
                    </a:lnTo>
                    <a:lnTo>
                      <a:pt x="2157" y="10"/>
                    </a:lnTo>
                    <a:lnTo>
                      <a:pt x="2241" y="2"/>
                    </a:lnTo>
                    <a:lnTo>
                      <a:pt x="2326"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6" name="Freeform 99"/>
              <p:cNvSpPr>
                <a:spLocks noEditPoints="1"/>
              </p:cNvSpPr>
              <p:nvPr/>
            </p:nvSpPr>
            <p:spPr bwMode="auto">
              <a:xfrm>
                <a:off x="9309100" y="2741613"/>
                <a:ext cx="290512" cy="290513"/>
              </a:xfrm>
              <a:custGeom>
                <a:avLst/>
                <a:gdLst>
                  <a:gd name="T0" fmla="*/ 793 w 1834"/>
                  <a:gd name="T1" fmla="*/ 199 h 1834"/>
                  <a:gd name="T2" fmla="*/ 613 w 1834"/>
                  <a:gd name="T3" fmla="*/ 254 h 1834"/>
                  <a:gd name="T4" fmla="*/ 450 w 1834"/>
                  <a:gd name="T5" fmla="*/ 356 h 1834"/>
                  <a:gd name="T6" fmla="*/ 318 w 1834"/>
                  <a:gd name="T7" fmla="*/ 502 h 1834"/>
                  <a:gd name="T8" fmla="*/ 230 w 1834"/>
                  <a:gd name="T9" fmla="*/ 671 h 1834"/>
                  <a:gd name="T10" fmla="*/ 190 w 1834"/>
                  <a:gd name="T11" fmla="*/ 855 h 1834"/>
                  <a:gd name="T12" fmla="*/ 198 w 1834"/>
                  <a:gd name="T13" fmla="*/ 1041 h 1834"/>
                  <a:gd name="T14" fmla="*/ 253 w 1834"/>
                  <a:gd name="T15" fmla="*/ 1221 h 1834"/>
                  <a:gd name="T16" fmla="*/ 356 w 1834"/>
                  <a:gd name="T17" fmla="*/ 1384 h 1834"/>
                  <a:gd name="T18" fmla="*/ 502 w 1834"/>
                  <a:gd name="T19" fmla="*/ 1516 h 1834"/>
                  <a:gd name="T20" fmla="*/ 672 w 1834"/>
                  <a:gd name="T21" fmla="*/ 1604 h 1834"/>
                  <a:gd name="T22" fmla="*/ 855 w 1834"/>
                  <a:gd name="T23" fmla="*/ 1644 h 1834"/>
                  <a:gd name="T24" fmla="*/ 1041 w 1834"/>
                  <a:gd name="T25" fmla="*/ 1636 h 1834"/>
                  <a:gd name="T26" fmla="*/ 1220 w 1834"/>
                  <a:gd name="T27" fmla="*/ 1581 h 1834"/>
                  <a:gd name="T28" fmla="*/ 1384 w 1834"/>
                  <a:gd name="T29" fmla="*/ 1478 h 1834"/>
                  <a:gd name="T30" fmla="*/ 1517 w 1834"/>
                  <a:gd name="T31" fmla="*/ 1332 h 1834"/>
                  <a:gd name="T32" fmla="*/ 1604 w 1834"/>
                  <a:gd name="T33" fmla="*/ 1163 h 1834"/>
                  <a:gd name="T34" fmla="*/ 1644 w 1834"/>
                  <a:gd name="T35" fmla="*/ 979 h 1834"/>
                  <a:gd name="T36" fmla="*/ 1635 w 1834"/>
                  <a:gd name="T37" fmla="*/ 793 h 1834"/>
                  <a:gd name="T38" fmla="*/ 1580 w 1834"/>
                  <a:gd name="T39" fmla="*/ 614 h 1834"/>
                  <a:gd name="T40" fmla="*/ 1478 w 1834"/>
                  <a:gd name="T41" fmla="*/ 450 h 1834"/>
                  <a:gd name="T42" fmla="*/ 1332 w 1834"/>
                  <a:gd name="T43" fmla="*/ 317 h 1834"/>
                  <a:gd name="T44" fmla="*/ 1161 w 1834"/>
                  <a:gd name="T45" fmla="*/ 230 h 1834"/>
                  <a:gd name="T46" fmla="*/ 979 w 1834"/>
                  <a:gd name="T47" fmla="*/ 190 h 1834"/>
                  <a:gd name="T48" fmla="*/ 988 w 1834"/>
                  <a:gd name="T49" fmla="*/ 3 h 1834"/>
                  <a:gd name="T50" fmla="*/ 1195 w 1834"/>
                  <a:gd name="T51" fmla="*/ 43 h 1834"/>
                  <a:gd name="T52" fmla="*/ 1390 w 1834"/>
                  <a:gd name="T53" fmla="*/ 132 h 1834"/>
                  <a:gd name="T54" fmla="*/ 1565 w 1834"/>
                  <a:gd name="T55" fmla="*/ 269 h 1834"/>
                  <a:gd name="T56" fmla="*/ 1702 w 1834"/>
                  <a:gd name="T57" fmla="*/ 444 h 1834"/>
                  <a:gd name="T58" fmla="*/ 1791 w 1834"/>
                  <a:gd name="T59" fmla="*/ 639 h 1834"/>
                  <a:gd name="T60" fmla="*/ 1831 w 1834"/>
                  <a:gd name="T61" fmla="*/ 846 h 1834"/>
                  <a:gd name="T62" fmla="*/ 1823 w 1834"/>
                  <a:gd name="T63" fmla="*/ 1057 h 1834"/>
                  <a:gd name="T64" fmla="*/ 1767 w 1834"/>
                  <a:gd name="T65" fmla="*/ 1262 h 1834"/>
                  <a:gd name="T66" fmla="*/ 1661 w 1834"/>
                  <a:gd name="T67" fmla="*/ 1452 h 1834"/>
                  <a:gd name="T68" fmla="*/ 1565 w 1834"/>
                  <a:gd name="T69" fmla="*/ 1565 h 1834"/>
                  <a:gd name="T70" fmla="*/ 1390 w 1834"/>
                  <a:gd name="T71" fmla="*/ 1702 h 1834"/>
                  <a:gd name="T72" fmla="*/ 1195 w 1834"/>
                  <a:gd name="T73" fmla="*/ 1791 h 1834"/>
                  <a:gd name="T74" fmla="*/ 988 w 1834"/>
                  <a:gd name="T75" fmla="*/ 1831 h 1834"/>
                  <a:gd name="T76" fmla="*/ 777 w 1834"/>
                  <a:gd name="T77" fmla="*/ 1823 h 1834"/>
                  <a:gd name="T78" fmla="*/ 572 w 1834"/>
                  <a:gd name="T79" fmla="*/ 1766 h 1834"/>
                  <a:gd name="T80" fmla="*/ 382 w 1834"/>
                  <a:gd name="T81" fmla="*/ 1662 h 1834"/>
                  <a:gd name="T82" fmla="*/ 218 w 1834"/>
                  <a:gd name="T83" fmla="*/ 1510 h 1834"/>
                  <a:gd name="T84" fmla="*/ 96 w 1834"/>
                  <a:gd name="T85" fmla="*/ 1327 h 1834"/>
                  <a:gd name="T86" fmla="*/ 24 w 1834"/>
                  <a:gd name="T87" fmla="*/ 1127 h 1834"/>
                  <a:gd name="T88" fmla="*/ 0 w 1834"/>
                  <a:gd name="T89" fmla="*/ 917 h 1834"/>
                  <a:gd name="T90" fmla="*/ 24 w 1834"/>
                  <a:gd name="T91" fmla="*/ 707 h 1834"/>
                  <a:gd name="T92" fmla="*/ 96 w 1834"/>
                  <a:gd name="T93" fmla="*/ 507 h 1834"/>
                  <a:gd name="T94" fmla="*/ 218 w 1834"/>
                  <a:gd name="T95" fmla="*/ 324 h 1834"/>
                  <a:gd name="T96" fmla="*/ 382 w 1834"/>
                  <a:gd name="T97" fmla="*/ 173 h 1834"/>
                  <a:gd name="T98" fmla="*/ 572 w 1834"/>
                  <a:gd name="T99" fmla="*/ 68 h 1834"/>
                  <a:gd name="T100" fmla="*/ 777 w 1834"/>
                  <a:gd name="T101" fmla="*/ 11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4" h="1834">
                    <a:moveTo>
                      <a:pt x="917" y="188"/>
                    </a:moveTo>
                    <a:lnTo>
                      <a:pt x="855" y="190"/>
                    </a:lnTo>
                    <a:lnTo>
                      <a:pt x="793" y="199"/>
                    </a:lnTo>
                    <a:lnTo>
                      <a:pt x="732" y="211"/>
                    </a:lnTo>
                    <a:lnTo>
                      <a:pt x="672" y="230"/>
                    </a:lnTo>
                    <a:lnTo>
                      <a:pt x="613" y="254"/>
                    </a:lnTo>
                    <a:lnTo>
                      <a:pt x="556" y="283"/>
                    </a:lnTo>
                    <a:lnTo>
                      <a:pt x="502" y="317"/>
                    </a:lnTo>
                    <a:lnTo>
                      <a:pt x="450" y="356"/>
                    </a:lnTo>
                    <a:lnTo>
                      <a:pt x="402" y="402"/>
                    </a:lnTo>
                    <a:lnTo>
                      <a:pt x="356" y="450"/>
                    </a:lnTo>
                    <a:lnTo>
                      <a:pt x="318" y="502"/>
                    </a:lnTo>
                    <a:lnTo>
                      <a:pt x="283" y="556"/>
                    </a:lnTo>
                    <a:lnTo>
                      <a:pt x="253" y="614"/>
                    </a:lnTo>
                    <a:lnTo>
                      <a:pt x="230" y="671"/>
                    </a:lnTo>
                    <a:lnTo>
                      <a:pt x="211" y="732"/>
                    </a:lnTo>
                    <a:lnTo>
                      <a:pt x="198" y="793"/>
                    </a:lnTo>
                    <a:lnTo>
                      <a:pt x="190" y="855"/>
                    </a:lnTo>
                    <a:lnTo>
                      <a:pt x="188" y="917"/>
                    </a:lnTo>
                    <a:lnTo>
                      <a:pt x="190" y="979"/>
                    </a:lnTo>
                    <a:lnTo>
                      <a:pt x="198" y="1041"/>
                    </a:lnTo>
                    <a:lnTo>
                      <a:pt x="211" y="1102"/>
                    </a:lnTo>
                    <a:lnTo>
                      <a:pt x="230" y="1163"/>
                    </a:lnTo>
                    <a:lnTo>
                      <a:pt x="253" y="1221"/>
                    </a:lnTo>
                    <a:lnTo>
                      <a:pt x="283" y="1278"/>
                    </a:lnTo>
                    <a:lnTo>
                      <a:pt x="318" y="1332"/>
                    </a:lnTo>
                    <a:lnTo>
                      <a:pt x="356" y="1384"/>
                    </a:lnTo>
                    <a:lnTo>
                      <a:pt x="402" y="1432"/>
                    </a:lnTo>
                    <a:lnTo>
                      <a:pt x="450" y="1478"/>
                    </a:lnTo>
                    <a:lnTo>
                      <a:pt x="502" y="1516"/>
                    </a:lnTo>
                    <a:lnTo>
                      <a:pt x="556" y="1551"/>
                    </a:lnTo>
                    <a:lnTo>
                      <a:pt x="613" y="1581"/>
                    </a:lnTo>
                    <a:lnTo>
                      <a:pt x="672" y="1604"/>
                    </a:lnTo>
                    <a:lnTo>
                      <a:pt x="732" y="1623"/>
                    </a:lnTo>
                    <a:lnTo>
                      <a:pt x="793" y="1636"/>
                    </a:lnTo>
                    <a:lnTo>
                      <a:pt x="855" y="1644"/>
                    </a:lnTo>
                    <a:lnTo>
                      <a:pt x="917" y="1646"/>
                    </a:lnTo>
                    <a:lnTo>
                      <a:pt x="979" y="1644"/>
                    </a:lnTo>
                    <a:lnTo>
                      <a:pt x="1041" y="1636"/>
                    </a:lnTo>
                    <a:lnTo>
                      <a:pt x="1102" y="1623"/>
                    </a:lnTo>
                    <a:lnTo>
                      <a:pt x="1161" y="1604"/>
                    </a:lnTo>
                    <a:lnTo>
                      <a:pt x="1220" y="1581"/>
                    </a:lnTo>
                    <a:lnTo>
                      <a:pt x="1278" y="1551"/>
                    </a:lnTo>
                    <a:lnTo>
                      <a:pt x="1332" y="1516"/>
                    </a:lnTo>
                    <a:lnTo>
                      <a:pt x="1384" y="1478"/>
                    </a:lnTo>
                    <a:lnTo>
                      <a:pt x="1432" y="1432"/>
                    </a:lnTo>
                    <a:lnTo>
                      <a:pt x="1478" y="1384"/>
                    </a:lnTo>
                    <a:lnTo>
                      <a:pt x="1517" y="1332"/>
                    </a:lnTo>
                    <a:lnTo>
                      <a:pt x="1551" y="1278"/>
                    </a:lnTo>
                    <a:lnTo>
                      <a:pt x="1580" y="1221"/>
                    </a:lnTo>
                    <a:lnTo>
                      <a:pt x="1604" y="1163"/>
                    </a:lnTo>
                    <a:lnTo>
                      <a:pt x="1623" y="1102"/>
                    </a:lnTo>
                    <a:lnTo>
                      <a:pt x="1635" y="1041"/>
                    </a:lnTo>
                    <a:lnTo>
                      <a:pt x="1644" y="979"/>
                    </a:lnTo>
                    <a:lnTo>
                      <a:pt x="1646" y="917"/>
                    </a:lnTo>
                    <a:lnTo>
                      <a:pt x="1644" y="855"/>
                    </a:lnTo>
                    <a:lnTo>
                      <a:pt x="1635" y="793"/>
                    </a:lnTo>
                    <a:lnTo>
                      <a:pt x="1623" y="732"/>
                    </a:lnTo>
                    <a:lnTo>
                      <a:pt x="1604" y="671"/>
                    </a:lnTo>
                    <a:lnTo>
                      <a:pt x="1580" y="614"/>
                    </a:lnTo>
                    <a:lnTo>
                      <a:pt x="1551" y="556"/>
                    </a:lnTo>
                    <a:lnTo>
                      <a:pt x="1517" y="502"/>
                    </a:lnTo>
                    <a:lnTo>
                      <a:pt x="1478" y="450"/>
                    </a:lnTo>
                    <a:lnTo>
                      <a:pt x="1432" y="402"/>
                    </a:lnTo>
                    <a:lnTo>
                      <a:pt x="1384" y="356"/>
                    </a:lnTo>
                    <a:lnTo>
                      <a:pt x="1332" y="317"/>
                    </a:lnTo>
                    <a:lnTo>
                      <a:pt x="1278" y="283"/>
                    </a:lnTo>
                    <a:lnTo>
                      <a:pt x="1220" y="254"/>
                    </a:lnTo>
                    <a:lnTo>
                      <a:pt x="1161" y="230"/>
                    </a:lnTo>
                    <a:lnTo>
                      <a:pt x="1102" y="211"/>
                    </a:lnTo>
                    <a:lnTo>
                      <a:pt x="1041" y="199"/>
                    </a:lnTo>
                    <a:lnTo>
                      <a:pt x="979" y="190"/>
                    </a:lnTo>
                    <a:lnTo>
                      <a:pt x="917" y="188"/>
                    </a:lnTo>
                    <a:close/>
                    <a:moveTo>
                      <a:pt x="917" y="0"/>
                    </a:moveTo>
                    <a:lnTo>
                      <a:pt x="988" y="3"/>
                    </a:lnTo>
                    <a:lnTo>
                      <a:pt x="1058" y="11"/>
                    </a:lnTo>
                    <a:lnTo>
                      <a:pt x="1127" y="24"/>
                    </a:lnTo>
                    <a:lnTo>
                      <a:pt x="1195" y="43"/>
                    </a:lnTo>
                    <a:lnTo>
                      <a:pt x="1262" y="68"/>
                    </a:lnTo>
                    <a:lnTo>
                      <a:pt x="1327" y="97"/>
                    </a:lnTo>
                    <a:lnTo>
                      <a:pt x="1390" y="132"/>
                    </a:lnTo>
                    <a:lnTo>
                      <a:pt x="1452" y="173"/>
                    </a:lnTo>
                    <a:lnTo>
                      <a:pt x="1510" y="218"/>
                    </a:lnTo>
                    <a:lnTo>
                      <a:pt x="1565" y="269"/>
                    </a:lnTo>
                    <a:lnTo>
                      <a:pt x="1616" y="324"/>
                    </a:lnTo>
                    <a:lnTo>
                      <a:pt x="1661" y="382"/>
                    </a:lnTo>
                    <a:lnTo>
                      <a:pt x="1702" y="444"/>
                    </a:lnTo>
                    <a:lnTo>
                      <a:pt x="1737" y="507"/>
                    </a:lnTo>
                    <a:lnTo>
                      <a:pt x="1767" y="572"/>
                    </a:lnTo>
                    <a:lnTo>
                      <a:pt x="1791" y="639"/>
                    </a:lnTo>
                    <a:lnTo>
                      <a:pt x="1810" y="707"/>
                    </a:lnTo>
                    <a:lnTo>
                      <a:pt x="1823" y="776"/>
                    </a:lnTo>
                    <a:lnTo>
                      <a:pt x="1831" y="846"/>
                    </a:lnTo>
                    <a:lnTo>
                      <a:pt x="1834" y="917"/>
                    </a:lnTo>
                    <a:lnTo>
                      <a:pt x="1831" y="988"/>
                    </a:lnTo>
                    <a:lnTo>
                      <a:pt x="1823" y="1057"/>
                    </a:lnTo>
                    <a:lnTo>
                      <a:pt x="1810" y="1127"/>
                    </a:lnTo>
                    <a:lnTo>
                      <a:pt x="1791" y="1196"/>
                    </a:lnTo>
                    <a:lnTo>
                      <a:pt x="1767" y="1262"/>
                    </a:lnTo>
                    <a:lnTo>
                      <a:pt x="1737" y="1327"/>
                    </a:lnTo>
                    <a:lnTo>
                      <a:pt x="1702" y="1391"/>
                    </a:lnTo>
                    <a:lnTo>
                      <a:pt x="1661" y="1452"/>
                    </a:lnTo>
                    <a:lnTo>
                      <a:pt x="1616" y="1510"/>
                    </a:lnTo>
                    <a:lnTo>
                      <a:pt x="1565" y="1565"/>
                    </a:lnTo>
                    <a:lnTo>
                      <a:pt x="1565" y="1565"/>
                    </a:lnTo>
                    <a:lnTo>
                      <a:pt x="1510" y="1616"/>
                    </a:lnTo>
                    <a:lnTo>
                      <a:pt x="1452" y="1662"/>
                    </a:lnTo>
                    <a:lnTo>
                      <a:pt x="1390" y="1702"/>
                    </a:lnTo>
                    <a:lnTo>
                      <a:pt x="1327" y="1738"/>
                    </a:lnTo>
                    <a:lnTo>
                      <a:pt x="1262" y="1766"/>
                    </a:lnTo>
                    <a:lnTo>
                      <a:pt x="1195" y="1791"/>
                    </a:lnTo>
                    <a:lnTo>
                      <a:pt x="1127" y="1810"/>
                    </a:lnTo>
                    <a:lnTo>
                      <a:pt x="1058" y="1823"/>
                    </a:lnTo>
                    <a:lnTo>
                      <a:pt x="988" y="1831"/>
                    </a:lnTo>
                    <a:lnTo>
                      <a:pt x="917" y="1834"/>
                    </a:lnTo>
                    <a:lnTo>
                      <a:pt x="846" y="1831"/>
                    </a:lnTo>
                    <a:lnTo>
                      <a:pt x="777" y="1823"/>
                    </a:lnTo>
                    <a:lnTo>
                      <a:pt x="707" y="1810"/>
                    </a:lnTo>
                    <a:lnTo>
                      <a:pt x="638" y="1791"/>
                    </a:lnTo>
                    <a:lnTo>
                      <a:pt x="572" y="1766"/>
                    </a:lnTo>
                    <a:lnTo>
                      <a:pt x="507" y="1738"/>
                    </a:lnTo>
                    <a:lnTo>
                      <a:pt x="443" y="1702"/>
                    </a:lnTo>
                    <a:lnTo>
                      <a:pt x="382" y="1662"/>
                    </a:lnTo>
                    <a:lnTo>
                      <a:pt x="324" y="1616"/>
                    </a:lnTo>
                    <a:lnTo>
                      <a:pt x="269" y="1565"/>
                    </a:lnTo>
                    <a:lnTo>
                      <a:pt x="218" y="1510"/>
                    </a:lnTo>
                    <a:lnTo>
                      <a:pt x="172" y="1452"/>
                    </a:lnTo>
                    <a:lnTo>
                      <a:pt x="132" y="1391"/>
                    </a:lnTo>
                    <a:lnTo>
                      <a:pt x="96" y="1327"/>
                    </a:lnTo>
                    <a:lnTo>
                      <a:pt x="68" y="1262"/>
                    </a:lnTo>
                    <a:lnTo>
                      <a:pt x="43" y="1196"/>
                    </a:lnTo>
                    <a:lnTo>
                      <a:pt x="24" y="1127"/>
                    </a:lnTo>
                    <a:lnTo>
                      <a:pt x="11" y="1057"/>
                    </a:lnTo>
                    <a:lnTo>
                      <a:pt x="3" y="988"/>
                    </a:lnTo>
                    <a:lnTo>
                      <a:pt x="0" y="917"/>
                    </a:lnTo>
                    <a:lnTo>
                      <a:pt x="3" y="846"/>
                    </a:lnTo>
                    <a:lnTo>
                      <a:pt x="11" y="776"/>
                    </a:lnTo>
                    <a:lnTo>
                      <a:pt x="24" y="707"/>
                    </a:lnTo>
                    <a:lnTo>
                      <a:pt x="43" y="639"/>
                    </a:lnTo>
                    <a:lnTo>
                      <a:pt x="68" y="572"/>
                    </a:lnTo>
                    <a:lnTo>
                      <a:pt x="96" y="507"/>
                    </a:lnTo>
                    <a:lnTo>
                      <a:pt x="132" y="444"/>
                    </a:lnTo>
                    <a:lnTo>
                      <a:pt x="172" y="382"/>
                    </a:lnTo>
                    <a:lnTo>
                      <a:pt x="218" y="324"/>
                    </a:lnTo>
                    <a:lnTo>
                      <a:pt x="269" y="269"/>
                    </a:lnTo>
                    <a:lnTo>
                      <a:pt x="324" y="218"/>
                    </a:lnTo>
                    <a:lnTo>
                      <a:pt x="382" y="173"/>
                    </a:lnTo>
                    <a:lnTo>
                      <a:pt x="443" y="132"/>
                    </a:lnTo>
                    <a:lnTo>
                      <a:pt x="507" y="97"/>
                    </a:lnTo>
                    <a:lnTo>
                      <a:pt x="572" y="68"/>
                    </a:lnTo>
                    <a:lnTo>
                      <a:pt x="638" y="43"/>
                    </a:lnTo>
                    <a:lnTo>
                      <a:pt x="707" y="24"/>
                    </a:lnTo>
                    <a:lnTo>
                      <a:pt x="777" y="11"/>
                    </a:lnTo>
                    <a:lnTo>
                      <a:pt x="846" y="3"/>
                    </a:lnTo>
                    <a:lnTo>
                      <a:pt x="917"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7" name="Freeform 100"/>
              <p:cNvSpPr/>
              <p:nvPr/>
            </p:nvSpPr>
            <p:spPr bwMode="auto">
              <a:xfrm>
                <a:off x="9394825" y="2808288"/>
                <a:ext cx="119062" cy="47625"/>
              </a:xfrm>
              <a:custGeom>
                <a:avLst/>
                <a:gdLst>
                  <a:gd name="T0" fmla="*/ 352 w 753"/>
                  <a:gd name="T1" fmla="*/ 0 h 304"/>
                  <a:gd name="T2" fmla="*/ 402 w 753"/>
                  <a:gd name="T3" fmla="*/ 0 h 304"/>
                  <a:gd name="T4" fmla="*/ 452 w 753"/>
                  <a:gd name="T5" fmla="*/ 4 h 304"/>
                  <a:gd name="T6" fmla="*/ 502 w 753"/>
                  <a:gd name="T7" fmla="*/ 15 h 304"/>
                  <a:gd name="T8" fmla="*/ 551 w 753"/>
                  <a:gd name="T9" fmla="*/ 31 h 304"/>
                  <a:gd name="T10" fmla="*/ 598 w 753"/>
                  <a:gd name="T11" fmla="*/ 51 h 304"/>
                  <a:gd name="T12" fmla="*/ 644 w 753"/>
                  <a:gd name="T13" fmla="*/ 77 h 304"/>
                  <a:gd name="T14" fmla="*/ 687 w 753"/>
                  <a:gd name="T15" fmla="*/ 107 h 304"/>
                  <a:gd name="T16" fmla="*/ 727 w 753"/>
                  <a:gd name="T17" fmla="*/ 143 h 304"/>
                  <a:gd name="T18" fmla="*/ 740 w 753"/>
                  <a:gd name="T19" fmla="*/ 160 h 304"/>
                  <a:gd name="T20" fmla="*/ 749 w 753"/>
                  <a:gd name="T21" fmla="*/ 179 h 304"/>
                  <a:gd name="T22" fmla="*/ 753 w 753"/>
                  <a:gd name="T23" fmla="*/ 200 h 304"/>
                  <a:gd name="T24" fmla="*/ 753 w 753"/>
                  <a:gd name="T25" fmla="*/ 220 h 304"/>
                  <a:gd name="T26" fmla="*/ 749 w 753"/>
                  <a:gd name="T27" fmla="*/ 241 h 304"/>
                  <a:gd name="T28" fmla="*/ 740 w 753"/>
                  <a:gd name="T29" fmla="*/ 260 h 304"/>
                  <a:gd name="T30" fmla="*/ 727 w 753"/>
                  <a:gd name="T31" fmla="*/ 276 h 304"/>
                  <a:gd name="T32" fmla="*/ 712 w 753"/>
                  <a:gd name="T33" fmla="*/ 288 h 304"/>
                  <a:gd name="T34" fmla="*/ 696 w 753"/>
                  <a:gd name="T35" fmla="*/ 297 h 304"/>
                  <a:gd name="T36" fmla="*/ 678 w 753"/>
                  <a:gd name="T37" fmla="*/ 302 h 304"/>
                  <a:gd name="T38" fmla="*/ 660 w 753"/>
                  <a:gd name="T39" fmla="*/ 304 h 304"/>
                  <a:gd name="T40" fmla="*/ 643 w 753"/>
                  <a:gd name="T41" fmla="*/ 302 h 304"/>
                  <a:gd name="T42" fmla="*/ 625 w 753"/>
                  <a:gd name="T43" fmla="*/ 297 h 304"/>
                  <a:gd name="T44" fmla="*/ 608 w 753"/>
                  <a:gd name="T45" fmla="*/ 288 h 304"/>
                  <a:gd name="T46" fmla="*/ 594 w 753"/>
                  <a:gd name="T47" fmla="*/ 276 h 304"/>
                  <a:gd name="T48" fmla="*/ 563 w 753"/>
                  <a:gd name="T49" fmla="*/ 249 h 304"/>
                  <a:gd name="T50" fmla="*/ 529 w 753"/>
                  <a:gd name="T51" fmla="*/ 226 h 304"/>
                  <a:gd name="T52" fmla="*/ 492 w 753"/>
                  <a:gd name="T53" fmla="*/ 209 h 304"/>
                  <a:gd name="T54" fmla="*/ 454 w 753"/>
                  <a:gd name="T55" fmla="*/ 197 h 304"/>
                  <a:gd name="T56" fmla="*/ 416 w 753"/>
                  <a:gd name="T57" fmla="*/ 189 h 304"/>
                  <a:gd name="T58" fmla="*/ 377 w 753"/>
                  <a:gd name="T59" fmla="*/ 187 h 304"/>
                  <a:gd name="T60" fmla="*/ 337 w 753"/>
                  <a:gd name="T61" fmla="*/ 189 h 304"/>
                  <a:gd name="T62" fmla="*/ 300 w 753"/>
                  <a:gd name="T63" fmla="*/ 197 h 304"/>
                  <a:gd name="T64" fmla="*/ 262 w 753"/>
                  <a:gd name="T65" fmla="*/ 209 h 304"/>
                  <a:gd name="T66" fmla="*/ 226 w 753"/>
                  <a:gd name="T67" fmla="*/ 226 h 304"/>
                  <a:gd name="T68" fmla="*/ 191 w 753"/>
                  <a:gd name="T69" fmla="*/ 249 h 304"/>
                  <a:gd name="T70" fmla="*/ 160 w 753"/>
                  <a:gd name="T71" fmla="*/ 276 h 304"/>
                  <a:gd name="T72" fmla="*/ 144 w 753"/>
                  <a:gd name="T73" fmla="*/ 289 h 304"/>
                  <a:gd name="T74" fmla="*/ 124 w 753"/>
                  <a:gd name="T75" fmla="*/ 298 h 304"/>
                  <a:gd name="T76" fmla="*/ 104 w 753"/>
                  <a:gd name="T77" fmla="*/ 303 h 304"/>
                  <a:gd name="T78" fmla="*/ 84 w 753"/>
                  <a:gd name="T79" fmla="*/ 303 h 304"/>
                  <a:gd name="T80" fmla="*/ 63 w 753"/>
                  <a:gd name="T81" fmla="*/ 298 h 304"/>
                  <a:gd name="T82" fmla="*/ 44 w 753"/>
                  <a:gd name="T83" fmla="*/ 289 h 304"/>
                  <a:gd name="T84" fmla="*/ 28 w 753"/>
                  <a:gd name="T85" fmla="*/ 276 h 304"/>
                  <a:gd name="T86" fmla="*/ 14 w 753"/>
                  <a:gd name="T87" fmla="*/ 260 h 304"/>
                  <a:gd name="T88" fmla="*/ 4 w 753"/>
                  <a:gd name="T89" fmla="*/ 241 h 304"/>
                  <a:gd name="T90" fmla="*/ 0 w 753"/>
                  <a:gd name="T91" fmla="*/ 220 h 304"/>
                  <a:gd name="T92" fmla="*/ 0 w 753"/>
                  <a:gd name="T93" fmla="*/ 200 h 304"/>
                  <a:gd name="T94" fmla="*/ 4 w 753"/>
                  <a:gd name="T95" fmla="*/ 179 h 304"/>
                  <a:gd name="T96" fmla="*/ 14 w 753"/>
                  <a:gd name="T97" fmla="*/ 160 h 304"/>
                  <a:gd name="T98" fmla="*/ 28 w 753"/>
                  <a:gd name="T99" fmla="*/ 143 h 304"/>
                  <a:gd name="T100" fmla="*/ 67 w 753"/>
                  <a:gd name="T101" fmla="*/ 107 h 304"/>
                  <a:gd name="T102" fmla="*/ 110 w 753"/>
                  <a:gd name="T103" fmla="*/ 77 h 304"/>
                  <a:gd name="T104" fmla="*/ 156 w 753"/>
                  <a:gd name="T105" fmla="*/ 51 h 304"/>
                  <a:gd name="T106" fmla="*/ 202 w 753"/>
                  <a:gd name="T107" fmla="*/ 31 h 304"/>
                  <a:gd name="T108" fmla="*/ 251 w 753"/>
                  <a:gd name="T109" fmla="*/ 15 h 304"/>
                  <a:gd name="T110" fmla="*/ 301 w 753"/>
                  <a:gd name="T111" fmla="*/ 4 h 304"/>
                  <a:gd name="T112" fmla="*/ 352 w 753"/>
                  <a:gd name="T11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53" h="304">
                    <a:moveTo>
                      <a:pt x="352" y="0"/>
                    </a:moveTo>
                    <a:lnTo>
                      <a:pt x="402" y="0"/>
                    </a:lnTo>
                    <a:lnTo>
                      <a:pt x="452" y="4"/>
                    </a:lnTo>
                    <a:lnTo>
                      <a:pt x="502" y="15"/>
                    </a:lnTo>
                    <a:lnTo>
                      <a:pt x="551" y="31"/>
                    </a:lnTo>
                    <a:lnTo>
                      <a:pt x="598" y="51"/>
                    </a:lnTo>
                    <a:lnTo>
                      <a:pt x="644" y="77"/>
                    </a:lnTo>
                    <a:lnTo>
                      <a:pt x="687" y="107"/>
                    </a:lnTo>
                    <a:lnTo>
                      <a:pt x="727" y="143"/>
                    </a:lnTo>
                    <a:lnTo>
                      <a:pt x="740" y="160"/>
                    </a:lnTo>
                    <a:lnTo>
                      <a:pt x="749" y="179"/>
                    </a:lnTo>
                    <a:lnTo>
                      <a:pt x="753" y="200"/>
                    </a:lnTo>
                    <a:lnTo>
                      <a:pt x="753" y="220"/>
                    </a:lnTo>
                    <a:lnTo>
                      <a:pt x="749" y="241"/>
                    </a:lnTo>
                    <a:lnTo>
                      <a:pt x="740" y="260"/>
                    </a:lnTo>
                    <a:lnTo>
                      <a:pt x="727" y="276"/>
                    </a:lnTo>
                    <a:lnTo>
                      <a:pt x="712" y="288"/>
                    </a:lnTo>
                    <a:lnTo>
                      <a:pt x="696" y="297"/>
                    </a:lnTo>
                    <a:lnTo>
                      <a:pt x="678" y="302"/>
                    </a:lnTo>
                    <a:lnTo>
                      <a:pt x="660" y="304"/>
                    </a:lnTo>
                    <a:lnTo>
                      <a:pt x="643" y="302"/>
                    </a:lnTo>
                    <a:lnTo>
                      <a:pt x="625" y="297"/>
                    </a:lnTo>
                    <a:lnTo>
                      <a:pt x="608" y="288"/>
                    </a:lnTo>
                    <a:lnTo>
                      <a:pt x="594" y="276"/>
                    </a:lnTo>
                    <a:lnTo>
                      <a:pt x="563" y="249"/>
                    </a:lnTo>
                    <a:lnTo>
                      <a:pt x="529" y="226"/>
                    </a:lnTo>
                    <a:lnTo>
                      <a:pt x="492" y="209"/>
                    </a:lnTo>
                    <a:lnTo>
                      <a:pt x="454" y="197"/>
                    </a:lnTo>
                    <a:lnTo>
                      <a:pt x="416" y="189"/>
                    </a:lnTo>
                    <a:lnTo>
                      <a:pt x="377" y="187"/>
                    </a:lnTo>
                    <a:lnTo>
                      <a:pt x="337" y="189"/>
                    </a:lnTo>
                    <a:lnTo>
                      <a:pt x="300" y="197"/>
                    </a:lnTo>
                    <a:lnTo>
                      <a:pt x="262" y="209"/>
                    </a:lnTo>
                    <a:lnTo>
                      <a:pt x="226" y="226"/>
                    </a:lnTo>
                    <a:lnTo>
                      <a:pt x="191" y="249"/>
                    </a:lnTo>
                    <a:lnTo>
                      <a:pt x="160" y="276"/>
                    </a:lnTo>
                    <a:lnTo>
                      <a:pt x="144" y="289"/>
                    </a:lnTo>
                    <a:lnTo>
                      <a:pt x="124" y="298"/>
                    </a:lnTo>
                    <a:lnTo>
                      <a:pt x="104" y="303"/>
                    </a:lnTo>
                    <a:lnTo>
                      <a:pt x="84" y="303"/>
                    </a:lnTo>
                    <a:lnTo>
                      <a:pt x="63" y="298"/>
                    </a:lnTo>
                    <a:lnTo>
                      <a:pt x="44" y="289"/>
                    </a:lnTo>
                    <a:lnTo>
                      <a:pt x="28" y="276"/>
                    </a:lnTo>
                    <a:lnTo>
                      <a:pt x="14" y="260"/>
                    </a:lnTo>
                    <a:lnTo>
                      <a:pt x="4" y="241"/>
                    </a:lnTo>
                    <a:lnTo>
                      <a:pt x="0" y="220"/>
                    </a:lnTo>
                    <a:lnTo>
                      <a:pt x="0" y="200"/>
                    </a:lnTo>
                    <a:lnTo>
                      <a:pt x="4" y="179"/>
                    </a:lnTo>
                    <a:lnTo>
                      <a:pt x="14" y="160"/>
                    </a:lnTo>
                    <a:lnTo>
                      <a:pt x="28" y="143"/>
                    </a:lnTo>
                    <a:lnTo>
                      <a:pt x="67" y="107"/>
                    </a:lnTo>
                    <a:lnTo>
                      <a:pt x="110" y="77"/>
                    </a:lnTo>
                    <a:lnTo>
                      <a:pt x="156" y="51"/>
                    </a:lnTo>
                    <a:lnTo>
                      <a:pt x="202" y="31"/>
                    </a:lnTo>
                    <a:lnTo>
                      <a:pt x="251" y="15"/>
                    </a:lnTo>
                    <a:lnTo>
                      <a:pt x="301" y="4"/>
                    </a:lnTo>
                    <a:lnTo>
                      <a:pt x="352"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grpSp>
        <p:sp>
          <p:nvSpPr>
            <p:cNvPr id="44" name="Freeform 164"/>
            <p:cNvSpPr>
              <a:spLocks noEditPoints="1"/>
            </p:cNvSpPr>
            <p:nvPr/>
          </p:nvSpPr>
          <p:spPr bwMode="auto">
            <a:xfrm>
              <a:off x="3991375" y="4622467"/>
              <a:ext cx="509944" cy="454060"/>
            </a:xfrm>
            <a:custGeom>
              <a:avLst/>
              <a:gdLst>
                <a:gd name="T0" fmla="*/ 171 w 3653"/>
                <a:gd name="T1" fmla="*/ 2242 h 3248"/>
                <a:gd name="T2" fmla="*/ 171 w 3653"/>
                <a:gd name="T3" fmla="*/ 2273 h 3248"/>
                <a:gd name="T4" fmla="*/ 1756 w 3653"/>
                <a:gd name="T5" fmla="*/ 3070 h 3248"/>
                <a:gd name="T6" fmla="*/ 1897 w 3653"/>
                <a:gd name="T7" fmla="*/ 3070 h 3248"/>
                <a:gd name="T8" fmla="*/ 3481 w 3653"/>
                <a:gd name="T9" fmla="*/ 2273 h 3248"/>
                <a:gd name="T10" fmla="*/ 3481 w 3653"/>
                <a:gd name="T11" fmla="*/ 2242 h 3248"/>
                <a:gd name="T12" fmla="*/ 2005 w 3653"/>
                <a:gd name="T13" fmla="*/ 2572 h 3248"/>
                <a:gd name="T14" fmla="*/ 1827 w 3653"/>
                <a:gd name="T15" fmla="*/ 2614 h 3248"/>
                <a:gd name="T16" fmla="*/ 1647 w 3653"/>
                <a:gd name="T17" fmla="*/ 2572 h 3248"/>
                <a:gd name="T18" fmla="*/ 1962 w 3653"/>
                <a:gd name="T19" fmla="*/ 1956 h 3248"/>
                <a:gd name="T20" fmla="*/ 1780 w 3653"/>
                <a:gd name="T21" fmla="*/ 1977 h 3248"/>
                <a:gd name="T22" fmla="*/ 571 w 3653"/>
                <a:gd name="T23" fmla="*/ 1401 h 3248"/>
                <a:gd name="T24" fmla="*/ 169 w 3653"/>
                <a:gd name="T25" fmla="*/ 1617 h 3248"/>
                <a:gd name="T26" fmla="*/ 177 w 3653"/>
                <a:gd name="T27" fmla="*/ 1648 h 3248"/>
                <a:gd name="T28" fmla="*/ 1791 w 3653"/>
                <a:gd name="T29" fmla="*/ 2444 h 3248"/>
                <a:gd name="T30" fmla="*/ 1931 w 3653"/>
                <a:gd name="T31" fmla="*/ 2421 h 3248"/>
                <a:gd name="T32" fmla="*/ 3485 w 3653"/>
                <a:gd name="T33" fmla="*/ 1631 h 3248"/>
                <a:gd name="T34" fmla="*/ 3476 w 3653"/>
                <a:gd name="T35" fmla="*/ 1600 h 3248"/>
                <a:gd name="T36" fmla="*/ 1791 w 3653"/>
                <a:gd name="T37" fmla="*/ 171 h 3248"/>
                <a:gd name="T38" fmla="*/ 177 w 3653"/>
                <a:gd name="T39" fmla="*/ 966 h 3248"/>
                <a:gd name="T40" fmla="*/ 169 w 3653"/>
                <a:gd name="T41" fmla="*/ 997 h 3248"/>
                <a:gd name="T42" fmla="*/ 1722 w 3653"/>
                <a:gd name="T43" fmla="*/ 1788 h 3248"/>
                <a:gd name="T44" fmla="*/ 1862 w 3653"/>
                <a:gd name="T45" fmla="*/ 1810 h 3248"/>
                <a:gd name="T46" fmla="*/ 3476 w 3653"/>
                <a:gd name="T47" fmla="*/ 1014 h 3248"/>
                <a:gd name="T48" fmla="*/ 3485 w 3653"/>
                <a:gd name="T49" fmla="*/ 983 h 3248"/>
                <a:gd name="T50" fmla="*/ 1930 w 3653"/>
                <a:gd name="T51" fmla="*/ 192 h 3248"/>
                <a:gd name="T52" fmla="*/ 1827 w 3653"/>
                <a:gd name="T53" fmla="*/ 0 h 3248"/>
                <a:gd name="T54" fmla="*/ 2005 w 3653"/>
                <a:gd name="T55" fmla="*/ 42 h 3248"/>
                <a:gd name="T56" fmla="*/ 3613 w 3653"/>
                <a:gd name="T57" fmla="*/ 870 h 3248"/>
                <a:gd name="T58" fmla="*/ 3653 w 3653"/>
                <a:gd name="T59" fmla="*/ 990 h 3248"/>
                <a:gd name="T60" fmla="*/ 3615 w 3653"/>
                <a:gd name="T61" fmla="*/ 1109 h 3248"/>
                <a:gd name="T62" fmla="*/ 3541 w 3653"/>
                <a:gd name="T63" fmla="*/ 1171 h 3248"/>
                <a:gd name="T64" fmla="*/ 3593 w 3653"/>
                <a:gd name="T65" fmla="*/ 1481 h 3248"/>
                <a:gd name="T66" fmla="*/ 3650 w 3653"/>
                <a:gd name="T67" fmla="*/ 1591 h 3248"/>
                <a:gd name="T68" fmla="*/ 3630 w 3653"/>
                <a:gd name="T69" fmla="*/ 1717 h 3248"/>
                <a:gd name="T70" fmla="*/ 3541 w 3653"/>
                <a:gd name="T71" fmla="*/ 1805 h 3248"/>
                <a:gd name="T72" fmla="*/ 3593 w 3653"/>
                <a:gd name="T73" fmla="*/ 2114 h 3248"/>
                <a:gd name="T74" fmla="*/ 3650 w 3653"/>
                <a:gd name="T75" fmla="*/ 2225 h 3248"/>
                <a:gd name="T76" fmla="*/ 3630 w 3653"/>
                <a:gd name="T77" fmla="*/ 2350 h 3248"/>
                <a:gd name="T78" fmla="*/ 3541 w 3653"/>
                <a:gd name="T79" fmla="*/ 2439 h 3248"/>
                <a:gd name="T80" fmla="*/ 1872 w 3653"/>
                <a:gd name="T81" fmla="*/ 3245 h 3248"/>
                <a:gd name="T82" fmla="*/ 1690 w 3653"/>
                <a:gd name="T83" fmla="*/ 3224 h 3248"/>
                <a:gd name="T84" fmla="*/ 60 w 3653"/>
                <a:gd name="T85" fmla="*/ 2401 h 3248"/>
                <a:gd name="T86" fmla="*/ 2 w 3653"/>
                <a:gd name="T87" fmla="*/ 2290 h 3248"/>
                <a:gd name="T88" fmla="*/ 22 w 3653"/>
                <a:gd name="T89" fmla="*/ 2164 h 3248"/>
                <a:gd name="T90" fmla="*/ 112 w 3653"/>
                <a:gd name="T91" fmla="*/ 2077 h 3248"/>
                <a:gd name="T92" fmla="*/ 60 w 3653"/>
                <a:gd name="T93" fmla="*/ 1768 h 3248"/>
                <a:gd name="T94" fmla="*/ 2 w 3653"/>
                <a:gd name="T95" fmla="*/ 1657 h 3248"/>
                <a:gd name="T96" fmla="*/ 22 w 3653"/>
                <a:gd name="T97" fmla="*/ 1532 h 3248"/>
                <a:gd name="T98" fmla="*/ 112 w 3653"/>
                <a:gd name="T99" fmla="*/ 1443 h 3248"/>
                <a:gd name="T100" fmla="*/ 60 w 3653"/>
                <a:gd name="T101" fmla="*/ 1134 h 3248"/>
                <a:gd name="T102" fmla="*/ 2 w 3653"/>
                <a:gd name="T103" fmla="*/ 1023 h 3248"/>
                <a:gd name="T104" fmla="*/ 22 w 3653"/>
                <a:gd name="T105" fmla="*/ 898 h 3248"/>
                <a:gd name="T106" fmla="*/ 112 w 3653"/>
                <a:gd name="T107" fmla="*/ 809 h 3248"/>
                <a:gd name="T108" fmla="*/ 1780 w 3653"/>
                <a:gd name="T109" fmla="*/ 2 h 3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653" h="3248">
                  <a:moveTo>
                    <a:pt x="571" y="2035"/>
                  </a:moveTo>
                  <a:lnTo>
                    <a:pt x="187" y="2226"/>
                  </a:lnTo>
                  <a:lnTo>
                    <a:pt x="177" y="2234"/>
                  </a:lnTo>
                  <a:lnTo>
                    <a:pt x="171" y="2242"/>
                  </a:lnTo>
                  <a:lnTo>
                    <a:pt x="169" y="2251"/>
                  </a:lnTo>
                  <a:lnTo>
                    <a:pt x="167" y="2257"/>
                  </a:lnTo>
                  <a:lnTo>
                    <a:pt x="169" y="2265"/>
                  </a:lnTo>
                  <a:lnTo>
                    <a:pt x="171" y="2273"/>
                  </a:lnTo>
                  <a:lnTo>
                    <a:pt x="177" y="2282"/>
                  </a:lnTo>
                  <a:lnTo>
                    <a:pt x="187" y="2288"/>
                  </a:lnTo>
                  <a:lnTo>
                    <a:pt x="1722" y="3055"/>
                  </a:lnTo>
                  <a:lnTo>
                    <a:pt x="1756" y="3070"/>
                  </a:lnTo>
                  <a:lnTo>
                    <a:pt x="1791" y="3077"/>
                  </a:lnTo>
                  <a:lnTo>
                    <a:pt x="1827" y="3080"/>
                  </a:lnTo>
                  <a:lnTo>
                    <a:pt x="1862" y="3077"/>
                  </a:lnTo>
                  <a:lnTo>
                    <a:pt x="1897" y="3070"/>
                  </a:lnTo>
                  <a:lnTo>
                    <a:pt x="1931" y="3055"/>
                  </a:lnTo>
                  <a:lnTo>
                    <a:pt x="3466" y="2288"/>
                  </a:lnTo>
                  <a:lnTo>
                    <a:pt x="3476" y="2282"/>
                  </a:lnTo>
                  <a:lnTo>
                    <a:pt x="3481" y="2273"/>
                  </a:lnTo>
                  <a:lnTo>
                    <a:pt x="3485" y="2265"/>
                  </a:lnTo>
                  <a:lnTo>
                    <a:pt x="3485" y="2257"/>
                  </a:lnTo>
                  <a:lnTo>
                    <a:pt x="3485" y="2251"/>
                  </a:lnTo>
                  <a:lnTo>
                    <a:pt x="3481" y="2242"/>
                  </a:lnTo>
                  <a:lnTo>
                    <a:pt x="3476" y="2234"/>
                  </a:lnTo>
                  <a:lnTo>
                    <a:pt x="3466" y="2226"/>
                  </a:lnTo>
                  <a:lnTo>
                    <a:pt x="3081" y="2035"/>
                  </a:lnTo>
                  <a:lnTo>
                    <a:pt x="2005" y="2572"/>
                  </a:lnTo>
                  <a:lnTo>
                    <a:pt x="1962" y="2590"/>
                  </a:lnTo>
                  <a:lnTo>
                    <a:pt x="1918" y="2603"/>
                  </a:lnTo>
                  <a:lnTo>
                    <a:pt x="1872" y="2611"/>
                  </a:lnTo>
                  <a:lnTo>
                    <a:pt x="1827" y="2614"/>
                  </a:lnTo>
                  <a:lnTo>
                    <a:pt x="1780" y="2611"/>
                  </a:lnTo>
                  <a:lnTo>
                    <a:pt x="1735" y="2603"/>
                  </a:lnTo>
                  <a:lnTo>
                    <a:pt x="1690" y="2590"/>
                  </a:lnTo>
                  <a:lnTo>
                    <a:pt x="1647" y="2572"/>
                  </a:lnTo>
                  <a:lnTo>
                    <a:pt x="571" y="2035"/>
                  </a:lnTo>
                  <a:close/>
                  <a:moveTo>
                    <a:pt x="3081" y="1401"/>
                  </a:moveTo>
                  <a:lnTo>
                    <a:pt x="2005" y="1938"/>
                  </a:lnTo>
                  <a:lnTo>
                    <a:pt x="1962" y="1956"/>
                  </a:lnTo>
                  <a:lnTo>
                    <a:pt x="1918" y="1969"/>
                  </a:lnTo>
                  <a:lnTo>
                    <a:pt x="1872" y="1977"/>
                  </a:lnTo>
                  <a:lnTo>
                    <a:pt x="1827" y="1980"/>
                  </a:lnTo>
                  <a:lnTo>
                    <a:pt x="1780" y="1977"/>
                  </a:lnTo>
                  <a:lnTo>
                    <a:pt x="1735" y="1969"/>
                  </a:lnTo>
                  <a:lnTo>
                    <a:pt x="1690" y="1956"/>
                  </a:lnTo>
                  <a:lnTo>
                    <a:pt x="1647" y="1938"/>
                  </a:lnTo>
                  <a:lnTo>
                    <a:pt x="571" y="1401"/>
                  </a:lnTo>
                  <a:lnTo>
                    <a:pt x="187" y="1593"/>
                  </a:lnTo>
                  <a:lnTo>
                    <a:pt x="177" y="1600"/>
                  </a:lnTo>
                  <a:lnTo>
                    <a:pt x="171" y="1608"/>
                  </a:lnTo>
                  <a:lnTo>
                    <a:pt x="169" y="1617"/>
                  </a:lnTo>
                  <a:lnTo>
                    <a:pt x="167" y="1624"/>
                  </a:lnTo>
                  <a:lnTo>
                    <a:pt x="169" y="1631"/>
                  </a:lnTo>
                  <a:lnTo>
                    <a:pt x="171" y="1639"/>
                  </a:lnTo>
                  <a:lnTo>
                    <a:pt x="177" y="1648"/>
                  </a:lnTo>
                  <a:lnTo>
                    <a:pt x="187" y="1655"/>
                  </a:lnTo>
                  <a:lnTo>
                    <a:pt x="1722" y="2421"/>
                  </a:lnTo>
                  <a:lnTo>
                    <a:pt x="1756" y="2436"/>
                  </a:lnTo>
                  <a:lnTo>
                    <a:pt x="1791" y="2444"/>
                  </a:lnTo>
                  <a:lnTo>
                    <a:pt x="1827" y="2446"/>
                  </a:lnTo>
                  <a:lnTo>
                    <a:pt x="1862" y="2444"/>
                  </a:lnTo>
                  <a:lnTo>
                    <a:pt x="1897" y="2436"/>
                  </a:lnTo>
                  <a:lnTo>
                    <a:pt x="1931" y="2421"/>
                  </a:lnTo>
                  <a:lnTo>
                    <a:pt x="3466" y="1655"/>
                  </a:lnTo>
                  <a:lnTo>
                    <a:pt x="3476" y="1648"/>
                  </a:lnTo>
                  <a:lnTo>
                    <a:pt x="3481" y="1639"/>
                  </a:lnTo>
                  <a:lnTo>
                    <a:pt x="3485" y="1631"/>
                  </a:lnTo>
                  <a:lnTo>
                    <a:pt x="3485" y="1624"/>
                  </a:lnTo>
                  <a:lnTo>
                    <a:pt x="3485" y="1617"/>
                  </a:lnTo>
                  <a:lnTo>
                    <a:pt x="3481" y="1608"/>
                  </a:lnTo>
                  <a:lnTo>
                    <a:pt x="3476" y="1600"/>
                  </a:lnTo>
                  <a:lnTo>
                    <a:pt x="3466" y="1593"/>
                  </a:lnTo>
                  <a:lnTo>
                    <a:pt x="3081" y="1401"/>
                  </a:lnTo>
                  <a:close/>
                  <a:moveTo>
                    <a:pt x="1827" y="168"/>
                  </a:moveTo>
                  <a:lnTo>
                    <a:pt x="1791" y="171"/>
                  </a:lnTo>
                  <a:lnTo>
                    <a:pt x="1756" y="179"/>
                  </a:lnTo>
                  <a:lnTo>
                    <a:pt x="1722" y="192"/>
                  </a:lnTo>
                  <a:lnTo>
                    <a:pt x="187" y="959"/>
                  </a:lnTo>
                  <a:lnTo>
                    <a:pt x="177" y="966"/>
                  </a:lnTo>
                  <a:lnTo>
                    <a:pt x="171" y="974"/>
                  </a:lnTo>
                  <a:lnTo>
                    <a:pt x="169" y="983"/>
                  </a:lnTo>
                  <a:lnTo>
                    <a:pt x="167" y="990"/>
                  </a:lnTo>
                  <a:lnTo>
                    <a:pt x="169" y="997"/>
                  </a:lnTo>
                  <a:lnTo>
                    <a:pt x="171" y="1005"/>
                  </a:lnTo>
                  <a:lnTo>
                    <a:pt x="177" y="1014"/>
                  </a:lnTo>
                  <a:lnTo>
                    <a:pt x="187" y="1021"/>
                  </a:lnTo>
                  <a:lnTo>
                    <a:pt x="1722" y="1788"/>
                  </a:lnTo>
                  <a:lnTo>
                    <a:pt x="1756" y="1802"/>
                  </a:lnTo>
                  <a:lnTo>
                    <a:pt x="1791" y="1810"/>
                  </a:lnTo>
                  <a:lnTo>
                    <a:pt x="1827" y="1812"/>
                  </a:lnTo>
                  <a:lnTo>
                    <a:pt x="1862" y="1810"/>
                  </a:lnTo>
                  <a:lnTo>
                    <a:pt x="1897" y="1802"/>
                  </a:lnTo>
                  <a:lnTo>
                    <a:pt x="1931" y="1788"/>
                  </a:lnTo>
                  <a:lnTo>
                    <a:pt x="3466" y="1021"/>
                  </a:lnTo>
                  <a:lnTo>
                    <a:pt x="3476" y="1014"/>
                  </a:lnTo>
                  <a:lnTo>
                    <a:pt x="3481" y="1005"/>
                  </a:lnTo>
                  <a:lnTo>
                    <a:pt x="3485" y="997"/>
                  </a:lnTo>
                  <a:lnTo>
                    <a:pt x="3485" y="990"/>
                  </a:lnTo>
                  <a:lnTo>
                    <a:pt x="3485" y="983"/>
                  </a:lnTo>
                  <a:lnTo>
                    <a:pt x="3481" y="974"/>
                  </a:lnTo>
                  <a:lnTo>
                    <a:pt x="3476" y="966"/>
                  </a:lnTo>
                  <a:lnTo>
                    <a:pt x="3466" y="959"/>
                  </a:lnTo>
                  <a:lnTo>
                    <a:pt x="1930" y="192"/>
                  </a:lnTo>
                  <a:lnTo>
                    <a:pt x="1897" y="179"/>
                  </a:lnTo>
                  <a:lnTo>
                    <a:pt x="1862" y="171"/>
                  </a:lnTo>
                  <a:lnTo>
                    <a:pt x="1827" y="168"/>
                  </a:lnTo>
                  <a:close/>
                  <a:moveTo>
                    <a:pt x="1827" y="0"/>
                  </a:moveTo>
                  <a:lnTo>
                    <a:pt x="1872" y="2"/>
                  </a:lnTo>
                  <a:lnTo>
                    <a:pt x="1918" y="10"/>
                  </a:lnTo>
                  <a:lnTo>
                    <a:pt x="1962" y="23"/>
                  </a:lnTo>
                  <a:lnTo>
                    <a:pt x="2005" y="42"/>
                  </a:lnTo>
                  <a:lnTo>
                    <a:pt x="3541" y="809"/>
                  </a:lnTo>
                  <a:lnTo>
                    <a:pt x="3569" y="826"/>
                  </a:lnTo>
                  <a:lnTo>
                    <a:pt x="3593" y="847"/>
                  </a:lnTo>
                  <a:lnTo>
                    <a:pt x="3613" y="870"/>
                  </a:lnTo>
                  <a:lnTo>
                    <a:pt x="3630" y="898"/>
                  </a:lnTo>
                  <a:lnTo>
                    <a:pt x="3642" y="927"/>
                  </a:lnTo>
                  <a:lnTo>
                    <a:pt x="3650" y="958"/>
                  </a:lnTo>
                  <a:lnTo>
                    <a:pt x="3653" y="990"/>
                  </a:lnTo>
                  <a:lnTo>
                    <a:pt x="3650" y="1023"/>
                  </a:lnTo>
                  <a:lnTo>
                    <a:pt x="3642" y="1054"/>
                  </a:lnTo>
                  <a:lnTo>
                    <a:pt x="3630" y="1083"/>
                  </a:lnTo>
                  <a:lnTo>
                    <a:pt x="3615" y="1109"/>
                  </a:lnTo>
                  <a:lnTo>
                    <a:pt x="3593" y="1134"/>
                  </a:lnTo>
                  <a:lnTo>
                    <a:pt x="3569" y="1154"/>
                  </a:lnTo>
                  <a:lnTo>
                    <a:pt x="3541" y="1171"/>
                  </a:lnTo>
                  <a:lnTo>
                    <a:pt x="3541" y="1171"/>
                  </a:lnTo>
                  <a:lnTo>
                    <a:pt x="3268" y="1307"/>
                  </a:lnTo>
                  <a:lnTo>
                    <a:pt x="3541" y="1443"/>
                  </a:lnTo>
                  <a:lnTo>
                    <a:pt x="3569" y="1460"/>
                  </a:lnTo>
                  <a:lnTo>
                    <a:pt x="3593" y="1481"/>
                  </a:lnTo>
                  <a:lnTo>
                    <a:pt x="3613" y="1504"/>
                  </a:lnTo>
                  <a:lnTo>
                    <a:pt x="3630" y="1532"/>
                  </a:lnTo>
                  <a:lnTo>
                    <a:pt x="3642" y="1560"/>
                  </a:lnTo>
                  <a:lnTo>
                    <a:pt x="3650" y="1591"/>
                  </a:lnTo>
                  <a:lnTo>
                    <a:pt x="3653" y="1624"/>
                  </a:lnTo>
                  <a:lnTo>
                    <a:pt x="3650" y="1657"/>
                  </a:lnTo>
                  <a:lnTo>
                    <a:pt x="3642" y="1688"/>
                  </a:lnTo>
                  <a:lnTo>
                    <a:pt x="3630" y="1717"/>
                  </a:lnTo>
                  <a:lnTo>
                    <a:pt x="3613" y="1743"/>
                  </a:lnTo>
                  <a:lnTo>
                    <a:pt x="3593" y="1768"/>
                  </a:lnTo>
                  <a:lnTo>
                    <a:pt x="3569" y="1788"/>
                  </a:lnTo>
                  <a:lnTo>
                    <a:pt x="3541" y="1805"/>
                  </a:lnTo>
                  <a:lnTo>
                    <a:pt x="3268" y="1940"/>
                  </a:lnTo>
                  <a:lnTo>
                    <a:pt x="3541" y="2077"/>
                  </a:lnTo>
                  <a:lnTo>
                    <a:pt x="3569" y="2093"/>
                  </a:lnTo>
                  <a:lnTo>
                    <a:pt x="3593" y="2114"/>
                  </a:lnTo>
                  <a:lnTo>
                    <a:pt x="3613" y="2138"/>
                  </a:lnTo>
                  <a:lnTo>
                    <a:pt x="3630" y="2164"/>
                  </a:lnTo>
                  <a:lnTo>
                    <a:pt x="3642" y="2194"/>
                  </a:lnTo>
                  <a:lnTo>
                    <a:pt x="3650" y="2225"/>
                  </a:lnTo>
                  <a:lnTo>
                    <a:pt x="3653" y="2257"/>
                  </a:lnTo>
                  <a:lnTo>
                    <a:pt x="3650" y="2290"/>
                  </a:lnTo>
                  <a:lnTo>
                    <a:pt x="3642" y="2322"/>
                  </a:lnTo>
                  <a:lnTo>
                    <a:pt x="3630" y="2350"/>
                  </a:lnTo>
                  <a:lnTo>
                    <a:pt x="3615" y="2377"/>
                  </a:lnTo>
                  <a:lnTo>
                    <a:pt x="3593" y="2401"/>
                  </a:lnTo>
                  <a:lnTo>
                    <a:pt x="3569" y="2421"/>
                  </a:lnTo>
                  <a:lnTo>
                    <a:pt x="3541" y="2439"/>
                  </a:lnTo>
                  <a:lnTo>
                    <a:pt x="2005" y="3206"/>
                  </a:lnTo>
                  <a:lnTo>
                    <a:pt x="1962" y="3224"/>
                  </a:lnTo>
                  <a:lnTo>
                    <a:pt x="1918" y="3237"/>
                  </a:lnTo>
                  <a:lnTo>
                    <a:pt x="1872" y="3245"/>
                  </a:lnTo>
                  <a:lnTo>
                    <a:pt x="1827" y="3248"/>
                  </a:lnTo>
                  <a:lnTo>
                    <a:pt x="1780" y="3245"/>
                  </a:lnTo>
                  <a:lnTo>
                    <a:pt x="1735" y="3237"/>
                  </a:lnTo>
                  <a:lnTo>
                    <a:pt x="1690" y="3224"/>
                  </a:lnTo>
                  <a:lnTo>
                    <a:pt x="1647" y="3206"/>
                  </a:lnTo>
                  <a:lnTo>
                    <a:pt x="112" y="2439"/>
                  </a:lnTo>
                  <a:lnTo>
                    <a:pt x="84" y="2421"/>
                  </a:lnTo>
                  <a:lnTo>
                    <a:pt x="60" y="2401"/>
                  </a:lnTo>
                  <a:lnTo>
                    <a:pt x="39" y="2377"/>
                  </a:lnTo>
                  <a:lnTo>
                    <a:pt x="22" y="2350"/>
                  </a:lnTo>
                  <a:lnTo>
                    <a:pt x="10" y="2322"/>
                  </a:lnTo>
                  <a:lnTo>
                    <a:pt x="2" y="2290"/>
                  </a:lnTo>
                  <a:lnTo>
                    <a:pt x="0" y="2257"/>
                  </a:lnTo>
                  <a:lnTo>
                    <a:pt x="2" y="2225"/>
                  </a:lnTo>
                  <a:lnTo>
                    <a:pt x="10" y="2194"/>
                  </a:lnTo>
                  <a:lnTo>
                    <a:pt x="22" y="2164"/>
                  </a:lnTo>
                  <a:lnTo>
                    <a:pt x="39" y="2138"/>
                  </a:lnTo>
                  <a:lnTo>
                    <a:pt x="60" y="2114"/>
                  </a:lnTo>
                  <a:lnTo>
                    <a:pt x="84" y="2093"/>
                  </a:lnTo>
                  <a:lnTo>
                    <a:pt x="112" y="2077"/>
                  </a:lnTo>
                  <a:lnTo>
                    <a:pt x="384" y="1940"/>
                  </a:lnTo>
                  <a:lnTo>
                    <a:pt x="112" y="1805"/>
                  </a:lnTo>
                  <a:lnTo>
                    <a:pt x="84" y="1788"/>
                  </a:lnTo>
                  <a:lnTo>
                    <a:pt x="60" y="1768"/>
                  </a:lnTo>
                  <a:lnTo>
                    <a:pt x="39" y="1743"/>
                  </a:lnTo>
                  <a:lnTo>
                    <a:pt x="22" y="1717"/>
                  </a:lnTo>
                  <a:lnTo>
                    <a:pt x="10" y="1688"/>
                  </a:lnTo>
                  <a:lnTo>
                    <a:pt x="2" y="1657"/>
                  </a:lnTo>
                  <a:lnTo>
                    <a:pt x="0" y="1624"/>
                  </a:lnTo>
                  <a:lnTo>
                    <a:pt x="2" y="1591"/>
                  </a:lnTo>
                  <a:lnTo>
                    <a:pt x="10" y="1560"/>
                  </a:lnTo>
                  <a:lnTo>
                    <a:pt x="22" y="1532"/>
                  </a:lnTo>
                  <a:lnTo>
                    <a:pt x="39" y="1504"/>
                  </a:lnTo>
                  <a:lnTo>
                    <a:pt x="60" y="1481"/>
                  </a:lnTo>
                  <a:lnTo>
                    <a:pt x="84" y="1460"/>
                  </a:lnTo>
                  <a:lnTo>
                    <a:pt x="112" y="1443"/>
                  </a:lnTo>
                  <a:lnTo>
                    <a:pt x="384" y="1307"/>
                  </a:lnTo>
                  <a:lnTo>
                    <a:pt x="112" y="1171"/>
                  </a:lnTo>
                  <a:lnTo>
                    <a:pt x="84" y="1154"/>
                  </a:lnTo>
                  <a:lnTo>
                    <a:pt x="60" y="1134"/>
                  </a:lnTo>
                  <a:lnTo>
                    <a:pt x="39" y="1109"/>
                  </a:lnTo>
                  <a:lnTo>
                    <a:pt x="22" y="1083"/>
                  </a:lnTo>
                  <a:lnTo>
                    <a:pt x="10" y="1054"/>
                  </a:lnTo>
                  <a:lnTo>
                    <a:pt x="2" y="1023"/>
                  </a:lnTo>
                  <a:lnTo>
                    <a:pt x="0" y="990"/>
                  </a:lnTo>
                  <a:lnTo>
                    <a:pt x="2" y="958"/>
                  </a:lnTo>
                  <a:lnTo>
                    <a:pt x="10" y="927"/>
                  </a:lnTo>
                  <a:lnTo>
                    <a:pt x="22" y="898"/>
                  </a:lnTo>
                  <a:lnTo>
                    <a:pt x="39" y="870"/>
                  </a:lnTo>
                  <a:lnTo>
                    <a:pt x="60" y="847"/>
                  </a:lnTo>
                  <a:lnTo>
                    <a:pt x="84" y="826"/>
                  </a:lnTo>
                  <a:lnTo>
                    <a:pt x="112" y="809"/>
                  </a:lnTo>
                  <a:lnTo>
                    <a:pt x="1647" y="42"/>
                  </a:lnTo>
                  <a:lnTo>
                    <a:pt x="1690" y="23"/>
                  </a:lnTo>
                  <a:lnTo>
                    <a:pt x="1735" y="10"/>
                  </a:lnTo>
                  <a:lnTo>
                    <a:pt x="1780" y="2"/>
                  </a:lnTo>
                  <a:lnTo>
                    <a:pt x="1827" y="0"/>
                  </a:lnTo>
                  <a:close/>
                </a:path>
              </a:pathLst>
            </a:custGeom>
            <a:solidFill>
              <a:schemeClr val="tx1">
                <a:lumMod val="75000"/>
                <a:lumOff val="25000"/>
              </a:schemeClr>
            </a:solidFill>
            <a:ln w="0">
              <a:noFill/>
              <a:prstDash val="solid"/>
              <a:round/>
            </a:ln>
          </p:spPr>
          <p:txBody>
            <a:bodyPr vert="horz" wrap="square" lIns="91440" tIns="45720" rIns="91440" bIns="45720" numCol="1" anchor="t" anchorCtr="0" compatLnSpc="1"/>
            <a:lstStyle/>
            <a:p>
              <a:endParaRPr lang="en-US">
                <a:cs typeface="+mn-ea"/>
                <a:sym typeface="+mn-lt"/>
              </a:endParaRPr>
            </a:p>
          </p:txBody>
        </p:sp>
        <p:grpSp>
          <p:nvGrpSpPr>
            <p:cNvPr id="45" name="Group 110"/>
            <p:cNvGrpSpPr/>
            <p:nvPr/>
          </p:nvGrpSpPr>
          <p:grpSpPr>
            <a:xfrm>
              <a:off x="4016352" y="2135438"/>
              <a:ext cx="511721" cy="342545"/>
              <a:chOff x="666750" y="3544888"/>
              <a:chExt cx="581025" cy="388938"/>
            </a:xfrm>
            <a:solidFill>
              <a:schemeClr val="tx1">
                <a:lumMod val="75000"/>
                <a:lumOff val="25000"/>
              </a:schemeClr>
            </a:solidFill>
          </p:grpSpPr>
          <p:sp>
            <p:nvSpPr>
              <p:cNvPr id="51" name="Freeform 256"/>
              <p:cNvSpPr/>
              <p:nvPr/>
            </p:nvSpPr>
            <p:spPr bwMode="auto">
              <a:xfrm>
                <a:off x="755650" y="3598863"/>
                <a:ext cx="403225" cy="214313"/>
              </a:xfrm>
              <a:custGeom>
                <a:avLst/>
                <a:gdLst>
                  <a:gd name="T0" fmla="*/ 79 w 2542"/>
                  <a:gd name="T1" fmla="*/ 0 h 1347"/>
                  <a:gd name="T2" fmla="*/ 2463 w 2542"/>
                  <a:gd name="T3" fmla="*/ 0 h 1347"/>
                  <a:gd name="T4" fmla="*/ 2484 w 2542"/>
                  <a:gd name="T5" fmla="*/ 2 h 1347"/>
                  <a:gd name="T6" fmla="*/ 2503 w 2542"/>
                  <a:gd name="T7" fmla="*/ 10 h 1347"/>
                  <a:gd name="T8" fmla="*/ 2520 w 2542"/>
                  <a:gd name="T9" fmla="*/ 22 h 1347"/>
                  <a:gd name="T10" fmla="*/ 2532 w 2542"/>
                  <a:gd name="T11" fmla="*/ 38 h 1347"/>
                  <a:gd name="T12" fmla="*/ 2540 w 2542"/>
                  <a:gd name="T13" fmla="*/ 57 h 1347"/>
                  <a:gd name="T14" fmla="*/ 2542 w 2542"/>
                  <a:gd name="T15" fmla="*/ 78 h 1347"/>
                  <a:gd name="T16" fmla="*/ 2542 w 2542"/>
                  <a:gd name="T17" fmla="*/ 1268 h 1347"/>
                  <a:gd name="T18" fmla="*/ 2540 w 2542"/>
                  <a:gd name="T19" fmla="*/ 1289 h 1347"/>
                  <a:gd name="T20" fmla="*/ 2532 w 2542"/>
                  <a:gd name="T21" fmla="*/ 1308 h 1347"/>
                  <a:gd name="T22" fmla="*/ 2520 w 2542"/>
                  <a:gd name="T23" fmla="*/ 1323 h 1347"/>
                  <a:gd name="T24" fmla="*/ 2503 w 2542"/>
                  <a:gd name="T25" fmla="*/ 1337 h 1347"/>
                  <a:gd name="T26" fmla="*/ 2484 w 2542"/>
                  <a:gd name="T27" fmla="*/ 1344 h 1347"/>
                  <a:gd name="T28" fmla="*/ 2463 w 2542"/>
                  <a:gd name="T29" fmla="*/ 1347 h 1347"/>
                  <a:gd name="T30" fmla="*/ 2442 w 2542"/>
                  <a:gd name="T31" fmla="*/ 1344 h 1347"/>
                  <a:gd name="T32" fmla="*/ 2424 w 2542"/>
                  <a:gd name="T33" fmla="*/ 1337 h 1347"/>
                  <a:gd name="T34" fmla="*/ 2408 w 2542"/>
                  <a:gd name="T35" fmla="*/ 1323 h 1347"/>
                  <a:gd name="T36" fmla="*/ 2396 w 2542"/>
                  <a:gd name="T37" fmla="*/ 1308 h 1347"/>
                  <a:gd name="T38" fmla="*/ 2388 w 2542"/>
                  <a:gd name="T39" fmla="*/ 1289 h 1347"/>
                  <a:gd name="T40" fmla="*/ 2385 w 2542"/>
                  <a:gd name="T41" fmla="*/ 1268 h 1347"/>
                  <a:gd name="T42" fmla="*/ 2385 w 2542"/>
                  <a:gd name="T43" fmla="*/ 157 h 1347"/>
                  <a:gd name="T44" fmla="*/ 157 w 2542"/>
                  <a:gd name="T45" fmla="*/ 157 h 1347"/>
                  <a:gd name="T46" fmla="*/ 157 w 2542"/>
                  <a:gd name="T47" fmla="*/ 1268 h 1347"/>
                  <a:gd name="T48" fmla="*/ 154 w 2542"/>
                  <a:gd name="T49" fmla="*/ 1289 h 1347"/>
                  <a:gd name="T50" fmla="*/ 146 w 2542"/>
                  <a:gd name="T51" fmla="*/ 1308 h 1347"/>
                  <a:gd name="T52" fmla="*/ 134 w 2542"/>
                  <a:gd name="T53" fmla="*/ 1323 h 1347"/>
                  <a:gd name="T54" fmla="*/ 118 w 2542"/>
                  <a:gd name="T55" fmla="*/ 1337 h 1347"/>
                  <a:gd name="T56" fmla="*/ 100 w 2542"/>
                  <a:gd name="T57" fmla="*/ 1344 h 1347"/>
                  <a:gd name="T58" fmla="*/ 79 w 2542"/>
                  <a:gd name="T59" fmla="*/ 1347 h 1347"/>
                  <a:gd name="T60" fmla="*/ 58 w 2542"/>
                  <a:gd name="T61" fmla="*/ 1344 h 1347"/>
                  <a:gd name="T62" fmla="*/ 39 w 2542"/>
                  <a:gd name="T63" fmla="*/ 1337 h 1347"/>
                  <a:gd name="T64" fmla="*/ 22 w 2542"/>
                  <a:gd name="T65" fmla="*/ 1323 h 1347"/>
                  <a:gd name="T66" fmla="*/ 10 w 2542"/>
                  <a:gd name="T67" fmla="*/ 1308 h 1347"/>
                  <a:gd name="T68" fmla="*/ 2 w 2542"/>
                  <a:gd name="T69" fmla="*/ 1289 h 1347"/>
                  <a:gd name="T70" fmla="*/ 0 w 2542"/>
                  <a:gd name="T71" fmla="*/ 1268 h 1347"/>
                  <a:gd name="T72" fmla="*/ 0 w 2542"/>
                  <a:gd name="T73" fmla="*/ 78 h 1347"/>
                  <a:gd name="T74" fmla="*/ 2 w 2542"/>
                  <a:gd name="T75" fmla="*/ 57 h 1347"/>
                  <a:gd name="T76" fmla="*/ 10 w 2542"/>
                  <a:gd name="T77" fmla="*/ 38 h 1347"/>
                  <a:gd name="T78" fmla="*/ 22 w 2542"/>
                  <a:gd name="T79" fmla="*/ 22 h 1347"/>
                  <a:gd name="T80" fmla="*/ 39 w 2542"/>
                  <a:gd name="T81" fmla="*/ 10 h 1347"/>
                  <a:gd name="T82" fmla="*/ 58 w 2542"/>
                  <a:gd name="T83" fmla="*/ 2 h 1347"/>
                  <a:gd name="T84" fmla="*/ 79 w 2542"/>
                  <a:gd name="T85" fmla="*/ 0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2" h="1347">
                    <a:moveTo>
                      <a:pt x="79" y="0"/>
                    </a:moveTo>
                    <a:lnTo>
                      <a:pt x="2463" y="0"/>
                    </a:lnTo>
                    <a:lnTo>
                      <a:pt x="2484" y="2"/>
                    </a:lnTo>
                    <a:lnTo>
                      <a:pt x="2503" y="10"/>
                    </a:lnTo>
                    <a:lnTo>
                      <a:pt x="2520" y="22"/>
                    </a:lnTo>
                    <a:lnTo>
                      <a:pt x="2532" y="38"/>
                    </a:lnTo>
                    <a:lnTo>
                      <a:pt x="2540" y="57"/>
                    </a:lnTo>
                    <a:lnTo>
                      <a:pt x="2542" y="78"/>
                    </a:lnTo>
                    <a:lnTo>
                      <a:pt x="2542" y="1268"/>
                    </a:lnTo>
                    <a:lnTo>
                      <a:pt x="2540" y="1289"/>
                    </a:lnTo>
                    <a:lnTo>
                      <a:pt x="2532" y="1308"/>
                    </a:lnTo>
                    <a:lnTo>
                      <a:pt x="2520" y="1323"/>
                    </a:lnTo>
                    <a:lnTo>
                      <a:pt x="2503" y="1337"/>
                    </a:lnTo>
                    <a:lnTo>
                      <a:pt x="2484" y="1344"/>
                    </a:lnTo>
                    <a:lnTo>
                      <a:pt x="2463" y="1347"/>
                    </a:lnTo>
                    <a:lnTo>
                      <a:pt x="2442" y="1344"/>
                    </a:lnTo>
                    <a:lnTo>
                      <a:pt x="2424" y="1337"/>
                    </a:lnTo>
                    <a:lnTo>
                      <a:pt x="2408" y="1323"/>
                    </a:lnTo>
                    <a:lnTo>
                      <a:pt x="2396" y="1308"/>
                    </a:lnTo>
                    <a:lnTo>
                      <a:pt x="2388" y="1289"/>
                    </a:lnTo>
                    <a:lnTo>
                      <a:pt x="2385" y="1268"/>
                    </a:lnTo>
                    <a:lnTo>
                      <a:pt x="2385" y="157"/>
                    </a:lnTo>
                    <a:lnTo>
                      <a:pt x="157" y="157"/>
                    </a:lnTo>
                    <a:lnTo>
                      <a:pt x="157" y="1268"/>
                    </a:lnTo>
                    <a:lnTo>
                      <a:pt x="154" y="1289"/>
                    </a:lnTo>
                    <a:lnTo>
                      <a:pt x="146" y="1308"/>
                    </a:lnTo>
                    <a:lnTo>
                      <a:pt x="134" y="1323"/>
                    </a:lnTo>
                    <a:lnTo>
                      <a:pt x="118" y="1337"/>
                    </a:lnTo>
                    <a:lnTo>
                      <a:pt x="100" y="1344"/>
                    </a:lnTo>
                    <a:lnTo>
                      <a:pt x="79" y="1347"/>
                    </a:lnTo>
                    <a:lnTo>
                      <a:pt x="58" y="1344"/>
                    </a:lnTo>
                    <a:lnTo>
                      <a:pt x="39" y="1337"/>
                    </a:lnTo>
                    <a:lnTo>
                      <a:pt x="22" y="1323"/>
                    </a:lnTo>
                    <a:lnTo>
                      <a:pt x="10" y="1308"/>
                    </a:lnTo>
                    <a:lnTo>
                      <a:pt x="2" y="1289"/>
                    </a:lnTo>
                    <a:lnTo>
                      <a:pt x="0" y="1268"/>
                    </a:lnTo>
                    <a:lnTo>
                      <a:pt x="0" y="78"/>
                    </a:lnTo>
                    <a:lnTo>
                      <a:pt x="2" y="57"/>
                    </a:lnTo>
                    <a:lnTo>
                      <a:pt x="10" y="38"/>
                    </a:lnTo>
                    <a:lnTo>
                      <a:pt x="22" y="22"/>
                    </a:lnTo>
                    <a:lnTo>
                      <a:pt x="39" y="10"/>
                    </a:lnTo>
                    <a:lnTo>
                      <a:pt x="58" y="2"/>
                    </a:lnTo>
                    <a:lnTo>
                      <a:pt x="79"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2" name="Freeform 257"/>
              <p:cNvSpPr>
                <a:spLocks noEditPoints="1"/>
              </p:cNvSpPr>
              <p:nvPr/>
            </p:nvSpPr>
            <p:spPr bwMode="auto">
              <a:xfrm>
                <a:off x="666750" y="3544888"/>
                <a:ext cx="581025" cy="388938"/>
              </a:xfrm>
              <a:custGeom>
                <a:avLst/>
                <a:gdLst>
                  <a:gd name="T0" fmla="*/ 145 w 3660"/>
                  <a:gd name="T1" fmla="*/ 2140 h 2453"/>
                  <a:gd name="T2" fmla="*/ 191 w 3660"/>
                  <a:gd name="T3" fmla="*/ 2237 h 2453"/>
                  <a:gd name="T4" fmla="*/ 277 w 3660"/>
                  <a:gd name="T5" fmla="*/ 2298 h 2453"/>
                  <a:gd name="T6" fmla="*/ 3311 w 3660"/>
                  <a:gd name="T7" fmla="*/ 2311 h 2453"/>
                  <a:gd name="T8" fmla="*/ 3415 w 3660"/>
                  <a:gd name="T9" fmla="*/ 2282 h 2453"/>
                  <a:gd name="T10" fmla="*/ 3490 w 3660"/>
                  <a:gd name="T11" fmla="*/ 2208 h 2453"/>
                  <a:gd name="T12" fmla="*/ 3518 w 3660"/>
                  <a:gd name="T13" fmla="*/ 2102 h 2453"/>
                  <a:gd name="T14" fmla="*/ 2264 w 3660"/>
                  <a:gd name="T15" fmla="*/ 2071 h 2453"/>
                  <a:gd name="T16" fmla="*/ 2189 w 3660"/>
                  <a:gd name="T17" fmla="*/ 2163 h 2453"/>
                  <a:gd name="T18" fmla="*/ 2081 w 3660"/>
                  <a:gd name="T19" fmla="*/ 2210 h 2453"/>
                  <a:gd name="T20" fmla="*/ 1579 w 3660"/>
                  <a:gd name="T21" fmla="*/ 2210 h 2453"/>
                  <a:gd name="T22" fmla="*/ 1471 w 3660"/>
                  <a:gd name="T23" fmla="*/ 2163 h 2453"/>
                  <a:gd name="T24" fmla="*/ 1396 w 3660"/>
                  <a:gd name="T25" fmla="*/ 2071 h 2453"/>
                  <a:gd name="T26" fmla="*/ 454 w 3660"/>
                  <a:gd name="T27" fmla="*/ 157 h 2453"/>
                  <a:gd name="T28" fmla="*/ 397 w 3660"/>
                  <a:gd name="T29" fmla="*/ 181 h 2453"/>
                  <a:gd name="T30" fmla="*/ 374 w 3660"/>
                  <a:gd name="T31" fmla="*/ 237 h 2453"/>
                  <a:gd name="T32" fmla="*/ 1460 w 3660"/>
                  <a:gd name="T33" fmla="*/ 1895 h 2453"/>
                  <a:gd name="T34" fmla="*/ 1503 w 3660"/>
                  <a:gd name="T35" fmla="*/ 1927 h 2453"/>
                  <a:gd name="T36" fmla="*/ 1516 w 3660"/>
                  <a:gd name="T37" fmla="*/ 1988 h 2453"/>
                  <a:gd name="T38" fmla="*/ 1554 w 3660"/>
                  <a:gd name="T39" fmla="*/ 2048 h 2453"/>
                  <a:gd name="T40" fmla="*/ 1621 w 3660"/>
                  <a:gd name="T41" fmla="*/ 2072 h 2453"/>
                  <a:gd name="T42" fmla="*/ 2086 w 3660"/>
                  <a:gd name="T43" fmla="*/ 2061 h 2453"/>
                  <a:gd name="T44" fmla="*/ 2136 w 3660"/>
                  <a:gd name="T45" fmla="*/ 2011 h 2453"/>
                  <a:gd name="T46" fmla="*/ 2149 w 3660"/>
                  <a:gd name="T47" fmla="*/ 1944 h 2453"/>
                  <a:gd name="T48" fmla="*/ 2186 w 3660"/>
                  <a:gd name="T49" fmla="*/ 1900 h 2453"/>
                  <a:gd name="T50" fmla="*/ 2220 w 3660"/>
                  <a:gd name="T51" fmla="*/ 1893 h 2453"/>
                  <a:gd name="T52" fmla="*/ 3284 w 3660"/>
                  <a:gd name="T53" fmla="*/ 216 h 2453"/>
                  <a:gd name="T54" fmla="*/ 3246 w 3660"/>
                  <a:gd name="T55" fmla="*/ 168 h 2453"/>
                  <a:gd name="T56" fmla="*/ 454 w 3660"/>
                  <a:gd name="T57" fmla="*/ 157 h 2453"/>
                  <a:gd name="T58" fmla="*/ 3244 w 3660"/>
                  <a:gd name="T59" fmla="*/ 3 h 2453"/>
                  <a:gd name="T60" fmla="*/ 3346 w 3660"/>
                  <a:gd name="T61" fmla="*/ 45 h 2453"/>
                  <a:gd name="T62" fmla="*/ 3417 w 3660"/>
                  <a:gd name="T63" fmla="*/ 128 h 2453"/>
                  <a:gd name="T64" fmla="*/ 3444 w 3660"/>
                  <a:gd name="T65" fmla="*/ 237 h 2453"/>
                  <a:gd name="T66" fmla="*/ 3608 w 3660"/>
                  <a:gd name="T67" fmla="*/ 1895 h 2453"/>
                  <a:gd name="T68" fmla="*/ 3650 w 3660"/>
                  <a:gd name="T69" fmla="*/ 1928 h 2453"/>
                  <a:gd name="T70" fmla="*/ 3660 w 3660"/>
                  <a:gd name="T71" fmla="*/ 2102 h 2453"/>
                  <a:gd name="T72" fmla="*/ 3632 w 3660"/>
                  <a:gd name="T73" fmla="*/ 2239 h 2453"/>
                  <a:gd name="T74" fmla="*/ 3558 w 3660"/>
                  <a:gd name="T75" fmla="*/ 2350 h 2453"/>
                  <a:gd name="T76" fmla="*/ 3446 w 3660"/>
                  <a:gd name="T77" fmla="*/ 2425 h 2453"/>
                  <a:gd name="T78" fmla="*/ 3311 w 3660"/>
                  <a:gd name="T79" fmla="*/ 2453 h 2453"/>
                  <a:gd name="T80" fmla="*/ 257 w 3660"/>
                  <a:gd name="T81" fmla="*/ 2440 h 2453"/>
                  <a:gd name="T82" fmla="*/ 136 w 3660"/>
                  <a:gd name="T83" fmla="*/ 2380 h 2453"/>
                  <a:gd name="T84" fmla="*/ 48 w 3660"/>
                  <a:gd name="T85" fmla="*/ 2279 h 2453"/>
                  <a:gd name="T86" fmla="*/ 3 w 3660"/>
                  <a:gd name="T87" fmla="*/ 2150 h 2453"/>
                  <a:gd name="T88" fmla="*/ 2 w 3660"/>
                  <a:gd name="T89" fmla="*/ 1945 h 2453"/>
                  <a:gd name="T90" fmla="*/ 35 w 3660"/>
                  <a:gd name="T91" fmla="*/ 1903 h 2453"/>
                  <a:gd name="T92" fmla="*/ 216 w 3660"/>
                  <a:gd name="T93" fmla="*/ 1893 h 2453"/>
                  <a:gd name="T94" fmla="*/ 228 w 3660"/>
                  <a:gd name="T95" fmla="*/ 163 h 2453"/>
                  <a:gd name="T96" fmla="*/ 286 w 3660"/>
                  <a:gd name="T97" fmla="*/ 70 h 2453"/>
                  <a:gd name="T98" fmla="*/ 379 w 3660"/>
                  <a:gd name="T99" fmla="*/ 12 h 2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60" h="2453">
                    <a:moveTo>
                      <a:pt x="142" y="2035"/>
                    </a:moveTo>
                    <a:lnTo>
                      <a:pt x="142" y="2102"/>
                    </a:lnTo>
                    <a:lnTo>
                      <a:pt x="145" y="2140"/>
                    </a:lnTo>
                    <a:lnTo>
                      <a:pt x="155" y="2176"/>
                    </a:lnTo>
                    <a:lnTo>
                      <a:pt x="170" y="2208"/>
                    </a:lnTo>
                    <a:lnTo>
                      <a:pt x="191" y="2237"/>
                    </a:lnTo>
                    <a:lnTo>
                      <a:pt x="216" y="2262"/>
                    </a:lnTo>
                    <a:lnTo>
                      <a:pt x="245" y="2282"/>
                    </a:lnTo>
                    <a:lnTo>
                      <a:pt x="277" y="2298"/>
                    </a:lnTo>
                    <a:lnTo>
                      <a:pt x="313" y="2308"/>
                    </a:lnTo>
                    <a:lnTo>
                      <a:pt x="349" y="2311"/>
                    </a:lnTo>
                    <a:lnTo>
                      <a:pt x="3311" y="2311"/>
                    </a:lnTo>
                    <a:lnTo>
                      <a:pt x="3347" y="2308"/>
                    </a:lnTo>
                    <a:lnTo>
                      <a:pt x="3383" y="2298"/>
                    </a:lnTo>
                    <a:lnTo>
                      <a:pt x="3415" y="2282"/>
                    </a:lnTo>
                    <a:lnTo>
                      <a:pt x="3444" y="2262"/>
                    </a:lnTo>
                    <a:lnTo>
                      <a:pt x="3469" y="2237"/>
                    </a:lnTo>
                    <a:lnTo>
                      <a:pt x="3490" y="2208"/>
                    </a:lnTo>
                    <a:lnTo>
                      <a:pt x="3505" y="2176"/>
                    </a:lnTo>
                    <a:lnTo>
                      <a:pt x="3515" y="2140"/>
                    </a:lnTo>
                    <a:lnTo>
                      <a:pt x="3518" y="2102"/>
                    </a:lnTo>
                    <a:lnTo>
                      <a:pt x="3518" y="2035"/>
                    </a:lnTo>
                    <a:lnTo>
                      <a:pt x="2279" y="2035"/>
                    </a:lnTo>
                    <a:lnTo>
                      <a:pt x="2264" y="2071"/>
                    </a:lnTo>
                    <a:lnTo>
                      <a:pt x="2244" y="2106"/>
                    </a:lnTo>
                    <a:lnTo>
                      <a:pt x="2219" y="2137"/>
                    </a:lnTo>
                    <a:lnTo>
                      <a:pt x="2189" y="2163"/>
                    </a:lnTo>
                    <a:lnTo>
                      <a:pt x="2156" y="2184"/>
                    </a:lnTo>
                    <a:lnTo>
                      <a:pt x="2119" y="2200"/>
                    </a:lnTo>
                    <a:lnTo>
                      <a:pt x="2081" y="2210"/>
                    </a:lnTo>
                    <a:lnTo>
                      <a:pt x="2039" y="2213"/>
                    </a:lnTo>
                    <a:lnTo>
                      <a:pt x="1621" y="2213"/>
                    </a:lnTo>
                    <a:lnTo>
                      <a:pt x="1579" y="2210"/>
                    </a:lnTo>
                    <a:lnTo>
                      <a:pt x="1541" y="2200"/>
                    </a:lnTo>
                    <a:lnTo>
                      <a:pt x="1504" y="2184"/>
                    </a:lnTo>
                    <a:lnTo>
                      <a:pt x="1471" y="2163"/>
                    </a:lnTo>
                    <a:lnTo>
                      <a:pt x="1441" y="2137"/>
                    </a:lnTo>
                    <a:lnTo>
                      <a:pt x="1416" y="2106"/>
                    </a:lnTo>
                    <a:lnTo>
                      <a:pt x="1396" y="2071"/>
                    </a:lnTo>
                    <a:lnTo>
                      <a:pt x="1381" y="2035"/>
                    </a:lnTo>
                    <a:lnTo>
                      <a:pt x="142" y="2035"/>
                    </a:lnTo>
                    <a:close/>
                    <a:moveTo>
                      <a:pt x="454" y="157"/>
                    </a:moveTo>
                    <a:lnTo>
                      <a:pt x="433" y="159"/>
                    </a:lnTo>
                    <a:lnTo>
                      <a:pt x="414" y="168"/>
                    </a:lnTo>
                    <a:lnTo>
                      <a:pt x="397" y="181"/>
                    </a:lnTo>
                    <a:lnTo>
                      <a:pt x="385" y="197"/>
                    </a:lnTo>
                    <a:lnTo>
                      <a:pt x="376" y="216"/>
                    </a:lnTo>
                    <a:lnTo>
                      <a:pt x="374" y="237"/>
                    </a:lnTo>
                    <a:lnTo>
                      <a:pt x="374" y="1893"/>
                    </a:lnTo>
                    <a:lnTo>
                      <a:pt x="1441" y="1893"/>
                    </a:lnTo>
                    <a:lnTo>
                      <a:pt x="1460" y="1895"/>
                    </a:lnTo>
                    <a:lnTo>
                      <a:pt x="1477" y="1902"/>
                    </a:lnTo>
                    <a:lnTo>
                      <a:pt x="1492" y="1913"/>
                    </a:lnTo>
                    <a:lnTo>
                      <a:pt x="1503" y="1927"/>
                    </a:lnTo>
                    <a:lnTo>
                      <a:pt x="1511" y="1945"/>
                    </a:lnTo>
                    <a:lnTo>
                      <a:pt x="1513" y="1964"/>
                    </a:lnTo>
                    <a:lnTo>
                      <a:pt x="1516" y="1988"/>
                    </a:lnTo>
                    <a:lnTo>
                      <a:pt x="1524" y="2011"/>
                    </a:lnTo>
                    <a:lnTo>
                      <a:pt x="1537" y="2031"/>
                    </a:lnTo>
                    <a:lnTo>
                      <a:pt x="1554" y="2048"/>
                    </a:lnTo>
                    <a:lnTo>
                      <a:pt x="1574" y="2061"/>
                    </a:lnTo>
                    <a:lnTo>
                      <a:pt x="1597" y="2069"/>
                    </a:lnTo>
                    <a:lnTo>
                      <a:pt x="1621" y="2072"/>
                    </a:lnTo>
                    <a:lnTo>
                      <a:pt x="2039" y="2072"/>
                    </a:lnTo>
                    <a:lnTo>
                      <a:pt x="2063" y="2069"/>
                    </a:lnTo>
                    <a:lnTo>
                      <a:pt x="2086" y="2061"/>
                    </a:lnTo>
                    <a:lnTo>
                      <a:pt x="2106" y="2048"/>
                    </a:lnTo>
                    <a:lnTo>
                      <a:pt x="2123" y="2031"/>
                    </a:lnTo>
                    <a:lnTo>
                      <a:pt x="2136" y="2011"/>
                    </a:lnTo>
                    <a:lnTo>
                      <a:pt x="2144" y="1988"/>
                    </a:lnTo>
                    <a:lnTo>
                      <a:pt x="2147" y="1964"/>
                    </a:lnTo>
                    <a:lnTo>
                      <a:pt x="2149" y="1944"/>
                    </a:lnTo>
                    <a:lnTo>
                      <a:pt x="2157" y="1926"/>
                    </a:lnTo>
                    <a:lnTo>
                      <a:pt x="2170" y="1912"/>
                    </a:lnTo>
                    <a:lnTo>
                      <a:pt x="2186" y="1900"/>
                    </a:lnTo>
                    <a:lnTo>
                      <a:pt x="2205" y="1894"/>
                    </a:lnTo>
                    <a:lnTo>
                      <a:pt x="2213" y="1893"/>
                    </a:lnTo>
                    <a:lnTo>
                      <a:pt x="2220" y="1893"/>
                    </a:lnTo>
                    <a:lnTo>
                      <a:pt x="3286" y="1893"/>
                    </a:lnTo>
                    <a:lnTo>
                      <a:pt x="3286" y="237"/>
                    </a:lnTo>
                    <a:lnTo>
                      <a:pt x="3284" y="216"/>
                    </a:lnTo>
                    <a:lnTo>
                      <a:pt x="3275" y="197"/>
                    </a:lnTo>
                    <a:lnTo>
                      <a:pt x="3263" y="181"/>
                    </a:lnTo>
                    <a:lnTo>
                      <a:pt x="3246" y="168"/>
                    </a:lnTo>
                    <a:lnTo>
                      <a:pt x="3227" y="159"/>
                    </a:lnTo>
                    <a:lnTo>
                      <a:pt x="3206" y="157"/>
                    </a:lnTo>
                    <a:lnTo>
                      <a:pt x="454" y="157"/>
                    </a:lnTo>
                    <a:close/>
                    <a:moveTo>
                      <a:pt x="454" y="0"/>
                    </a:moveTo>
                    <a:lnTo>
                      <a:pt x="3206" y="0"/>
                    </a:lnTo>
                    <a:lnTo>
                      <a:pt x="3244" y="3"/>
                    </a:lnTo>
                    <a:lnTo>
                      <a:pt x="3281" y="12"/>
                    </a:lnTo>
                    <a:lnTo>
                      <a:pt x="3315" y="26"/>
                    </a:lnTo>
                    <a:lnTo>
                      <a:pt x="3346" y="45"/>
                    </a:lnTo>
                    <a:lnTo>
                      <a:pt x="3374" y="70"/>
                    </a:lnTo>
                    <a:lnTo>
                      <a:pt x="3398" y="97"/>
                    </a:lnTo>
                    <a:lnTo>
                      <a:pt x="3417" y="128"/>
                    </a:lnTo>
                    <a:lnTo>
                      <a:pt x="3432" y="163"/>
                    </a:lnTo>
                    <a:lnTo>
                      <a:pt x="3440" y="199"/>
                    </a:lnTo>
                    <a:lnTo>
                      <a:pt x="3444" y="237"/>
                    </a:lnTo>
                    <a:lnTo>
                      <a:pt x="3444" y="1893"/>
                    </a:lnTo>
                    <a:lnTo>
                      <a:pt x="3589" y="1893"/>
                    </a:lnTo>
                    <a:lnTo>
                      <a:pt x="3608" y="1895"/>
                    </a:lnTo>
                    <a:lnTo>
                      <a:pt x="3625" y="1903"/>
                    </a:lnTo>
                    <a:lnTo>
                      <a:pt x="3639" y="1914"/>
                    </a:lnTo>
                    <a:lnTo>
                      <a:pt x="3650" y="1928"/>
                    </a:lnTo>
                    <a:lnTo>
                      <a:pt x="3658" y="1945"/>
                    </a:lnTo>
                    <a:lnTo>
                      <a:pt x="3660" y="1964"/>
                    </a:lnTo>
                    <a:lnTo>
                      <a:pt x="3660" y="2102"/>
                    </a:lnTo>
                    <a:lnTo>
                      <a:pt x="3657" y="2150"/>
                    </a:lnTo>
                    <a:lnTo>
                      <a:pt x="3648" y="2196"/>
                    </a:lnTo>
                    <a:lnTo>
                      <a:pt x="3632" y="2239"/>
                    </a:lnTo>
                    <a:lnTo>
                      <a:pt x="3612" y="2279"/>
                    </a:lnTo>
                    <a:lnTo>
                      <a:pt x="3587" y="2317"/>
                    </a:lnTo>
                    <a:lnTo>
                      <a:pt x="3558" y="2350"/>
                    </a:lnTo>
                    <a:lnTo>
                      <a:pt x="3524" y="2380"/>
                    </a:lnTo>
                    <a:lnTo>
                      <a:pt x="3487" y="2404"/>
                    </a:lnTo>
                    <a:lnTo>
                      <a:pt x="3446" y="2425"/>
                    </a:lnTo>
                    <a:lnTo>
                      <a:pt x="3403" y="2440"/>
                    </a:lnTo>
                    <a:lnTo>
                      <a:pt x="3357" y="2450"/>
                    </a:lnTo>
                    <a:lnTo>
                      <a:pt x="3311" y="2453"/>
                    </a:lnTo>
                    <a:lnTo>
                      <a:pt x="349" y="2453"/>
                    </a:lnTo>
                    <a:lnTo>
                      <a:pt x="303" y="2450"/>
                    </a:lnTo>
                    <a:lnTo>
                      <a:pt x="257" y="2440"/>
                    </a:lnTo>
                    <a:lnTo>
                      <a:pt x="214" y="2425"/>
                    </a:lnTo>
                    <a:lnTo>
                      <a:pt x="173" y="2404"/>
                    </a:lnTo>
                    <a:lnTo>
                      <a:pt x="136" y="2380"/>
                    </a:lnTo>
                    <a:lnTo>
                      <a:pt x="102" y="2350"/>
                    </a:lnTo>
                    <a:lnTo>
                      <a:pt x="73" y="2317"/>
                    </a:lnTo>
                    <a:lnTo>
                      <a:pt x="48" y="2279"/>
                    </a:lnTo>
                    <a:lnTo>
                      <a:pt x="28" y="2239"/>
                    </a:lnTo>
                    <a:lnTo>
                      <a:pt x="12" y="2196"/>
                    </a:lnTo>
                    <a:lnTo>
                      <a:pt x="3" y="2150"/>
                    </a:lnTo>
                    <a:lnTo>
                      <a:pt x="0" y="2102"/>
                    </a:lnTo>
                    <a:lnTo>
                      <a:pt x="0" y="1964"/>
                    </a:lnTo>
                    <a:lnTo>
                      <a:pt x="2" y="1945"/>
                    </a:lnTo>
                    <a:lnTo>
                      <a:pt x="10" y="1928"/>
                    </a:lnTo>
                    <a:lnTo>
                      <a:pt x="21" y="1914"/>
                    </a:lnTo>
                    <a:lnTo>
                      <a:pt x="35" y="1903"/>
                    </a:lnTo>
                    <a:lnTo>
                      <a:pt x="52" y="1895"/>
                    </a:lnTo>
                    <a:lnTo>
                      <a:pt x="71" y="1893"/>
                    </a:lnTo>
                    <a:lnTo>
                      <a:pt x="216" y="1893"/>
                    </a:lnTo>
                    <a:lnTo>
                      <a:pt x="216" y="237"/>
                    </a:lnTo>
                    <a:lnTo>
                      <a:pt x="220" y="199"/>
                    </a:lnTo>
                    <a:lnTo>
                      <a:pt x="228" y="163"/>
                    </a:lnTo>
                    <a:lnTo>
                      <a:pt x="243" y="128"/>
                    </a:lnTo>
                    <a:lnTo>
                      <a:pt x="262" y="97"/>
                    </a:lnTo>
                    <a:lnTo>
                      <a:pt x="286" y="70"/>
                    </a:lnTo>
                    <a:lnTo>
                      <a:pt x="314" y="45"/>
                    </a:lnTo>
                    <a:lnTo>
                      <a:pt x="345" y="26"/>
                    </a:lnTo>
                    <a:lnTo>
                      <a:pt x="379" y="12"/>
                    </a:lnTo>
                    <a:lnTo>
                      <a:pt x="416" y="3"/>
                    </a:lnTo>
                    <a:lnTo>
                      <a:pt x="454"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3" name="Freeform 258"/>
              <p:cNvSpPr/>
              <p:nvPr/>
            </p:nvSpPr>
            <p:spPr bwMode="auto">
              <a:xfrm>
                <a:off x="876300" y="3667125"/>
                <a:ext cx="103188" cy="104775"/>
              </a:xfrm>
              <a:custGeom>
                <a:avLst/>
                <a:gdLst>
                  <a:gd name="T0" fmla="*/ 575 w 654"/>
                  <a:gd name="T1" fmla="*/ 0 h 653"/>
                  <a:gd name="T2" fmla="*/ 595 w 654"/>
                  <a:gd name="T3" fmla="*/ 3 h 653"/>
                  <a:gd name="T4" fmla="*/ 614 w 654"/>
                  <a:gd name="T5" fmla="*/ 10 h 653"/>
                  <a:gd name="T6" fmla="*/ 630 w 654"/>
                  <a:gd name="T7" fmla="*/ 23 h 653"/>
                  <a:gd name="T8" fmla="*/ 644 w 654"/>
                  <a:gd name="T9" fmla="*/ 40 h 653"/>
                  <a:gd name="T10" fmla="*/ 652 w 654"/>
                  <a:gd name="T11" fmla="*/ 59 h 653"/>
                  <a:gd name="T12" fmla="*/ 654 w 654"/>
                  <a:gd name="T13" fmla="*/ 79 h 653"/>
                  <a:gd name="T14" fmla="*/ 652 w 654"/>
                  <a:gd name="T15" fmla="*/ 99 h 653"/>
                  <a:gd name="T16" fmla="*/ 644 w 654"/>
                  <a:gd name="T17" fmla="*/ 118 h 653"/>
                  <a:gd name="T18" fmla="*/ 630 w 654"/>
                  <a:gd name="T19" fmla="*/ 135 h 653"/>
                  <a:gd name="T20" fmla="*/ 136 w 654"/>
                  <a:gd name="T21" fmla="*/ 630 h 653"/>
                  <a:gd name="T22" fmla="*/ 118 w 654"/>
                  <a:gd name="T23" fmla="*/ 643 h 653"/>
                  <a:gd name="T24" fmla="*/ 99 w 654"/>
                  <a:gd name="T25" fmla="*/ 651 h 653"/>
                  <a:gd name="T26" fmla="*/ 79 w 654"/>
                  <a:gd name="T27" fmla="*/ 653 h 653"/>
                  <a:gd name="T28" fmla="*/ 59 w 654"/>
                  <a:gd name="T29" fmla="*/ 651 h 653"/>
                  <a:gd name="T30" fmla="*/ 40 w 654"/>
                  <a:gd name="T31" fmla="*/ 643 h 653"/>
                  <a:gd name="T32" fmla="*/ 24 w 654"/>
                  <a:gd name="T33" fmla="*/ 630 h 653"/>
                  <a:gd name="T34" fmla="*/ 12 w 654"/>
                  <a:gd name="T35" fmla="*/ 613 h 653"/>
                  <a:gd name="T36" fmla="*/ 4 w 654"/>
                  <a:gd name="T37" fmla="*/ 594 h 653"/>
                  <a:gd name="T38" fmla="*/ 0 w 654"/>
                  <a:gd name="T39" fmla="*/ 574 h 653"/>
                  <a:gd name="T40" fmla="*/ 4 w 654"/>
                  <a:gd name="T41" fmla="*/ 554 h 653"/>
                  <a:gd name="T42" fmla="*/ 12 w 654"/>
                  <a:gd name="T43" fmla="*/ 535 h 653"/>
                  <a:gd name="T44" fmla="*/ 24 w 654"/>
                  <a:gd name="T45" fmla="*/ 519 h 653"/>
                  <a:gd name="T46" fmla="*/ 520 w 654"/>
                  <a:gd name="T47" fmla="*/ 23 h 653"/>
                  <a:gd name="T48" fmla="*/ 536 w 654"/>
                  <a:gd name="T49" fmla="*/ 10 h 653"/>
                  <a:gd name="T50" fmla="*/ 555 w 654"/>
                  <a:gd name="T51" fmla="*/ 3 h 653"/>
                  <a:gd name="T52" fmla="*/ 575 w 654"/>
                  <a:gd name="T53" fmla="*/ 0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4" h="653">
                    <a:moveTo>
                      <a:pt x="575" y="0"/>
                    </a:moveTo>
                    <a:lnTo>
                      <a:pt x="595" y="3"/>
                    </a:lnTo>
                    <a:lnTo>
                      <a:pt x="614" y="10"/>
                    </a:lnTo>
                    <a:lnTo>
                      <a:pt x="630" y="23"/>
                    </a:lnTo>
                    <a:lnTo>
                      <a:pt x="644" y="40"/>
                    </a:lnTo>
                    <a:lnTo>
                      <a:pt x="652" y="59"/>
                    </a:lnTo>
                    <a:lnTo>
                      <a:pt x="654" y="79"/>
                    </a:lnTo>
                    <a:lnTo>
                      <a:pt x="652" y="99"/>
                    </a:lnTo>
                    <a:lnTo>
                      <a:pt x="644" y="118"/>
                    </a:lnTo>
                    <a:lnTo>
                      <a:pt x="630" y="135"/>
                    </a:lnTo>
                    <a:lnTo>
                      <a:pt x="136" y="630"/>
                    </a:lnTo>
                    <a:lnTo>
                      <a:pt x="118" y="643"/>
                    </a:lnTo>
                    <a:lnTo>
                      <a:pt x="99" y="651"/>
                    </a:lnTo>
                    <a:lnTo>
                      <a:pt x="79" y="653"/>
                    </a:lnTo>
                    <a:lnTo>
                      <a:pt x="59" y="651"/>
                    </a:lnTo>
                    <a:lnTo>
                      <a:pt x="40" y="643"/>
                    </a:lnTo>
                    <a:lnTo>
                      <a:pt x="24" y="630"/>
                    </a:lnTo>
                    <a:lnTo>
                      <a:pt x="12" y="613"/>
                    </a:lnTo>
                    <a:lnTo>
                      <a:pt x="4" y="594"/>
                    </a:lnTo>
                    <a:lnTo>
                      <a:pt x="0" y="574"/>
                    </a:lnTo>
                    <a:lnTo>
                      <a:pt x="4" y="554"/>
                    </a:lnTo>
                    <a:lnTo>
                      <a:pt x="12" y="535"/>
                    </a:lnTo>
                    <a:lnTo>
                      <a:pt x="24" y="519"/>
                    </a:lnTo>
                    <a:lnTo>
                      <a:pt x="520" y="23"/>
                    </a:lnTo>
                    <a:lnTo>
                      <a:pt x="536" y="10"/>
                    </a:lnTo>
                    <a:lnTo>
                      <a:pt x="555" y="3"/>
                    </a:lnTo>
                    <a:lnTo>
                      <a:pt x="575"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4" name="Freeform 259"/>
              <p:cNvSpPr/>
              <p:nvPr/>
            </p:nvSpPr>
            <p:spPr bwMode="auto">
              <a:xfrm>
                <a:off x="969963" y="3713163"/>
                <a:ext cx="55563" cy="57150"/>
              </a:xfrm>
              <a:custGeom>
                <a:avLst/>
                <a:gdLst>
                  <a:gd name="T0" fmla="*/ 276 w 355"/>
                  <a:gd name="T1" fmla="*/ 0 h 355"/>
                  <a:gd name="T2" fmla="*/ 296 w 355"/>
                  <a:gd name="T3" fmla="*/ 3 h 355"/>
                  <a:gd name="T4" fmla="*/ 315 w 355"/>
                  <a:gd name="T5" fmla="*/ 11 h 355"/>
                  <a:gd name="T6" fmla="*/ 331 w 355"/>
                  <a:gd name="T7" fmla="*/ 23 h 355"/>
                  <a:gd name="T8" fmla="*/ 345 w 355"/>
                  <a:gd name="T9" fmla="*/ 40 h 355"/>
                  <a:gd name="T10" fmla="*/ 351 w 355"/>
                  <a:gd name="T11" fmla="*/ 59 h 355"/>
                  <a:gd name="T12" fmla="*/ 355 w 355"/>
                  <a:gd name="T13" fmla="*/ 79 h 355"/>
                  <a:gd name="T14" fmla="*/ 351 w 355"/>
                  <a:gd name="T15" fmla="*/ 99 h 355"/>
                  <a:gd name="T16" fmla="*/ 345 w 355"/>
                  <a:gd name="T17" fmla="*/ 118 h 355"/>
                  <a:gd name="T18" fmla="*/ 331 w 355"/>
                  <a:gd name="T19" fmla="*/ 135 h 355"/>
                  <a:gd name="T20" fmla="*/ 134 w 355"/>
                  <a:gd name="T21" fmla="*/ 333 h 355"/>
                  <a:gd name="T22" fmla="*/ 117 w 355"/>
                  <a:gd name="T23" fmla="*/ 345 h 355"/>
                  <a:gd name="T24" fmla="*/ 98 w 355"/>
                  <a:gd name="T25" fmla="*/ 353 h 355"/>
                  <a:gd name="T26" fmla="*/ 78 w 355"/>
                  <a:gd name="T27" fmla="*/ 355 h 355"/>
                  <a:gd name="T28" fmla="*/ 59 w 355"/>
                  <a:gd name="T29" fmla="*/ 353 h 355"/>
                  <a:gd name="T30" fmla="*/ 40 w 355"/>
                  <a:gd name="T31" fmla="*/ 345 h 355"/>
                  <a:gd name="T32" fmla="*/ 23 w 355"/>
                  <a:gd name="T33" fmla="*/ 333 h 355"/>
                  <a:gd name="T34" fmla="*/ 10 w 355"/>
                  <a:gd name="T35" fmla="*/ 315 h 355"/>
                  <a:gd name="T36" fmla="*/ 2 w 355"/>
                  <a:gd name="T37" fmla="*/ 296 h 355"/>
                  <a:gd name="T38" fmla="*/ 0 w 355"/>
                  <a:gd name="T39" fmla="*/ 276 h 355"/>
                  <a:gd name="T40" fmla="*/ 2 w 355"/>
                  <a:gd name="T41" fmla="*/ 256 h 355"/>
                  <a:gd name="T42" fmla="*/ 10 w 355"/>
                  <a:gd name="T43" fmla="*/ 237 h 355"/>
                  <a:gd name="T44" fmla="*/ 23 w 355"/>
                  <a:gd name="T45" fmla="*/ 221 h 355"/>
                  <a:gd name="T46" fmla="*/ 220 w 355"/>
                  <a:gd name="T47" fmla="*/ 23 h 355"/>
                  <a:gd name="T48" fmla="*/ 237 w 355"/>
                  <a:gd name="T49" fmla="*/ 11 h 355"/>
                  <a:gd name="T50" fmla="*/ 256 w 355"/>
                  <a:gd name="T51" fmla="*/ 3 h 355"/>
                  <a:gd name="T52" fmla="*/ 276 w 355"/>
                  <a:gd name="T53"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5" h="355">
                    <a:moveTo>
                      <a:pt x="276" y="0"/>
                    </a:moveTo>
                    <a:lnTo>
                      <a:pt x="296" y="3"/>
                    </a:lnTo>
                    <a:lnTo>
                      <a:pt x="315" y="11"/>
                    </a:lnTo>
                    <a:lnTo>
                      <a:pt x="331" y="23"/>
                    </a:lnTo>
                    <a:lnTo>
                      <a:pt x="345" y="40"/>
                    </a:lnTo>
                    <a:lnTo>
                      <a:pt x="351" y="59"/>
                    </a:lnTo>
                    <a:lnTo>
                      <a:pt x="355" y="79"/>
                    </a:lnTo>
                    <a:lnTo>
                      <a:pt x="351" y="99"/>
                    </a:lnTo>
                    <a:lnTo>
                      <a:pt x="345" y="118"/>
                    </a:lnTo>
                    <a:lnTo>
                      <a:pt x="331" y="135"/>
                    </a:lnTo>
                    <a:lnTo>
                      <a:pt x="134" y="333"/>
                    </a:lnTo>
                    <a:lnTo>
                      <a:pt x="117" y="345"/>
                    </a:lnTo>
                    <a:lnTo>
                      <a:pt x="98" y="353"/>
                    </a:lnTo>
                    <a:lnTo>
                      <a:pt x="78" y="355"/>
                    </a:lnTo>
                    <a:lnTo>
                      <a:pt x="59" y="353"/>
                    </a:lnTo>
                    <a:lnTo>
                      <a:pt x="40" y="345"/>
                    </a:lnTo>
                    <a:lnTo>
                      <a:pt x="23" y="333"/>
                    </a:lnTo>
                    <a:lnTo>
                      <a:pt x="10" y="315"/>
                    </a:lnTo>
                    <a:lnTo>
                      <a:pt x="2" y="296"/>
                    </a:lnTo>
                    <a:lnTo>
                      <a:pt x="0" y="276"/>
                    </a:lnTo>
                    <a:lnTo>
                      <a:pt x="2" y="256"/>
                    </a:lnTo>
                    <a:lnTo>
                      <a:pt x="10" y="237"/>
                    </a:lnTo>
                    <a:lnTo>
                      <a:pt x="23" y="221"/>
                    </a:lnTo>
                    <a:lnTo>
                      <a:pt x="220" y="23"/>
                    </a:lnTo>
                    <a:lnTo>
                      <a:pt x="237" y="11"/>
                    </a:lnTo>
                    <a:lnTo>
                      <a:pt x="256" y="3"/>
                    </a:lnTo>
                    <a:lnTo>
                      <a:pt x="276"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grpSp>
        <p:grpSp>
          <p:nvGrpSpPr>
            <p:cNvPr id="46" name="Group 115"/>
            <p:cNvGrpSpPr/>
            <p:nvPr/>
          </p:nvGrpSpPr>
          <p:grpSpPr>
            <a:xfrm>
              <a:off x="4008032" y="3315407"/>
              <a:ext cx="524693" cy="432439"/>
              <a:chOff x="5300663" y="5045075"/>
              <a:chExt cx="577850" cy="476251"/>
            </a:xfrm>
            <a:solidFill>
              <a:schemeClr val="tx1">
                <a:lumMod val="75000"/>
                <a:lumOff val="25000"/>
              </a:schemeClr>
            </a:solidFill>
          </p:grpSpPr>
          <p:sp>
            <p:nvSpPr>
              <p:cNvPr id="48" name="Freeform 392"/>
              <p:cNvSpPr/>
              <p:nvPr/>
            </p:nvSpPr>
            <p:spPr bwMode="auto">
              <a:xfrm>
                <a:off x="5300663" y="5045075"/>
                <a:ext cx="577850" cy="404813"/>
              </a:xfrm>
              <a:custGeom>
                <a:avLst/>
                <a:gdLst>
                  <a:gd name="T0" fmla="*/ 2189 w 3643"/>
                  <a:gd name="T1" fmla="*/ 51 h 2547"/>
                  <a:gd name="T2" fmla="*/ 2527 w 3643"/>
                  <a:gd name="T3" fmla="*/ 243 h 2547"/>
                  <a:gd name="T4" fmla="*/ 2771 w 3643"/>
                  <a:gd name="T5" fmla="*/ 546 h 2547"/>
                  <a:gd name="T6" fmla="*/ 2884 w 3643"/>
                  <a:gd name="T7" fmla="*/ 927 h 2547"/>
                  <a:gd name="T8" fmla="*/ 3167 w 3643"/>
                  <a:gd name="T9" fmla="*/ 1066 h 2547"/>
                  <a:gd name="T10" fmla="*/ 3445 w 3643"/>
                  <a:gd name="T11" fmla="*/ 1263 h 2547"/>
                  <a:gd name="T12" fmla="*/ 3612 w 3643"/>
                  <a:gd name="T13" fmla="*/ 1564 h 2547"/>
                  <a:gd name="T14" fmla="*/ 3629 w 3643"/>
                  <a:gd name="T15" fmla="*/ 1924 h 2547"/>
                  <a:gd name="T16" fmla="*/ 3486 w 3643"/>
                  <a:gd name="T17" fmla="*/ 2243 h 2547"/>
                  <a:gd name="T18" fmla="*/ 3223 w 3643"/>
                  <a:gd name="T19" fmla="*/ 2465 h 2547"/>
                  <a:gd name="T20" fmla="*/ 2877 w 3643"/>
                  <a:gd name="T21" fmla="*/ 2547 h 2547"/>
                  <a:gd name="T22" fmla="*/ 2462 w 3643"/>
                  <a:gd name="T23" fmla="*/ 2508 h 2547"/>
                  <a:gd name="T24" fmla="*/ 2474 w 3643"/>
                  <a:gd name="T25" fmla="*/ 2414 h 2547"/>
                  <a:gd name="T26" fmla="*/ 2940 w 3643"/>
                  <a:gd name="T27" fmla="*/ 2388 h 2547"/>
                  <a:gd name="T28" fmla="*/ 3219 w 3643"/>
                  <a:gd name="T29" fmla="*/ 2286 h 2547"/>
                  <a:gd name="T30" fmla="*/ 3413 w 3643"/>
                  <a:gd name="T31" fmla="*/ 2071 h 2547"/>
                  <a:gd name="T32" fmla="*/ 3487 w 3643"/>
                  <a:gd name="T33" fmla="*/ 1778 h 2547"/>
                  <a:gd name="T34" fmla="*/ 3413 w 3643"/>
                  <a:gd name="T35" fmla="*/ 1486 h 2547"/>
                  <a:gd name="T36" fmla="*/ 3219 w 3643"/>
                  <a:gd name="T37" fmla="*/ 1270 h 2547"/>
                  <a:gd name="T38" fmla="*/ 2940 w 3643"/>
                  <a:gd name="T39" fmla="*/ 1169 h 2547"/>
                  <a:gd name="T40" fmla="*/ 2766 w 3643"/>
                  <a:gd name="T41" fmla="*/ 1158 h 2547"/>
                  <a:gd name="T42" fmla="*/ 2730 w 3643"/>
                  <a:gd name="T43" fmla="*/ 1085 h 2547"/>
                  <a:gd name="T44" fmla="*/ 2733 w 3643"/>
                  <a:gd name="T45" fmla="*/ 1034 h 2547"/>
                  <a:gd name="T46" fmla="*/ 2679 w 3643"/>
                  <a:gd name="T47" fmla="*/ 721 h 2547"/>
                  <a:gd name="T48" fmla="*/ 2480 w 3643"/>
                  <a:gd name="T49" fmla="*/ 411 h 2547"/>
                  <a:gd name="T50" fmla="*/ 2170 w 3643"/>
                  <a:gd name="T51" fmla="*/ 210 h 2547"/>
                  <a:gd name="T52" fmla="*/ 1800 w 3643"/>
                  <a:gd name="T53" fmla="*/ 159 h 2547"/>
                  <a:gd name="T54" fmla="*/ 1471 w 3643"/>
                  <a:gd name="T55" fmla="*/ 255 h 2547"/>
                  <a:gd name="T56" fmla="*/ 1205 w 3643"/>
                  <a:gd name="T57" fmla="*/ 471 h 2547"/>
                  <a:gd name="T58" fmla="*/ 1044 w 3643"/>
                  <a:gd name="T59" fmla="*/ 771 h 2547"/>
                  <a:gd name="T60" fmla="*/ 987 w 3643"/>
                  <a:gd name="T61" fmla="*/ 957 h 2547"/>
                  <a:gd name="T62" fmla="*/ 864 w 3643"/>
                  <a:gd name="T63" fmla="*/ 969 h 2547"/>
                  <a:gd name="T64" fmla="*/ 544 w 3643"/>
                  <a:gd name="T65" fmla="*/ 1045 h 2547"/>
                  <a:gd name="T66" fmla="*/ 300 w 3643"/>
                  <a:gd name="T67" fmla="*/ 1250 h 2547"/>
                  <a:gd name="T68" fmla="*/ 168 w 3643"/>
                  <a:gd name="T69" fmla="*/ 1545 h 2547"/>
                  <a:gd name="T70" fmla="*/ 184 w 3643"/>
                  <a:gd name="T71" fmla="*/ 1880 h 2547"/>
                  <a:gd name="T72" fmla="*/ 341 w 3643"/>
                  <a:gd name="T73" fmla="*/ 2159 h 2547"/>
                  <a:gd name="T74" fmla="*/ 603 w 3643"/>
                  <a:gd name="T75" fmla="*/ 2342 h 2547"/>
                  <a:gd name="T76" fmla="*/ 1180 w 3643"/>
                  <a:gd name="T77" fmla="*/ 2392 h 2547"/>
                  <a:gd name="T78" fmla="*/ 1255 w 3643"/>
                  <a:gd name="T79" fmla="*/ 2448 h 2547"/>
                  <a:gd name="T80" fmla="*/ 1219 w 3643"/>
                  <a:gd name="T81" fmla="*/ 2536 h 2547"/>
                  <a:gd name="T82" fmla="*/ 708 w 3643"/>
                  <a:gd name="T83" fmla="*/ 2533 h 2547"/>
                  <a:gd name="T84" fmla="*/ 366 w 3643"/>
                  <a:gd name="T85" fmla="*/ 2388 h 2547"/>
                  <a:gd name="T86" fmla="*/ 118 w 3643"/>
                  <a:gd name="T87" fmla="*/ 2117 h 2547"/>
                  <a:gd name="T88" fmla="*/ 3 w 3643"/>
                  <a:gd name="T89" fmla="*/ 1758 h 2547"/>
                  <a:gd name="T90" fmla="*/ 54 w 3643"/>
                  <a:gd name="T91" fmla="*/ 1377 h 2547"/>
                  <a:gd name="T92" fmla="*/ 253 w 3643"/>
                  <a:gd name="T93" fmla="*/ 1068 h 2547"/>
                  <a:gd name="T94" fmla="*/ 562 w 3643"/>
                  <a:gd name="T95" fmla="*/ 868 h 2547"/>
                  <a:gd name="T96" fmla="*/ 873 w 3643"/>
                  <a:gd name="T97" fmla="*/ 813 h 2547"/>
                  <a:gd name="T98" fmla="*/ 1009 w 3643"/>
                  <a:gd name="T99" fmla="*/ 478 h 2547"/>
                  <a:gd name="T100" fmla="*/ 1254 w 3643"/>
                  <a:gd name="T101" fmla="*/ 208 h 2547"/>
                  <a:gd name="T102" fmla="*/ 1579 w 3643"/>
                  <a:gd name="T103" fmla="*/ 42 h 2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643" h="2547">
                    <a:moveTo>
                      <a:pt x="1869" y="0"/>
                    </a:moveTo>
                    <a:lnTo>
                      <a:pt x="1952" y="4"/>
                    </a:lnTo>
                    <a:lnTo>
                      <a:pt x="2033" y="14"/>
                    </a:lnTo>
                    <a:lnTo>
                      <a:pt x="2113" y="29"/>
                    </a:lnTo>
                    <a:lnTo>
                      <a:pt x="2189" y="51"/>
                    </a:lnTo>
                    <a:lnTo>
                      <a:pt x="2263" y="79"/>
                    </a:lnTo>
                    <a:lnTo>
                      <a:pt x="2334" y="112"/>
                    </a:lnTo>
                    <a:lnTo>
                      <a:pt x="2402" y="151"/>
                    </a:lnTo>
                    <a:lnTo>
                      <a:pt x="2467" y="195"/>
                    </a:lnTo>
                    <a:lnTo>
                      <a:pt x="2527" y="243"/>
                    </a:lnTo>
                    <a:lnTo>
                      <a:pt x="2585" y="296"/>
                    </a:lnTo>
                    <a:lnTo>
                      <a:pt x="2638" y="352"/>
                    </a:lnTo>
                    <a:lnTo>
                      <a:pt x="2687" y="413"/>
                    </a:lnTo>
                    <a:lnTo>
                      <a:pt x="2731" y="478"/>
                    </a:lnTo>
                    <a:lnTo>
                      <a:pt x="2771" y="546"/>
                    </a:lnTo>
                    <a:lnTo>
                      <a:pt x="2804" y="617"/>
                    </a:lnTo>
                    <a:lnTo>
                      <a:pt x="2833" y="690"/>
                    </a:lnTo>
                    <a:lnTo>
                      <a:pt x="2856" y="767"/>
                    </a:lnTo>
                    <a:lnTo>
                      <a:pt x="2874" y="845"/>
                    </a:lnTo>
                    <a:lnTo>
                      <a:pt x="2884" y="927"/>
                    </a:lnTo>
                    <a:lnTo>
                      <a:pt x="2888" y="1010"/>
                    </a:lnTo>
                    <a:lnTo>
                      <a:pt x="2961" y="1014"/>
                    </a:lnTo>
                    <a:lnTo>
                      <a:pt x="3032" y="1025"/>
                    </a:lnTo>
                    <a:lnTo>
                      <a:pt x="3100" y="1043"/>
                    </a:lnTo>
                    <a:lnTo>
                      <a:pt x="3167" y="1066"/>
                    </a:lnTo>
                    <a:lnTo>
                      <a:pt x="3230" y="1095"/>
                    </a:lnTo>
                    <a:lnTo>
                      <a:pt x="3289" y="1130"/>
                    </a:lnTo>
                    <a:lnTo>
                      <a:pt x="3345" y="1170"/>
                    </a:lnTo>
                    <a:lnTo>
                      <a:pt x="3398" y="1214"/>
                    </a:lnTo>
                    <a:lnTo>
                      <a:pt x="3445" y="1263"/>
                    </a:lnTo>
                    <a:lnTo>
                      <a:pt x="3490" y="1316"/>
                    </a:lnTo>
                    <a:lnTo>
                      <a:pt x="3528" y="1374"/>
                    </a:lnTo>
                    <a:lnTo>
                      <a:pt x="3562" y="1434"/>
                    </a:lnTo>
                    <a:lnTo>
                      <a:pt x="3590" y="1497"/>
                    </a:lnTo>
                    <a:lnTo>
                      <a:pt x="3612" y="1564"/>
                    </a:lnTo>
                    <a:lnTo>
                      <a:pt x="3629" y="1634"/>
                    </a:lnTo>
                    <a:lnTo>
                      <a:pt x="3639" y="1705"/>
                    </a:lnTo>
                    <a:lnTo>
                      <a:pt x="3643" y="1778"/>
                    </a:lnTo>
                    <a:lnTo>
                      <a:pt x="3639" y="1852"/>
                    </a:lnTo>
                    <a:lnTo>
                      <a:pt x="3629" y="1924"/>
                    </a:lnTo>
                    <a:lnTo>
                      <a:pt x="3612" y="1994"/>
                    </a:lnTo>
                    <a:lnTo>
                      <a:pt x="3589" y="2061"/>
                    </a:lnTo>
                    <a:lnTo>
                      <a:pt x="3560" y="2125"/>
                    </a:lnTo>
                    <a:lnTo>
                      <a:pt x="3526" y="2186"/>
                    </a:lnTo>
                    <a:lnTo>
                      <a:pt x="3486" y="2243"/>
                    </a:lnTo>
                    <a:lnTo>
                      <a:pt x="3442" y="2296"/>
                    </a:lnTo>
                    <a:lnTo>
                      <a:pt x="3393" y="2346"/>
                    </a:lnTo>
                    <a:lnTo>
                      <a:pt x="3340" y="2390"/>
                    </a:lnTo>
                    <a:lnTo>
                      <a:pt x="3283" y="2430"/>
                    </a:lnTo>
                    <a:lnTo>
                      <a:pt x="3223" y="2465"/>
                    </a:lnTo>
                    <a:lnTo>
                      <a:pt x="3159" y="2494"/>
                    </a:lnTo>
                    <a:lnTo>
                      <a:pt x="3091" y="2516"/>
                    </a:lnTo>
                    <a:lnTo>
                      <a:pt x="3023" y="2534"/>
                    </a:lnTo>
                    <a:lnTo>
                      <a:pt x="2951" y="2544"/>
                    </a:lnTo>
                    <a:lnTo>
                      <a:pt x="2877" y="2547"/>
                    </a:lnTo>
                    <a:lnTo>
                      <a:pt x="2530" y="2547"/>
                    </a:lnTo>
                    <a:lnTo>
                      <a:pt x="2509" y="2545"/>
                    </a:lnTo>
                    <a:lnTo>
                      <a:pt x="2490" y="2536"/>
                    </a:lnTo>
                    <a:lnTo>
                      <a:pt x="2474" y="2524"/>
                    </a:lnTo>
                    <a:lnTo>
                      <a:pt x="2462" y="2508"/>
                    </a:lnTo>
                    <a:lnTo>
                      <a:pt x="2454" y="2489"/>
                    </a:lnTo>
                    <a:lnTo>
                      <a:pt x="2451" y="2469"/>
                    </a:lnTo>
                    <a:lnTo>
                      <a:pt x="2454" y="2448"/>
                    </a:lnTo>
                    <a:lnTo>
                      <a:pt x="2462" y="2429"/>
                    </a:lnTo>
                    <a:lnTo>
                      <a:pt x="2474" y="2414"/>
                    </a:lnTo>
                    <a:lnTo>
                      <a:pt x="2490" y="2402"/>
                    </a:lnTo>
                    <a:lnTo>
                      <a:pt x="2509" y="2394"/>
                    </a:lnTo>
                    <a:lnTo>
                      <a:pt x="2530" y="2392"/>
                    </a:lnTo>
                    <a:lnTo>
                      <a:pt x="2877" y="2392"/>
                    </a:lnTo>
                    <a:lnTo>
                      <a:pt x="2940" y="2388"/>
                    </a:lnTo>
                    <a:lnTo>
                      <a:pt x="3000" y="2378"/>
                    </a:lnTo>
                    <a:lnTo>
                      <a:pt x="3058" y="2364"/>
                    </a:lnTo>
                    <a:lnTo>
                      <a:pt x="3115" y="2343"/>
                    </a:lnTo>
                    <a:lnTo>
                      <a:pt x="3168" y="2317"/>
                    </a:lnTo>
                    <a:lnTo>
                      <a:pt x="3219" y="2286"/>
                    </a:lnTo>
                    <a:lnTo>
                      <a:pt x="3265" y="2250"/>
                    </a:lnTo>
                    <a:lnTo>
                      <a:pt x="3308" y="2212"/>
                    </a:lnTo>
                    <a:lnTo>
                      <a:pt x="3348" y="2168"/>
                    </a:lnTo>
                    <a:lnTo>
                      <a:pt x="3383" y="2121"/>
                    </a:lnTo>
                    <a:lnTo>
                      <a:pt x="3413" y="2071"/>
                    </a:lnTo>
                    <a:lnTo>
                      <a:pt x="3440" y="2016"/>
                    </a:lnTo>
                    <a:lnTo>
                      <a:pt x="3460" y="1961"/>
                    </a:lnTo>
                    <a:lnTo>
                      <a:pt x="3475" y="1902"/>
                    </a:lnTo>
                    <a:lnTo>
                      <a:pt x="3484" y="1841"/>
                    </a:lnTo>
                    <a:lnTo>
                      <a:pt x="3487" y="1778"/>
                    </a:lnTo>
                    <a:lnTo>
                      <a:pt x="3484" y="1715"/>
                    </a:lnTo>
                    <a:lnTo>
                      <a:pt x="3475" y="1655"/>
                    </a:lnTo>
                    <a:lnTo>
                      <a:pt x="3460" y="1596"/>
                    </a:lnTo>
                    <a:lnTo>
                      <a:pt x="3440" y="1540"/>
                    </a:lnTo>
                    <a:lnTo>
                      <a:pt x="3413" y="1486"/>
                    </a:lnTo>
                    <a:lnTo>
                      <a:pt x="3383" y="1435"/>
                    </a:lnTo>
                    <a:lnTo>
                      <a:pt x="3348" y="1389"/>
                    </a:lnTo>
                    <a:lnTo>
                      <a:pt x="3308" y="1345"/>
                    </a:lnTo>
                    <a:lnTo>
                      <a:pt x="3265" y="1305"/>
                    </a:lnTo>
                    <a:lnTo>
                      <a:pt x="3219" y="1270"/>
                    </a:lnTo>
                    <a:lnTo>
                      <a:pt x="3168" y="1240"/>
                    </a:lnTo>
                    <a:lnTo>
                      <a:pt x="3115" y="1213"/>
                    </a:lnTo>
                    <a:lnTo>
                      <a:pt x="3058" y="1193"/>
                    </a:lnTo>
                    <a:lnTo>
                      <a:pt x="3000" y="1178"/>
                    </a:lnTo>
                    <a:lnTo>
                      <a:pt x="2940" y="1169"/>
                    </a:lnTo>
                    <a:lnTo>
                      <a:pt x="2877" y="1165"/>
                    </a:lnTo>
                    <a:lnTo>
                      <a:pt x="2815" y="1169"/>
                    </a:lnTo>
                    <a:lnTo>
                      <a:pt x="2798" y="1169"/>
                    </a:lnTo>
                    <a:lnTo>
                      <a:pt x="2782" y="1164"/>
                    </a:lnTo>
                    <a:lnTo>
                      <a:pt x="2766" y="1158"/>
                    </a:lnTo>
                    <a:lnTo>
                      <a:pt x="2753" y="1146"/>
                    </a:lnTo>
                    <a:lnTo>
                      <a:pt x="2743" y="1134"/>
                    </a:lnTo>
                    <a:lnTo>
                      <a:pt x="2735" y="1119"/>
                    </a:lnTo>
                    <a:lnTo>
                      <a:pt x="2731" y="1102"/>
                    </a:lnTo>
                    <a:lnTo>
                      <a:pt x="2730" y="1085"/>
                    </a:lnTo>
                    <a:lnTo>
                      <a:pt x="2730" y="1082"/>
                    </a:lnTo>
                    <a:lnTo>
                      <a:pt x="2731" y="1073"/>
                    </a:lnTo>
                    <a:lnTo>
                      <a:pt x="2732" y="1061"/>
                    </a:lnTo>
                    <a:lnTo>
                      <a:pt x="2732" y="1048"/>
                    </a:lnTo>
                    <a:lnTo>
                      <a:pt x="2733" y="1034"/>
                    </a:lnTo>
                    <a:lnTo>
                      <a:pt x="2733" y="1023"/>
                    </a:lnTo>
                    <a:lnTo>
                      <a:pt x="2730" y="944"/>
                    </a:lnTo>
                    <a:lnTo>
                      <a:pt x="2719" y="868"/>
                    </a:lnTo>
                    <a:lnTo>
                      <a:pt x="2702" y="793"/>
                    </a:lnTo>
                    <a:lnTo>
                      <a:pt x="2679" y="721"/>
                    </a:lnTo>
                    <a:lnTo>
                      <a:pt x="2650" y="652"/>
                    </a:lnTo>
                    <a:lnTo>
                      <a:pt x="2615" y="587"/>
                    </a:lnTo>
                    <a:lnTo>
                      <a:pt x="2575" y="523"/>
                    </a:lnTo>
                    <a:lnTo>
                      <a:pt x="2530" y="466"/>
                    </a:lnTo>
                    <a:lnTo>
                      <a:pt x="2480" y="411"/>
                    </a:lnTo>
                    <a:lnTo>
                      <a:pt x="2426" y="360"/>
                    </a:lnTo>
                    <a:lnTo>
                      <a:pt x="2367" y="316"/>
                    </a:lnTo>
                    <a:lnTo>
                      <a:pt x="2305" y="275"/>
                    </a:lnTo>
                    <a:lnTo>
                      <a:pt x="2240" y="240"/>
                    </a:lnTo>
                    <a:lnTo>
                      <a:pt x="2170" y="210"/>
                    </a:lnTo>
                    <a:lnTo>
                      <a:pt x="2099" y="187"/>
                    </a:lnTo>
                    <a:lnTo>
                      <a:pt x="2024" y="170"/>
                    </a:lnTo>
                    <a:lnTo>
                      <a:pt x="1948" y="160"/>
                    </a:lnTo>
                    <a:lnTo>
                      <a:pt x="1869" y="157"/>
                    </a:lnTo>
                    <a:lnTo>
                      <a:pt x="1800" y="159"/>
                    </a:lnTo>
                    <a:lnTo>
                      <a:pt x="1731" y="168"/>
                    </a:lnTo>
                    <a:lnTo>
                      <a:pt x="1664" y="181"/>
                    </a:lnTo>
                    <a:lnTo>
                      <a:pt x="1597" y="200"/>
                    </a:lnTo>
                    <a:lnTo>
                      <a:pt x="1533" y="225"/>
                    </a:lnTo>
                    <a:lnTo>
                      <a:pt x="1471" y="255"/>
                    </a:lnTo>
                    <a:lnTo>
                      <a:pt x="1411" y="289"/>
                    </a:lnTo>
                    <a:lnTo>
                      <a:pt x="1354" y="328"/>
                    </a:lnTo>
                    <a:lnTo>
                      <a:pt x="1300" y="372"/>
                    </a:lnTo>
                    <a:lnTo>
                      <a:pt x="1250" y="420"/>
                    </a:lnTo>
                    <a:lnTo>
                      <a:pt x="1205" y="471"/>
                    </a:lnTo>
                    <a:lnTo>
                      <a:pt x="1162" y="526"/>
                    </a:lnTo>
                    <a:lnTo>
                      <a:pt x="1126" y="583"/>
                    </a:lnTo>
                    <a:lnTo>
                      <a:pt x="1094" y="643"/>
                    </a:lnTo>
                    <a:lnTo>
                      <a:pt x="1066" y="707"/>
                    </a:lnTo>
                    <a:lnTo>
                      <a:pt x="1044" y="771"/>
                    </a:lnTo>
                    <a:lnTo>
                      <a:pt x="1026" y="838"/>
                    </a:lnTo>
                    <a:lnTo>
                      <a:pt x="1015" y="905"/>
                    </a:lnTo>
                    <a:lnTo>
                      <a:pt x="1010" y="925"/>
                    </a:lnTo>
                    <a:lnTo>
                      <a:pt x="1000" y="942"/>
                    </a:lnTo>
                    <a:lnTo>
                      <a:pt x="987" y="957"/>
                    </a:lnTo>
                    <a:lnTo>
                      <a:pt x="970" y="967"/>
                    </a:lnTo>
                    <a:lnTo>
                      <a:pt x="951" y="972"/>
                    </a:lnTo>
                    <a:lnTo>
                      <a:pt x="930" y="973"/>
                    </a:lnTo>
                    <a:lnTo>
                      <a:pt x="896" y="970"/>
                    </a:lnTo>
                    <a:lnTo>
                      <a:pt x="864" y="969"/>
                    </a:lnTo>
                    <a:lnTo>
                      <a:pt x="795" y="972"/>
                    </a:lnTo>
                    <a:lnTo>
                      <a:pt x="729" y="982"/>
                    </a:lnTo>
                    <a:lnTo>
                      <a:pt x="665" y="998"/>
                    </a:lnTo>
                    <a:lnTo>
                      <a:pt x="603" y="1019"/>
                    </a:lnTo>
                    <a:lnTo>
                      <a:pt x="544" y="1045"/>
                    </a:lnTo>
                    <a:lnTo>
                      <a:pt x="488" y="1078"/>
                    </a:lnTo>
                    <a:lnTo>
                      <a:pt x="435" y="1114"/>
                    </a:lnTo>
                    <a:lnTo>
                      <a:pt x="386" y="1155"/>
                    </a:lnTo>
                    <a:lnTo>
                      <a:pt x="341" y="1201"/>
                    </a:lnTo>
                    <a:lnTo>
                      <a:pt x="300" y="1250"/>
                    </a:lnTo>
                    <a:lnTo>
                      <a:pt x="263" y="1303"/>
                    </a:lnTo>
                    <a:lnTo>
                      <a:pt x="231" y="1360"/>
                    </a:lnTo>
                    <a:lnTo>
                      <a:pt x="205" y="1419"/>
                    </a:lnTo>
                    <a:lnTo>
                      <a:pt x="184" y="1481"/>
                    </a:lnTo>
                    <a:lnTo>
                      <a:pt x="168" y="1545"/>
                    </a:lnTo>
                    <a:lnTo>
                      <a:pt x="158" y="1612"/>
                    </a:lnTo>
                    <a:lnTo>
                      <a:pt x="155" y="1681"/>
                    </a:lnTo>
                    <a:lnTo>
                      <a:pt x="158" y="1748"/>
                    </a:lnTo>
                    <a:lnTo>
                      <a:pt x="168" y="1815"/>
                    </a:lnTo>
                    <a:lnTo>
                      <a:pt x="184" y="1880"/>
                    </a:lnTo>
                    <a:lnTo>
                      <a:pt x="205" y="1942"/>
                    </a:lnTo>
                    <a:lnTo>
                      <a:pt x="231" y="2001"/>
                    </a:lnTo>
                    <a:lnTo>
                      <a:pt x="263" y="2057"/>
                    </a:lnTo>
                    <a:lnTo>
                      <a:pt x="300" y="2111"/>
                    </a:lnTo>
                    <a:lnTo>
                      <a:pt x="341" y="2159"/>
                    </a:lnTo>
                    <a:lnTo>
                      <a:pt x="386" y="2205"/>
                    </a:lnTo>
                    <a:lnTo>
                      <a:pt x="435" y="2246"/>
                    </a:lnTo>
                    <a:lnTo>
                      <a:pt x="488" y="2283"/>
                    </a:lnTo>
                    <a:lnTo>
                      <a:pt x="544" y="2315"/>
                    </a:lnTo>
                    <a:lnTo>
                      <a:pt x="603" y="2342"/>
                    </a:lnTo>
                    <a:lnTo>
                      <a:pt x="665" y="2363"/>
                    </a:lnTo>
                    <a:lnTo>
                      <a:pt x="729" y="2378"/>
                    </a:lnTo>
                    <a:lnTo>
                      <a:pt x="795" y="2388"/>
                    </a:lnTo>
                    <a:lnTo>
                      <a:pt x="864" y="2392"/>
                    </a:lnTo>
                    <a:lnTo>
                      <a:pt x="1180" y="2392"/>
                    </a:lnTo>
                    <a:lnTo>
                      <a:pt x="1201" y="2394"/>
                    </a:lnTo>
                    <a:lnTo>
                      <a:pt x="1219" y="2402"/>
                    </a:lnTo>
                    <a:lnTo>
                      <a:pt x="1235" y="2414"/>
                    </a:lnTo>
                    <a:lnTo>
                      <a:pt x="1248" y="2429"/>
                    </a:lnTo>
                    <a:lnTo>
                      <a:pt x="1255" y="2448"/>
                    </a:lnTo>
                    <a:lnTo>
                      <a:pt x="1258" y="2469"/>
                    </a:lnTo>
                    <a:lnTo>
                      <a:pt x="1255" y="2489"/>
                    </a:lnTo>
                    <a:lnTo>
                      <a:pt x="1248" y="2508"/>
                    </a:lnTo>
                    <a:lnTo>
                      <a:pt x="1235" y="2524"/>
                    </a:lnTo>
                    <a:lnTo>
                      <a:pt x="1219" y="2536"/>
                    </a:lnTo>
                    <a:lnTo>
                      <a:pt x="1201" y="2545"/>
                    </a:lnTo>
                    <a:lnTo>
                      <a:pt x="1180" y="2547"/>
                    </a:lnTo>
                    <a:lnTo>
                      <a:pt x="864" y="2547"/>
                    </a:lnTo>
                    <a:lnTo>
                      <a:pt x="785" y="2544"/>
                    </a:lnTo>
                    <a:lnTo>
                      <a:pt x="708" y="2533"/>
                    </a:lnTo>
                    <a:lnTo>
                      <a:pt x="634" y="2516"/>
                    </a:lnTo>
                    <a:lnTo>
                      <a:pt x="562" y="2493"/>
                    </a:lnTo>
                    <a:lnTo>
                      <a:pt x="493" y="2464"/>
                    </a:lnTo>
                    <a:lnTo>
                      <a:pt x="428" y="2428"/>
                    </a:lnTo>
                    <a:lnTo>
                      <a:pt x="366" y="2388"/>
                    </a:lnTo>
                    <a:lnTo>
                      <a:pt x="307" y="2343"/>
                    </a:lnTo>
                    <a:lnTo>
                      <a:pt x="253" y="2293"/>
                    </a:lnTo>
                    <a:lnTo>
                      <a:pt x="204" y="2238"/>
                    </a:lnTo>
                    <a:lnTo>
                      <a:pt x="158" y="2179"/>
                    </a:lnTo>
                    <a:lnTo>
                      <a:pt x="118" y="2117"/>
                    </a:lnTo>
                    <a:lnTo>
                      <a:pt x="83" y="2052"/>
                    </a:lnTo>
                    <a:lnTo>
                      <a:pt x="54" y="1983"/>
                    </a:lnTo>
                    <a:lnTo>
                      <a:pt x="31" y="1911"/>
                    </a:lnTo>
                    <a:lnTo>
                      <a:pt x="14" y="1836"/>
                    </a:lnTo>
                    <a:lnTo>
                      <a:pt x="3" y="1758"/>
                    </a:lnTo>
                    <a:lnTo>
                      <a:pt x="0" y="1681"/>
                    </a:lnTo>
                    <a:lnTo>
                      <a:pt x="3" y="1602"/>
                    </a:lnTo>
                    <a:lnTo>
                      <a:pt x="14" y="1524"/>
                    </a:lnTo>
                    <a:lnTo>
                      <a:pt x="31" y="1450"/>
                    </a:lnTo>
                    <a:lnTo>
                      <a:pt x="54" y="1377"/>
                    </a:lnTo>
                    <a:lnTo>
                      <a:pt x="83" y="1309"/>
                    </a:lnTo>
                    <a:lnTo>
                      <a:pt x="118" y="1243"/>
                    </a:lnTo>
                    <a:lnTo>
                      <a:pt x="158" y="1181"/>
                    </a:lnTo>
                    <a:lnTo>
                      <a:pt x="204" y="1122"/>
                    </a:lnTo>
                    <a:lnTo>
                      <a:pt x="253" y="1068"/>
                    </a:lnTo>
                    <a:lnTo>
                      <a:pt x="307" y="1018"/>
                    </a:lnTo>
                    <a:lnTo>
                      <a:pt x="366" y="972"/>
                    </a:lnTo>
                    <a:lnTo>
                      <a:pt x="428" y="932"/>
                    </a:lnTo>
                    <a:lnTo>
                      <a:pt x="493" y="897"/>
                    </a:lnTo>
                    <a:lnTo>
                      <a:pt x="562" y="868"/>
                    </a:lnTo>
                    <a:lnTo>
                      <a:pt x="634" y="844"/>
                    </a:lnTo>
                    <a:lnTo>
                      <a:pt x="708" y="828"/>
                    </a:lnTo>
                    <a:lnTo>
                      <a:pt x="785" y="817"/>
                    </a:lnTo>
                    <a:lnTo>
                      <a:pt x="864" y="813"/>
                    </a:lnTo>
                    <a:lnTo>
                      <a:pt x="873" y="813"/>
                    </a:lnTo>
                    <a:lnTo>
                      <a:pt x="890" y="742"/>
                    </a:lnTo>
                    <a:lnTo>
                      <a:pt x="913" y="673"/>
                    </a:lnTo>
                    <a:lnTo>
                      <a:pt x="940" y="606"/>
                    </a:lnTo>
                    <a:lnTo>
                      <a:pt x="972" y="540"/>
                    </a:lnTo>
                    <a:lnTo>
                      <a:pt x="1009" y="478"/>
                    </a:lnTo>
                    <a:lnTo>
                      <a:pt x="1050" y="417"/>
                    </a:lnTo>
                    <a:lnTo>
                      <a:pt x="1095" y="360"/>
                    </a:lnTo>
                    <a:lnTo>
                      <a:pt x="1144" y="306"/>
                    </a:lnTo>
                    <a:lnTo>
                      <a:pt x="1197" y="256"/>
                    </a:lnTo>
                    <a:lnTo>
                      <a:pt x="1254" y="208"/>
                    </a:lnTo>
                    <a:lnTo>
                      <a:pt x="1315" y="166"/>
                    </a:lnTo>
                    <a:lnTo>
                      <a:pt x="1377" y="128"/>
                    </a:lnTo>
                    <a:lnTo>
                      <a:pt x="1442" y="95"/>
                    </a:lnTo>
                    <a:lnTo>
                      <a:pt x="1510" y="66"/>
                    </a:lnTo>
                    <a:lnTo>
                      <a:pt x="1579" y="42"/>
                    </a:lnTo>
                    <a:lnTo>
                      <a:pt x="1650" y="25"/>
                    </a:lnTo>
                    <a:lnTo>
                      <a:pt x="1722" y="11"/>
                    </a:lnTo>
                    <a:lnTo>
                      <a:pt x="1795" y="2"/>
                    </a:lnTo>
                    <a:lnTo>
                      <a:pt x="1869"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49" name="Freeform 393"/>
              <p:cNvSpPr/>
              <p:nvPr/>
            </p:nvSpPr>
            <p:spPr bwMode="auto">
              <a:xfrm>
                <a:off x="5494338" y="5103813"/>
                <a:ext cx="115887" cy="103188"/>
              </a:xfrm>
              <a:custGeom>
                <a:avLst/>
                <a:gdLst>
                  <a:gd name="T0" fmla="*/ 647 w 725"/>
                  <a:gd name="T1" fmla="*/ 0 h 655"/>
                  <a:gd name="T2" fmla="*/ 668 w 725"/>
                  <a:gd name="T3" fmla="*/ 3 h 655"/>
                  <a:gd name="T4" fmla="*/ 687 w 725"/>
                  <a:gd name="T5" fmla="*/ 11 h 655"/>
                  <a:gd name="T6" fmla="*/ 703 w 725"/>
                  <a:gd name="T7" fmla="*/ 23 h 655"/>
                  <a:gd name="T8" fmla="*/ 715 w 725"/>
                  <a:gd name="T9" fmla="*/ 39 h 655"/>
                  <a:gd name="T10" fmla="*/ 722 w 725"/>
                  <a:gd name="T11" fmla="*/ 58 h 655"/>
                  <a:gd name="T12" fmla="*/ 725 w 725"/>
                  <a:gd name="T13" fmla="*/ 78 h 655"/>
                  <a:gd name="T14" fmla="*/ 722 w 725"/>
                  <a:gd name="T15" fmla="*/ 99 h 655"/>
                  <a:gd name="T16" fmla="*/ 715 w 725"/>
                  <a:gd name="T17" fmla="*/ 117 h 655"/>
                  <a:gd name="T18" fmla="*/ 703 w 725"/>
                  <a:gd name="T19" fmla="*/ 133 h 655"/>
                  <a:gd name="T20" fmla="*/ 687 w 725"/>
                  <a:gd name="T21" fmla="*/ 145 h 655"/>
                  <a:gd name="T22" fmla="*/ 668 w 725"/>
                  <a:gd name="T23" fmla="*/ 153 h 655"/>
                  <a:gd name="T24" fmla="*/ 647 w 725"/>
                  <a:gd name="T25" fmla="*/ 156 h 655"/>
                  <a:gd name="T26" fmla="*/ 591 w 725"/>
                  <a:gd name="T27" fmla="*/ 160 h 655"/>
                  <a:gd name="T28" fmla="*/ 537 w 725"/>
                  <a:gd name="T29" fmla="*/ 169 h 655"/>
                  <a:gd name="T30" fmla="*/ 484 w 725"/>
                  <a:gd name="T31" fmla="*/ 184 h 655"/>
                  <a:gd name="T32" fmla="*/ 434 w 725"/>
                  <a:gd name="T33" fmla="*/ 205 h 655"/>
                  <a:gd name="T34" fmla="*/ 386 w 725"/>
                  <a:gd name="T35" fmla="*/ 231 h 655"/>
                  <a:gd name="T36" fmla="*/ 342 w 725"/>
                  <a:gd name="T37" fmla="*/ 262 h 655"/>
                  <a:gd name="T38" fmla="*/ 301 w 725"/>
                  <a:gd name="T39" fmla="*/ 299 h 655"/>
                  <a:gd name="T40" fmla="*/ 265 w 725"/>
                  <a:gd name="T41" fmla="*/ 337 h 655"/>
                  <a:gd name="T42" fmla="*/ 232 w 725"/>
                  <a:gd name="T43" fmla="*/ 382 h 655"/>
                  <a:gd name="T44" fmla="*/ 205 w 725"/>
                  <a:gd name="T45" fmla="*/ 428 h 655"/>
                  <a:gd name="T46" fmla="*/ 183 w 725"/>
                  <a:gd name="T47" fmla="*/ 480 h 655"/>
                  <a:gd name="T48" fmla="*/ 165 w 725"/>
                  <a:gd name="T49" fmla="*/ 533 h 655"/>
                  <a:gd name="T50" fmla="*/ 155 w 725"/>
                  <a:gd name="T51" fmla="*/ 588 h 655"/>
                  <a:gd name="T52" fmla="*/ 150 w 725"/>
                  <a:gd name="T53" fmla="*/ 607 h 655"/>
                  <a:gd name="T54" fmla="*/ 140 w 725"/>
                  <a:gd name="T55" fmla="*/ 624 h 655"/>
                  <a:gd name="T56" fmla="*/ 126 w 725"/>
                  <a:gd name="T57" fmla="*/ 638 h 655"/>
                  <a:gd name="T58" fmla="*/ 109 w 725"/>
                  <a:gd name="T59" fmla="*/ 650 h 655"/>
                  <a:gd name="T60" fmla="*/ 89 w 725"/>
                  <a:gd name="T61" fmla="*/ 655 h 655"/>
                  <a:gd name="T62" fmla="*/ 68 w 725"/>
                  <a:gd name="T63" fmla="*/ 655 h 655"/>
                  <a:gd name="T64" fmla="*/ 47 w 725"/>
                  <a:gd name="T65" fmla="*/ 650 h 655"/>
                  <a:gd name="T66" fmla="*/ 30 w 725"/>
                  <a:gd name="T67" fmla="*/ 638 h 655"/>
                  <a:gd name="T68" fmla="*/ 16 w 725"/>
                  <a:gd name="T69" fmla="*/ 625 h 655"/>
                  <a:gd name="T70" fmla="*/ 6 w 725"/>
                  <a:gd name="T71" fmla="*/ 607 h 655"/>
                  <a:gd name="T72" fmla="*/ 0 w 725"/>
                  <a:gd name="T73" fmla="*/ 588 h 655"/>
                  <a:gd name="T74" fmla="*/ 0 w 725"/>
                  <a:gd name="T75" fmla="*/ 567 h 655"/>
                  <a:gd name="T76" fmla="*/ 12 w 725"/>
                  <a:gd name="T77" fmla="*/ 504 h 655"/>
                  <a:gd name="T78" fmla="*/ 30 w 725"/>
                  <a:gd name="T79" fmla="*/ 442 h 655"/>
                  <a:gd name="T80" fmla="*/ 53 w 725"/>
                  <a:gd name="T81" fmla="*/ 384 h 655"/>
                  <a:gd name="T82" fmla="*/ 82 w 725"/>
                  <a:gd name="T83" fmla="*/ 329 h 655"/>
                  <a:gd name="T84" fmla="*/ 115 w 725"/>
                  <a:gd name="T85" fmla="*/ 276 h 655"/>
                  <a:gd name="T86" fmla="*/ 154 w 725"/>
                  <a:gd name="T87" fmla="*/ 227 h 655"/>
                  <a:gd name="T88" fmla="*/ 196 w 725"/>
                  <a:gd name="T89" fmla="*/ 183 h 655"/>
                  <a:gd name="T90" fmla="*/ 242 w 725"/>
                  <a:gd name="T91" fmla="*/ 143 h 655"/>
                  <a:gd name="T92" fmla="*/ 292 w 725"/>
                  <a:gd name="T93" fmla="*/ 106 h 655"/>
                  <a:gd name="T94" fmla="*/ 345 w 725"/>
                  <a:gd name="T95" fmla="*/ 75 h 655"/>
                  <a:gd name="T96" fmla="*/ 402 w 725"/>
                  <a:gd name="T97" fmla="*/ 49 h 655"/>
                  <a:gd name="T98" fmla="*/ 459 w 725"/>
                  <a:gd name="T99" fmla="*/ 28 h 655"/>
                  <a:gd name="T100" fmla="*/ 520 w 725"/>
                  <a:gd name="T101" fmla="*/ 13 h 655"/>
                  <a:gd name="T102" fmla="*/ 583 w 725"/>
                  <a:gd name="T103" fmla="*/ 3 h 655"/>
                  <a:gd name="T104" fmla="*/ 647 w 725"/>
                  <a:gd name="T105"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25" h="655">
                    <a:moveTo>
                      <a:pt x="647" y="0"/>
                    </a:moveTo>
                    <a:lnTo>
                      <a:pt x="668" y="3"/>
                    </a:lnTo>
                    <a:lnTo>
                      <a:pt x="687" y="11"/>
                    </a:lnTo>
                    <a:lnTo>
                      <a:pt x="703" y="23"/>
                    </a:lnTo>
                    <a:lnTo>
                      <a:pt x="715" y="39"/>
                    </a:lnTo>
                    <a:lnTo>
                      <a:pt x="722" y="58"/>
                    </a:lnTo>
                    <a:lnTo>
                      <a:pt x="725" y="78"/>
                    </a:lnTo>
                    <a:lnTo>
                      <a:pt x="722" y="99"/>
                    </a:lnTo>
                    <a:lnTo>
                      <a:pt x="715" y="117"/>
                    </a:lnTo>
                    <a:lnTo>
                      <a:pt x="703" y="133"/>
                    </a:lnTo>
                    <a:lnTo>
                      <a:pt x="687" y="145"/>
                    </a:lnTo>
                    <a:lnTo>
                      <a:pt x="668" y="153"/>
                    </a:lnTo>
                    <a:lnTo>
                      <a:pt x="647" y="156"/>
                    </a:lnTo>
                    <a:lnTo>
                      <a:pt x="591" y="160"/>
                    </a:lnTo>
                    <a:lnTo>
                      <a:pt x="537" y="169"/>
                    </a:lnTo>
                    <a:lnTo>
                      <a:pt x="484" y="184"/>
                    </a:lnTo>
                    <a:lnTo>
                      <a:pt x="434" y="205"/>
                    </a:lnTo>
                    <a:lnTo>
                      <a:pt x="386" y="231"/>
                    </a:lnTo>
                    <a:lnTo>
                      <a:pt x="342" y="262"/>
                    </a:lnTo>
                    <a:lnTo>
                      <a:pt x="301" y="299"/>
                    </a:lnTo>
                    <a:lnTo>
                      <a:pt x="265" y="337"/>
                    </a:lnTo>
                    <a:lnTo>
                      <a:pt x="232" y="382"/>
                    </a:lnTo>
                    <a:lnTo>
                      <a:pt x="205" y="428"/>
                    </a:lnTo>
                    <a:lnTo>
                      <a:pt x="183" y="480"/>
                    </a:lnTo>
                    <a:lnTo>
                      <a:pt x="165" y="533"/>
                    </a:lnTo>
                    <a:lnTo>
                      <a:pt x="155" y="588"/>
                    </a:lnTo>
                    <a:lnTo>
                      <a:pt x="150" y="607"/>
                    </a:lnTo>
                    <a:lnTo>
                      <a:pt x="140" y="624"/>
                    </a:lnTo>
                    <a:lnTo>
                      <a:pt x="126" y="638"/>
                    </a:lnTo>
                    <a:lnTo>
                      <a:pt x="109" y="650"/>
                    </a:lnTo>
                    <a:lnTo>
                      <a:pt x="89" y="655"/>
                    </a:lnTo>
                    <a:lnTo>
                      <a:pt x="68" y="655"/>
                    </a:lnTo>
                    <a:lnTo>
                      <a:pt x="47" y="650"/>
                    </a:lnTo>
                    <a:lnTo>
                      <a:pt x="30" y="638"/>
                    </a:lnTo>
                    <a:lnTo>
                      <a:pt x="16" y="625"/>
                    </a:lnTo>
                    <a:lnTo>
                      <a:pt x="6" y="607"/>
                    </a:lnTo>
                    <a:lnTo>
                      <a:pt x="0" y="588"/>
                    </a:lnTo>
                    <a:lnTo>
                      <a:pt x="0" y="567"/>
                    </a:lnTo>
                    <a:lnTo>
                      <a:pt x="12" y="504"/>
                    </a:lnTo>
                    <a:lnTo>
                      <a:pt x="30" y="442"/>
                    </a:lnTo>
                    <a:lnTo>
                      <a:pt x="53" y="384"/>
                    </a:lnTo>
                    <a:lnTo>
                      <a:pt x="82" y="329"/>
                    </a:lnTo>
                    <a:lnTo>
                      <a:pt x="115" y="276"/>
                    </a:lnTo>
                    <a:lnTo>
                      <a:pt x="154" y="227"/>
                    </a:lnTo>
                    <a:lnTo>
                      <a:pt x="196" y="183"/>
                    </a:lnTo>
                    <a:lnTo>
                      <a:pt x="242" y="143"/>
                    </a:lnTo>
                    <a:lnTo>
                      <a:pt x="292" y="106"/>
                    </a:lnTo>
                    <a:lnTo>
                      <a:pt x="345" y="75"/>
                    </a:lnTo>
                    <a:lnTo>
                      <a:pt x="402" y="49"/>
                    </a:lnTo>
                    <a:lnTo>
                      <a:pt x="459" y="28"/>
                    </a:lnTo>
                    <a:lnTo>
                      <a:pt x="520" y="13"/>
                    </a:lnTo>
                    <a:lnTo>
                      <a:pt x="583" y="3"/>
                    </a:lnTo>
                    <a:lnTo>
                      <a:pt x="647"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0" name="Freeform 394"/>
              <p:cNvSpPr/>
              <p:nvPr/>
            </p:nvSpPr>
            <p:spPr bwMode="auto">
              <a:xfrm>
                <a:off x="5532438" y="5319713"/>
                <a:ext cx="125412" cy="201613"/>
              </a:xfrm>
              <a:custGeom>
                <a:avLst/>
                <a:gdLst>
                  <a:gd name="T0" fmla="*/ 394 w 788"/>
                  <a:gd name="T1" fmla="*/ 0 h 1273"/>
                  <a:gd name="T2" fmla="*/ 415 w 788"/>
                  <a:gd name="T3" fmla="*/ 2 h 1273"/>
                  <a:gd name="T4" fmla="*/ 433 w 788"/>
                  <a:gd name="T5" fmla="*/ 11 h 1273"/>
                  <a:gd name="T6" fmla="*/ 449 w 788"/>
                  <a:gd name="T7" fmla="*/ 22 h 1273"/>
                  <a:gd name="T8" fmla="*/ 461 w 788"/>
                  <a:gd name="T9" fmla="*/ 39 h 1273"/>
                  <a:gd name="T10" fmla="*/ 469 w 788"/>
                  <a:gd name="T11" fmla="*/ 57 h 1273"/>
                  <a:gd name="T12" fmla="*/ 471 w 788"/>
                  <a:gd name="T13" fmla="*/ 78 h 1273"/>
                  <a:gd name="T14" fmla="*/ 471 w 788"/>
                  <a:gd name="T15" fmla="*/ 1038 h 1273"/>
                  <a:gd name="T16" fmla="*/ 658 w 788"/>
                  <a:gd name="T17" fmla="*/ 870 h 1273"/>
                  <a:gd name="T18" fmla="*/ 676 w 788"/>
                  <a:gd name="T19" fmla="*/ 859 h 1273"/>
                  <a:gd name="T20" fmla="*/ 695 w 788"/>
                  <a:gd name="T21" fmla="*/ 852 h 1273"/>
                  <a:gd name="T22" fmla="*/ 715 w 788"/>
                  <a:gd name="T23" fmla="*/ 851 h 1273"/>
                  <a:gd name="T24" fmla="*/ 733 w 788"/>
                  <a:gd name="T25" fmla="*/ 854 h 1273"/>
                  <a:gd name="T26" fmla="*/ 752 w 788"/>
                  <a:gd name="T27" fmla="*/ 863 h 1273"/>
                  <a:gd name="T28" fmla="*/ 768 w 788"/>
                  <a:gd name="T29" fmla="*/ 876 h 1273"/>
                  <a:gd name="T30" fmla="*/ 780 w 788"/>
                  <a:gd name="T31" fmla="*/ 894 h 1273"/>
                  <a:gd name="T32" fmla="*/ 787 w 788"/>
                  <a:gd name="T33" fmla="*/ 913 h 1273"/>
                  <a:gd name="T34" fmla="*/ 788 w 788"/>
                  <a:gd name="T35" fmla="*/ 933 h 1273"/>
                  <a:gd name="T36" fmla="*/ 784 w 788"/>
                  <a:gd name="T37" fmla="*/ 952 h 1273"/>
                  <a:gd name="T38" fmla="*/ 775 w 788"/>
                  <a:gd name="T39" fmla="*/ 971 h 1273"/>
                  <a:gd name="T40" fmla="*/ 762 w 788"/>
                  <a:gd name="T41" fmla="*/ 986 h 1273"/>
                  <a:gd name="T42" fmla="*/ 479 w 788"/>
                  <a:gd name="T43" fmla="*/ 1240 h 1273"/>
                  <a:gd name="T44" fmla="*/ 460 w 788"/>
                  <a:gd name="T45" fmla="*/ 1254 h 1273"/>
                  <a:gd name="T46" fmla="*/ 439 w 788"/>
                  <a:gd name="T47" fmla="*/ 1264 h 1273"/>
                  <a:gd name="T48" fmla="*/ 417 w 788"/>
                  <a:gd name="T49" fmla="*/ 1271 h 1273"/>
                  <a:gd name="T50" fmla="*/ 394 w 788"/>
                  <a:gd name="T51" fmla="*/ 1273 h 1273"/>
                  <a:gd name="T52" fmla="*/ 371 w 788"/>
                  <a:gd name="T53" fmla="*/ 1271 h 1273"/>
                  <a:gd name="T54" fmla="*/ 349 w 788"/>
                  <a:gd name="T55" fmla="*/ 1264 h 1273"/>
                  <a:gd name="T56" fmla="*/ 328 w 788"/>
                  <a:gd name="T57" fmla="*/ 1254 h 1273"/>
                  <a:gd name="T58" fmla="*/ 309 w 788"/>
                  <a:gd name="T59" fmla="*/ 1240 h 1273"/>
                  <a:gd name="T60" fmla="*/ 26 w 788"/>
                  <a:gd name="T61" fmla="*/ 986 h 1273"/>
                  <a:gd name="T62" fmla="*/ 12 w 788"/>
                  <a:gd name="T63" fmla="*/ 971 h 1273"/>
                  <a:gd name="T64" fmla="*/ 3 w 788"/>
                  <a:gd name="T65" fmla="*/ 952 h 1273"/>
                  <a:gd name="T66" fmla="*/ 0 w 788"/>
                  <a:gd name="T67" fmla="*/ 933 h 1273"/>
                  <a:gd name="T68" fmla="*/ 1 w 788"/>
                  <a:gd name="T69" fmla="*/ 913 h 1273"/>
                  <a:gd name="T70" fmla="*/ 8 w 788"/>
                  <a:gd name="T71" fmla="*/ 894 h 1273"/>
                  <a:gd name="T72" fmla="*/ 20 w 788"/>
                  <a:gd name="T73" fmla="*/ 876 h 1273"/>
                  <a:gd name="T74" fmla="*/ 36 w 788"/>
                  <a:gd name="T75" fmla="*/ 863 h 1273"/>
                  <a:gd name="T76" fmla="*/ 53 w 788"/>
                  <a:gd name="T77" fmla="*/ 854 h 1273"/>
                  <a:gd name="T78" fmla="*/ 73 w 788"/>
                  <a:gd name="T79" fmla="*/ 851 h 1273"/>
                  <a:gd name="T80" fmla="*/ 93 w 788"/>
                  <a:gd name="T81" fmla="*/ 852 h 1273"/>
                  <a:gd name="T82" fmla="*/ 112 w 788"/>
                  <a:gd name="T83" fmla="*/ 859 h 1273"/>
                  <a:gd name="T84" fmla="*/ 130 w 788"/>
                  <a:gd name="T85" fmla="*/ 870 h 1273"/>
                  <a:gd name="T86" fmla="*/ 316 w 788"/>
                  <a:gd name="T87" fmla="*/ 1038 h 1273"/>
                  <a:gd name="T88" fmla="*/ 316 w 788"/>
                  <a:gd name="T89" fmla="*/ 78 h 1273"/>
                  <a:gd name="T90" fmla="*/ 319 w 788"/>
                  <a:gd name="T91" fmla="*/ 57 h 1273"/>
                  <a:gd name="T92" fmla="*/ 326 w 788"/>
                  <a:gd name="T93" fmla="*/ 39 h 1273"/>
                  <a:gd name="T94" fmla="*/ 339 w 788"/>
                  <a:gd name="T95" fmla="*/ 22 h 1273"/>
                  <a:gd name="T96" fmla="*/ 354 w 788"/>
                  <a:gd name="T97" fmla="*/ 11 h 1273"/>
                  <a:gd name="T98" fmla="*/ 373 w 788"/>
                  <a:gd name="T99" fmla="*/ 2 h 1273"/>
                  <a:gd name="T100" fmla="*/ 394 w 788"/>
                  <a:gd name="T101" fmla="*/ 0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8" h="1273">
                    <a:moveTo>
                      <a:pt x="394" y="0"/>
                    </a:moveTo>
                    <a:lnTo>
                      <a:pt x="415" y="2"/>
                    </a:lnTo>
                    <a:lnTo>
                      <a:pt x="433" y="11"/>
                    </a:lnTo>
                    <a:lnTo>
                      <a:pt x="449" y="22"/>
                    </a:lnTo>
                    <a:lnTo>
                      <a:pt x="461" y="39"/>
                    </a:lnTo>
                    <a:lnTo>
                      <a:pt x="469" y="57"/>
                    </a:lnTo>
                    <a:lnTo>
                      <a:pt x="471" y="78"/>
                    </a:lnTo>
                    <a:lnTo>
                      <a:pt x="471" y="1038"/>
                    </a:lnTo>
                    <a:lnTo>
                      <a:pt x="658" y="870"/>
                    </a:lnTo>
                    <a:lnTo>
                      <a:pt x="676" y="859"/>
                    </a:lnTo>
                    <a:lnTo>
                      <a:pt x="695" y="852"/>
                    </a:lnTo>
                    <a:lnTo>
                      <a:pt x="715" y="851"/>
                    </a:lnTo>
                    <a:lnTo>
                      <a:pt x="733" y="854"/>
                    </a:lnTo>
                    <a:lnTo>
                      <a:pt x="752" y="863"/>
                    </a:lnTo>
                    <a:lnTo>
                      <a:pt x="768" y="876"/>
                    </a:lnTo>
                    <a:lnTo>
                      <a:pt x="780" y="894"/>
                    </a:lnTo>
                    <a:lnTo>
                      <a:pt x="787" y="913"/>
                    </a:lnTo>
                    <a:lnTo>
                      <a:pt x="788" y="933"/>
                    </a:lnTo>
                    <a:lnTo>
                      <a:pt x="784" y="952"/>
                    </a:lnTo>
                    <a:lnTo>
                      <a:pt x="775" y="971"/>
                    </a:lnTo>
                    <a:lnTo>
                      <a:pt x="762" y="986"/>
                    </a:lnTo>
                    <a:lnTo>
                      <a:pt x="479" y="1240"/>
                    </a:lnTo>
                    <a:lnTo>
                      <a:pt x="460" y="1254"/>
                    </a:lnTo>
                    <a:lnTo>
                      <a:pt x="439" y="1264"/>
                    </a:lnTo>
                    <a:lnTo>
                      <a:pt x="417" y="1271"/>
                    </a:lnTo>
                    <a:lnTo>
                      <a:pt x="394" y="1273"/>
                    </a:lnTo>
                    <a:lnTo>
                      <a:pt x="371" y="1271"/>
                    </a:lnTo>
                    <a:lnTo>
                      <a:pt x="349" y="1264"/>
                    </a:lnTo>
                    <a:lnTo>
                      <a:pt x="328" y="1254"/>
                    </a:lnTo>
                    <a:lnTo>
                      <a:pt x="309" y="1240"/>
                    </a:lnTo>
                    <a:lnTo>
                      <a:pt x="26" y="986"/>
                    </a:lnTo>
                    <a:lnTo>
                      <a:pt x="12" y="971"/>
                    </a:lnTo>
                    <a:lnTo>
                      <a:pt x="3" y="952"/>
                    </a:lnTo>
                    <a:lnTo>
                      <a:pt x="0" y="933"/>
                    </a:lnTo>
                    <a:lnTo>
                      <a:pt x="1" y="913"/>
                    </a:lnTo>
                    <a:lnTo>
                      <a:pt x="8" y="894"/>
                    </a:lnTo>
                    <a:lnTo>
                      <a:pt x="20" y="876"/>
                    </a:lnTo>
                    <a:lnTo>
                      <a:pt x="36" y="863"/>
                    </a:lnTo>
                    <a:lnTo>
                      <a:pt x="53" y="854"/>
                    </a:lnTo>
                    <a:lnTo>
                      <a:pt x="73" y="851"/>
                    </a:lnTo>
                    <a:lnTo>
                      <a:pt x="93" y="852"/>
                    </a:lnTo>
                    <a:lnTo>
                      <a:pt x="112" y="859"/>
                    </a:lnTo>
                    <a:lnTo>
                      <a:pt x="130" y="870"/>
                    </a:lnTo>
                    <a:lnTo>
                      <a:pt x="316" y="1038"/>
                    </a:lnTo>
                    <a:lnTo>
                      <a:pt x="316" y="78"/>
                    </a:lnTo>
                    <a:lnTo>
                      <a:pt x="319" y="57"/>
                    </a:lnTo>
                    <a:lnTo>
                      <a:pt x="326" y="39"/>
                    </a:lnTo>
                    <a:lnTo>
                      <a:pt x="339" y="22"/>
                    </a:lnTo>
                    <a:lnTo>
                      <a:pt x="354" y="11"/>
                    </a:lnTo>
                    <a:lnTo>
                      <a:pt x="373" y="2"/>
                    </a:lnTo>
                    <a:lnTo>
                      <a:pt x="394"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grpSp>
        <p:sp>
          <p:nvSpPr>
            <p:cNvPr id="47" name="Freeform 264"/>
            <p:cNvSpPr>
              <a:spLocks noEditPoints="1"/>
            </p:cNvSpPr>
            <p:nvPr/>
          </p:nvSpPr>
          <p:spPr bwMode="auto">
            <a:xfrm>
              <a:off x="1347123" y="3771182"/>
              <a:ext cx="801198" cy="801196"/>
            </a:xfrm>
            <a:custGeom>
              <a:avLst/>
              <a:gdLst>
                <a:gd name="T0" fmla="*/ 1036 w 3366"/>
                <a:gd name="T1" fmla="*/ 2650 h 3366"/>
                <a:gd name="T2" fmla="*/ 938 w 3366"/>
                <a:gd name="T3" fmla="*/ 187 h 3366"/>
                <a:gd name="T4" fmla="*/ 759 w 3366"/>
                <a:gd name="T5" fmla="*/ 343 h 3366"/>
                <a:gd name="T6" fmla="*/ 549 w 3366"/>
                <a:gd name="T7" fmla="*/ 514 h 3366"/>
                <a:gd name="T8" fmla="*/ 310 w 3366"/>
                <a:gd name="T9" fmla="*/ 679 h 3366"/>
                <a:gd name="T10" fmla="*/ 168 w 3366"/>
                <a:gd name="T11" fmla="*/ 932 h 3366"/>
                <a:gd name="T12" fmla="*/ 154 w 3366"/>
                <a:gd name="T13" fmla="*/ 1233 h 3366"/>
                <a:gd name="T14" fmla="*/ 273 w 3366"/>
                <a:gd name="T15" fmla="*/ 1500 h 3366"/>
                <a:gd name="T16" fmla="*/ 495 w 3366"/>
                <a:gd name="T17" fmla="*/ 1686 h 3366"/>
                <a:gd name="T18" fmla="*/ 785 w 3366"/>
                <a:gd name="T19" fmla="*/ 1755 h 3366"/>
                <a:gd name="T20" fmla="*/ 2973 w 3366"/>
                <a:gd name="T21" fmla="*/ 1712 h 3366"/>
                <a:gd name="T22" fmla="*/ 3150 w 3366"/>
                <a:gd name="T23" fmla="*/ 1553 h 3366"/>
                <a:gd name="T24" fmla="*/ 3217 w 3366"/>
                <a:gd name="T25" fmla="*/ 1318 h 3366"/>
                <a:gd name="T26" fmla="*/ 3150 w 3366"/>
                <a:gd name="T27" fmla="*/ 1083 h 3366"/>
                <a:gd name="T28" fmla="*/ 2973 w 3366"/>
                <a:gd name="T29" fmla="*/ 925 h 3366"/>
                <a:gd name="T30" fmla="*/ 2751 w 3366"/>
                <a:gd name="T31" fmla="*/ 882 h 3366"/>
                <a:gd name="T32" fmla="*/ 2614 w 3366"/>
                <a:gd name="T33" fmla="*/ 910 h 3366"/>
                <a:gd name="T34" fmla="*/ 2540 w 3366"/>
                <a:gd name="T35" fmla="*/ 937 h 3366"/>
                <a:gd name="T36" fmla="*/ 2547 w 3366"/>
                <a:gd name="T37" fmla="*/ 898 h 3366"/>
                <a:gd name="T38" fmla="*/ 2559 w 3366"/>
                <a:gd name="T39" fmla="*/ 767 h 3366"/>
                <a:gd name="T40" fmla="*/ 2486 w 3366"/>
                <a:gd name="T41" fmla="*/ 481 h 3366"/>
                <a:gd name="T42" fmla="*/ 2293 w 3366"/>
                <a:gd name="T43" fmla="*/ 268 h 3366"/>
                <a:gd name="T44" fmla="*/ 2020 w 3366"/>
                <a:gd name="T45" fmla="*/ 168 h 3366"/>
                <a:gd name="T46" fmla="*/ 1787 w 3366"/>
                <a:gd name="T47" fmla="*/ 191 h 3366"/>
                <a:gd name="T48" fmla="*/ 1627 w 3366"/>
                <a:gd name="T49" fmla="*/ 266 h 3366"/>
                <a:gd name="T50" fmla="*/ 1537 w 3366"/>
                <a:gd name="T51" fmla="*/ 336 h 3366"/>
                <a:gd name="T52" fmla="*/ 1515 w 3366"/>
                <a:gd name="T53" fmla="*/ 343 h 3366"/>
                <a:gd name="T54" fmla="*/ 1447 w 3366"/>
                <a:gd name="T55" fmla="*/ 274 h 3366"/>
                <a:gd name="T56" fmla="*/ 1314 w 3366"/>
                <a:gd name="T57" fmla="*/ 187 h 3366"/>
                <a:gd name="T58" fmla="*/ 1129 w 3366"/>
                <a:gd name="T59" fmla="*/ 144 h 3366"/>
                <a:gd name="T60" fmla="*/ 1346 w 3366"/>
                <a:gd name="T61" fmla="*/ 40 h 3366"/>
                <a:gd name="T62" fmla="*/ 1583 w 3366"/>
                <a:gd name="T63" fmla="*/ 116 h 3366"/>
                <a:gd name="T64" fmla="*/ 1891 w 3366"/>
                <a:gd name="T65" fmla="*/ 18 h 3366"/>
                <a:gd name="T66" fmla="*/ 2212 w 3366"/>
                <a:gd name="T67" fmla="*/ 60 h 3366"/>
                <a:gd name="T68" fmla="*/ 2477 w 3366"/>
                <a:gd name="T69" fmla="*/ 227 h 3366"/>
                <a:gd name="T70" fmla="*/ 2651 w 3366"/>
                <a:gd name="T71" fmla="*/ 489 h 3366"/>
                <a:gd name="T72" fmla="*/ 2730 w 3366"/>
                <a:gd name="T73" fmla="*/ 741 h 3366"/>
                <a:gd name="T74" fmla="*/ 2960 w 3366"/>
                <a:gd name="T75" fmla="*/ 764 h 3366"/>
                <a:gd name="T76" fmla="*/ 3197 w 3366"/>
                <a:gd name="T77" fmla="*/ 908 h 3366"/>
                <a:gd name="T78" fmla="*/ 3341 w 3366"/>
                <a:gd name="T79" fmla="*/ 1145 h 3366"/>
                <a:gd name="T80" fmla="*/ 3354 w 3366"/>
                <a:gd name="T81" fmla="*/ 1435 h 3366"/>
                <a:gd name="T82" fmla="*/ 3231 w 3366"/>
                <a:gd name="T83" fmla="*/ 1688 h 3366"/>
                <a:gd name="T84" fmla="*/ 3007 w 3366"/>
                <a:gd name="T85" fmla="*/ 1852 h 3366"/>
                <a:gd name="T86" fmla="*/ 1751 w 3366"/>
                <a:gd name="T87" fmla="*/ 1898 h 3366"/>
                <a:gd name="T88" fmla="*/ 3287 w 3366"/>
                <a:gd name="T89" fmla="*/ 3008 h 3366"/>
                <a:gd name="T90" fmla="*/ 71 w 3366"/>
                <a:gd name="T91" fmla="*/ 3008 h 3366"/>
                <a:gd name="T92" fmla="*/ 1608 w 3366"/>
                <a:gd name="T93" fmla="*/ 1898 h 3366"/>
                <a:gd name="T94" fmla="*/ 511 w 3366"/>
                <a:gd name="T95" fmla="*/ 1849 h 3366"/>
                <a:gd name="T96" fmla="*/ 230 w 3366"/>
                <a:gd name="T97" fmla="*/ 1668 h 3366"/>
                <a:gd name="T98" fmla="*/ 49 w 3366"/>
                <a:gd name="T99" fmla="*/ 1386 h 3366"/>
                <a:gd name="T100" fmla="*/ 3 w 3366"/>
                <a:gd name="T101" fmla="*/ 1042 h 3366"/>
                <a:gd name="T102" fmla="*/ 98 w 3366"/>
                <a:gd name="T103" fmla="*/ 729 h 3366"/>
                <a:gd name="T104" fmla="*/ 306 w 3366"/>
                <a:gd name="T105" fmla="*/ 486 h 3366"/>
                <a:gd name="T106" fmla="*/ 601 w 3366"/>
                <a:gd name="T107" fmla="*/ 344 h 3366"/>
                <a:gd name="T108" fmla="*/ 772 w 3366"/>
                <a:gd name="T109" fmla="*/ 126 h 3366"/>
                <a:gd name="T110" fmla="*/ 1023 w 3366"/>
                <a:gd name="T111" fmla="*/ 11 h 3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66" h="3366">
                  <a:moveTo>
                    <a:pt x="1036" y="2650"/>
                  </a:moveTo>
                  <a:lnTo>
                    <a:pt x="1036" y="3222"/>
                  </a:lnTo>
                  <a:lnTo>
                    <a:pt x="2323" y="3222"/>
                  </a:lnTo>
                  <a:lnTo>
                    <a:pt x="2323" y="2650"/>
                  </a:lnTo>
                  <a:lnTo>
                    <a:pt x="1036" y="2650"/>
                  </a:lnTo>
                  <a:close/>
                  <a:moveTo>
                    <a:pt x="1129" y="144"/>
                  </a:moveTo>
                  <a:lnTo>
                    <a:pt x="1078" y="146"/>
                  </a:lnTo>
                  <a:lnTo>
                    <a:pt x="1030" y="155"/>
                  </a:lnTo>
                  <a:lnTo>
                    <a:pt x="983" y="168"/>
                  </a:lnTo>
                  <a:lnTo>
                    <a:pt x="938" y="187"/>
                  </a:lnTo>
                  <a:lnTo>
                    <a:pt x="897" y="209"/>
                  </a:lnTo>
                  <a:lnTo>
                    <a:pt x="857" y="237"/>
                  </a:lnTo>
                  <a:lnTo>
                    <a:pt x="821" y="268"/>
                  </a:lnTo>
                  <a:lnTo>
                    <a:pt x="787" y="303"/>
                  </a:lnTo>
                  <a:lnTo>
                    <a:pt x="759" y="343"/>
                  </a:lnTo>
                  <a:lnTo>
                    <a:pt x="734" y="385"/>
                  </a:lnTo>
                  <a:lnTo>
                    <a:pt x="714" y="430"/>
                  </a:lnTo>
                  <a:lnTo>
                    <a:pt x="664" y="480"/>
                  </a:lnTo>
                  <a:lnTo>
                    <a:pt x="606" y="495"/>
                  </a:lnTo>
                  <a:lnTo>
                    <a:pt x="549" y="514"/>
                  </a:lnTo>
                  <a:lnTo>
                    <a:pt x="495" y="538"/>
                  </a:lnTo>
                  <a:lnTo>
                    <a:pt x="444" y="567"/>
                  </a:lnTo>
                  <a:lnTo>
                    <a:pt x="396" y="601"/>
                  </a:lnTo>
                  <a:lnTo>
                    <a:pt x="351" y="638"/>
                  </a:lnTo>
                  <a:lnTo>
                    <a:pt x="310" y="679"/>
                  </a:lnTo>
                  <a:lnTo>
                    <a:pt x="273" y="724"/>
                  </a:lnTo>
                  <a:lnTo>
                    <a:pt x="240" y="772"/>
                  </a:lnTo>
                  <a:lnTo>
                    <a:pt x="211" y="823"/>
                  </a:lnTo>
                  <a:lnTo>
                    <a:pt x="188" y="876"/>
                  </a:lnTo>
                  <a:lnTo>
                    <a:pt x="168" y="932"/>
                  </a:lnTo>
                  <a:lnTo>
                    <a:pt x="154" y="989"/>
                  </a:lnTo>
                  <a:lnTo>
                    <a:pt x="146" y="1050"/>
                  </a:lnTo>
                  <a:lnTo>
                    <a:pt x="143" y="1110"/>
                  </a:lnTo>
                  <a:lnTo>
                    <a:pt x="146" y="1172"/>
                  </a:lnTo>
                  <a:lnTo>
                    <a:pt x="154" y="1233"/>
                  </a:lnTo>
                  <a:lnTo>
                    <a:pt x="168" y="1291"/>
                  </a:lnTo>
                  <a:lnTo>
                    <a:pt x="188" y="1348"/>
                  </a:lnTo>
                  <a:lnTo>
                    <a:pt x="211" y="1401"/>
                  </a:lnTo>
                  <a:lnTo>
                    <a:pt x="241" y="1452"/>
                  </a:lnTo>
                  <a:lnTo>
                    <a:pt x="273" y="1500"/>
                  </a:lnTo>
                  <a:lnTo>
                    <a:pt x="310" y="1545"/>
                  </a:lnTo>
                  <a:lnTo>
                    <a:pt x="351" y="1587"/>
                  </a:lnTo>
                  <a:lnTo>
                    <a:pt x="396" y="1624"/>
                  </a:lnTo>
                  <a:lnTo>
                    <a:pt x="444" y="1658"/>
                  </a:lnTo>
                  <a:lnTo>
                    <a:pt x="495" y="1686"/>
                  </a:lnTo>
                  <a:lnTo>
                    <a:pt x="549" y="1710"/>
                  </a:lnTo>
                  <a:lnTo>
                    <a:pt x="605" y="1729"/>
                  </a:lnTo>
                  <a:lnTo>
                    <a:pt x="663" y="1743"/>
                  </a:lnTo>
                  <a:lnTo>
                    <a:pt x="723" y="1752"/>
                  </a:lnTo>
                  <a:lnTo>
                    <a:pt x="785" y="1755"/>
                  </a:lnTo>
                  <a:lnTo>
                    <a:pt x="2781" y="1755"/>
                  </a:lnTo>
                  <a:lnTo>
                    <a:pt x="2832" y="1752"/>
                  </a:lnTo>
                  <a:lnTo>
                    <a:pt x="2882" y="1744"/>
                  </a:lnTo>
                  <a:lnTo>
                    <a:pt x="2928" y="1730"/>
                  </a:lnTo>
                  <a:lnTo>
                    <a:pt x="2973" y="1712"/>
                  </a:lnTo>
                  <a:lnTo>
                    <a:pt x="3015" y="1688"/>
                  </a:lnTo>
                  <a:lnTo>
                    <a:pt x="3055" y="1660"/>
                  </a:lnTo>
                  <a:lnTo>
                    <a:pt x="3090" y="1628"/>
                  </a:lnTo>
                  <a:lnTo>
                    <a:pt x="3122" y="1592"/>
                  </a:lnTo>
                  <a:lnTo>
                    <a:pt x="3150" y="1553"/>
                  </a:lnTo>
                  <a:lnTo>
                    <a:pt x="3173" y="1512"/>
                  </a:lnTo>
                  <a:lnTo>
                    <a:pt x="3192" y="1467"/>
                  </a:lnTo>
                  <a:lnTo>
                    <a:pt x="3206" y="1419"/>
                  </a:lnTo>
                  <a:lnTo>
                    <a:pt x="3214" y="1370"/>
                  </a:lnTo>
                  <a:lnTo>
                    <a:pt x="3217" y="1318"/>
                  </a:lnTo>
                  <a:lnTo>
                    <a:pt x="3214" y="1267"/>
                  </a:lnTo>
                  <a:lnTo>
                    <a:pt x="3206" y="1217"/>
                  </a:lnTo>
                  <a:lnTo>
                    <a:pt x="3192" y="1170"/>
                  </a:lnTo>
                  <a:lnTo>
                    <a:pt x="3173" y="1125"/>
                  </a:lnTo>
                  <a:lnTo>
                    <a:pt x="3150" y="1083"/>
                  </a:lnTo>
                  <a:lnTo>
                    <a:pt x="3122" y="1043"/>
                  </a:lnTo>
                  <a:lnTo>
                    <a:pt x="3090" y="1009"/>
                  </a:lnTo>
                  <a:lnTo>
                    <a:pt x="3055" y="976"/>
                  </a:lnTo>
                  <a:lnTo>
                    <a:pt x="3015" y="949"/>
                  </a:lnTo>
                  <a:lnTo>
                    <a:pt x="2973" y="925"/>
                  </a:lnTo>
                  <a:lnTo>
                    <a:pt x="2928" y="907"/>
                  </a:lnTo>
                  <a:lnTo>
                    <a:pt x="2882" y="893"/>
                  </a:lnTo>
                  <a:lnTo>
                    <a:pt x="2832" y="884"/>
                  </a:lnTo>
                  <a:lnTo>
                    <a:pt x="2781" y="881"/>
                  </a:lnTo>
                  <a:lnTo>
                    <a:pt x="2751" y="882"/>
                  </a:lnTo>
                  <a:lnTo>
                    <a:pt x="2721" y="885"/>
                  </a:lnTo>
                  <a:lnTo>
                    <a:pt x="2692" y="890"/>
                  </a:lnTo>
                  <a:lnTo>
                    <a:pt x="2664" y="897"/>
                  </a:lnTo>
                  <a:lnTo>
                    <a:pt x="2638" y="903"/>
                  </a:lnTo>
                  <a:lnTo>
                    <a:pt x="2614" y="910"/>
                  </a:lnTo>
                  <a:lnTo>
                    <a:pt x="2593" y="917"/>
                  </a:lnTo>
                  <a:lnTo>
                    <a:pt x="2573" y="923"/>
                  </a:lnTo>
                  <a:lnTo>
                    <a:pt x="2558" y="929"/>
                  </a:lnTo>
                  <a:lnTo>
                    <a:pt x="2547" y="934"/>
                  </a:lnTo>
                  <a:lnTo>
                    <a:pt x="2540" y="937"/>
                  </a:lnTo>
                  <a:lnTo>
                    <a:pt x="2538" y="938"/>
                  </a:lnTo>
                  <a:lnTo>
                    <a:pt x="2539" y="935"/>
                  </a:lnTo>
                  <a:lnTo>
                    <a:pt x="2540" y="927"/>
                  </a:lnTo>
                  <a:lnTo>
                    <a:pt x="2543" y="915"/>
                  </a:lnTo>
                  <a:lnTo>
                    <a:pt x="2547" y="898"/>
                  </a:lnTo>
                  <a:lnTo>
                    <a:pt x="2550" y="876"/>
                  </a:lnTo>
                  <a:lnTo>
                    <a:pt x="2553" y="853"/>
                  </a:lnTo>
                  <a:lnTo>
                    <a:pt x="2556" y="826"/>
                  </a:lnTo>
                  <a:lnTo>
                    <a:pt x="2558" y="797"/>
                  </a:lnTo>
                  <a:lnTo>
                    <a:pt x="2559" y="767"/>
                  </a:lnTo>
                  <a:lnTo>
                    <a:pt x="2556" y="706"/>
                  </a:lnTo>
                  <a:lnTo>
                    <a:pt x="2547" y="646"/>
                  </a:lnTo>
                  <a:lnTo>
                    <a:pt x="2532" y="589"/>
                  </a:lnTo>
                  <a:lnTo>
                    <a:pt x="2511" y="533"/>
                  </a:lnTo>
                  <a:lnTo>
                    <a:pt x="2486" y="481"/>
                  </a:lnTo>
                  <a:lnTo>
                    <a:pt x="2455" y="431"/>
                  </a:lnTo>
                  <a:lnTo>
                    <a:pt x="2420" y="385"/>
                  </a:lnTo>
                  <a:lnTo>
                    <a:pt x="2382" y="342"/>
                  </a:lnTo>
                  <a:lnTo>
                    <a:pt x="2339" y="303"/>
                  </a:lnTo>
                  <a:lnTo>
                    <a:pt x="2293" y="268"/>
                  </a:lnTo>
                  <a:lnTo>
                    <a:pt x="2244" y="238"/>
                  </a:lnTo>
                  <a:lnTo>
                    <a:pt x="2191" y="212"/>
                  </a:lnTo>
                  <a:lnTo>
                    <a:pt x="2136" y="192"/>
                  </a:lnTo>
                  <a:lnTo>
                    <a:pt x="2079" y="177"/>
                  </a:lnTo>
                  <a:lnTo>
                    <a:pt x="2020" y="168"/>
                  </a:lnTo>
                  <a:lnTo>
                    <a:pt x="1958" y="165"/>
                  </a:lnTo>
                  <a:lnTo>
                    <a:pt x="1913" y="166"/>
                  </a:lnTo>
                  <a:lnTo>
                    <a:pt x="1869" y="172"/>
                  </a:lnTo>
                  <a:lnTo>
                    <a:pt x="1827" y="181"/>
                  </a:lnTo>
                  <a:lnTo>
                    <a:pt x="1787" y="191"/>
                  </a:lnTo>
                  <a:lnTo>
                    <a:pt x="1750" y="204"/>
                  </a:lnTo>
                  <a:lnTo>
                    <a:pt x="1716" y="218"/>
                  </a:lnTo>
                  <a:lnTo>
                    <a:pt x="1683" y="234"/>
                  </a:lnTo>
                  <a:lnTo>
                    <a:pt x="1653" y="250"/>
                  </a:lnTo>
                  <a:lnTo>
                    <a:pt x="1627" y="266"/>
                  </a:lnTo>
                  <a:lnTo>
                    <a:pt x="1602" y="283"/>
                  </a:lnTo>
                  <a:lnTo>
                    <a:pt x="1582" y="298"/>
                  </a:lnTo>
                  <a:lnTo>
                    <a:pt x="1564" y="312"/>
                  </a:lnTo>
                  <a:lnTo>
                    <a:pt x="1548" y="325"/>
                  </a:lnTo>
                  <a:lnTo>
                    <a:pt x="1537" y="336"/>
                  </a:lnTo>
                  <a:lnTo>
                    <a:pt x="1529" y="344"/>
                  </a:lnTo>
                  <a:lnTo>
                    <a:pt x="1523" y="349"/>
                  </a:lnTo>
                  <a:lnTo>
                    <a:pt x="1522" y="351"/>
                  </a:lnTo>
                  <a:lnTo>
                    <a:pt x="1520" y="349"/>
                  </a:lnTo>
                  <a:lnTo>
                    <a:pt x="1515" y="343"/>
                  </a:lnTo>
                  <a:lnTo>
                    <a:pt x="1508" y="334"/>
                  </a:lnTo>
                  <a:lnTo>
                    <a:pt x="1496" y="322"/>
                  </a:lnTo>
                  <a:lnTo>
                    <a:pt x="1483" y="308"/>
                  </a:lnTo>
                  <a:lnTo>
                    <a:pt x="1466" y="292"/>
                  </a:lnTo>
                  <a:lnTo>
                    <a:pt x="1447" y="274"/>
                  </a:lnTo>
                  <a:lnTo>
                    <a:pt x="1425" y="256"/>
                  </a:lnTo>
                  <a:lnTo>
                    <a:pt x="1401" y="238"/>
                  </a:lnTo>
                  <a:lnTo>
                    <a:pt x="1374" y="220"/>
                  </a:lnTo>
                  <a:lnTo>
                    <a:pt x="1345" y="203"/>
                  </a:lnTo>
                  <a:lnTo>
                    <a:pt x="1314" y="187"/>
                  </a:lnTo>
                  <a:lnTo>
                    <a:pt x="1281" y="172"/>
                  </a:lnTo>
                  <a:lnTo>
                    <a:pt x="1245" y="161"/>
                  </a:lnTo>
                  <a:lnTo>
                    <a:pt x="1209" y="152"/>
                  </a:lnTo>
                  <a:lnTo>
                    <a:pt x="1169" y="146"/>
                  </a:lnTo>
                  <a:lnTo>
                    <a:pt x="1129" y="144"/>
                  </a:lnTo>
                  <a:close/>
                  <a:moveTo>
                    <a:pt x="1136" y="0"/>
                  </a:moveTo>
                  <a:lnTo>
                    <a:pt x="1189" y="3"/>
                  </a:lnTo>
                  <a:lnTo>
                    <a:pt x="1242" y="10"/>
                  </a:lnTo>
                  <a:lnTo>
                    <a:pt x="1295" y="23"/>
                  </a:lnTo>
                  <a:lnTo>
                    <a:pt x="1346" y="40"/>
                  </a:lnTo>
                  <a:lnTo>
                    <a:pt x="1395" y="62"/>
                  </a:lnTo>
                  <a:lnTo>
                    <a:pt x="1442" y="88"/>
                  </a:lnTo>
                  <a:lnTo>
                    <a:pt x="1487" y="117"/>
                  </a:lnTo>
                  <a:lnTo>
                    <a:pt x="1529" y="151"/>
                  </a:lnTo>
                  <a:lnTo>
                    <a:pt x="1583" y="116"/>
                  </a:lnTo>
                  <a:lnTo>
                    <a:pt x="1640" y="87"/>
                  </a:lnTo>
                  <a:lnTo>
                    <a:pt x="1699" y="61"/>
                  </a:lnTo>
                  <a:lnTo>
                    <a:pt x="1762" y="42"/>
                  </a:lnTo>
                  <a:lnTo>
                    <a:pt x="1825" y="28"/>
                  </a:lnTo>
                  <a:lnTo>
                    <a:pt x="1891" y="18"/>
                  </a:lnTo>
                  <a:lnTo>
                    <a:pt x="1957" y="15"/>
                  </a:lnTo>
                  <a:lnTo>
                    <a:pt x="2024" y="18"/>
                  </a:lnTo>
                  <a:lnTo>
                    <a:pt x="2089" y="27"/>
                  </a:lnTo>
                  <a:lnTo>
                    <a:pt x="2151" y="41"/>
                  </a:lnTo>
                  <a:lnTo>
                    <a:pt x="2212" y="60"/>
                  </a:lnTo>
                  <a:lnTo>
                    <a:pt x="2271" y="85"/>
                  </a:lnTo>
                  <a:lnTo>
                    <a:pt x="2327" y="114"/>
                  </a:lnTo>
                  <a:lnTo>
                    <a:pt x="2380" y="148"/>
                  </a:lnTo>
                  <a:lnTo>
                    <a:pt x="2431" y="186"/>
                  </a:lnTo>
                  <a:lnTo>
                    <a:pt x="2477" y="227"/>
                  </a:lnTo>
                  <a:lnTo>
                    <a:pt x="2520" y="273"/>
                  </a:lnTo>
                  <a:lnTo>
                    <a:pt x="2559" y="322"/>
                  </a:lnTo>
                  <a:lnTo>
                    <a:pt x="2594" y="374"/>
                  </a:lnTo>
                  <a:lnTo>
                    <a:pt x="2624" y="430"/>
                  </a:lnTo>
                  <a:lnTo>
                    <a:pt x="2651" y="489"/>
                  </a:lnTo>
                  <a:lnTo>
                    <a:pt x="2671" y="550"/>
                  </a:lnTo>
                  <a:lnTo>
                    <a:pt x="2687" y="613"/>
                  </a:lnTo>
                  <a:lnTo>
                    <a:pt x="2697" y="678"/>
                  </a:lnTo>
                  <a:lnTo>
                    <a:pt x="2701" y="746"/>
                  </a:lnTo>
                  <a:lnTo>
                    <a:pt x="2730" y="741"/>
                  </a:lnTo>
                  <a:lnTo>
                    <a:pt x="2758" y="738"/>
                  </a:lnTo>
                  <a:lnTo>
                    <a:pt x="2787" y="738"/>
                  </a:lnTo>
                  <a:lnTo>
                    <a:pt x="2847" y="742"/>
                  </a:lnTo>
                  <a:lnTo>
                    <a:pt x="2904" y="750"/>
                  </a:lnTo>
                  <a:lnTo>
                    <a:pt x="2960" y="764"/>
                  </a:lnTo>
                  <a:lnTo>
                    <a:pt x="3013" y="783"/>
                  </a:lnTo>
                  <a:lnTo>
                    <a:pt x="3064" y="808"/>
                  </a:lnTo>
                  <a:lnTo>
                    <a:pt x="3111" y="837"/>
                  </a:lnTo>
                  <a:lnTo>
                    <a:pt x="3156" y="870"/>
                  </a:lnTo>
                  <a:lnTo>
                    <a:pt x="3197" y="908"/>
                  </a:lnTo>
                  <a:lnTo>
                    <a:pt x="3234" y="949"/>
                  </a:lnTo>
                  <a:lnTo>
                    <a:pt x="3267" y="993"/>
                  </a:lnTo>
                  <a:lnTo>
                    <a:pt x="3297" y="1041"/>
                  </a:lnTo>
                  <a:lnTo>
                    <a:pt x="3321" y="1091"/>
                  </a:lnTo>
                  <a:lnTo>
                    <a:pt x="3341" y="1145"/>
                  </a:lnTo>
                  <a:lnTo>
                    <a:pt x="3355" y="1201"/>
                  </a:lnTo>
                  <a:lnTo>
                    <a:pt x="3363" y="1259"/>
                  </a:lnTo>
                  <a:lnTo>
                    <a:pt x="3366" y="1318"/>
                  </a:lnTo>
                  <a:lnTo>
                    <a:pt x="3363" y="1378"/>
                  </a:lnTo>
                  <a:lnTo>
                    <a:pt x="3354" y="1435"/>
                  </a:lnTo>
                  <a:lnTo>
                    <a:pt x="3339" y="1491"/>
                  </a:lnTo>
                  <a:lnTo>
                    <a:pt x="3320" y="1544"/>
                  </a:lnTo>
                  <a:lnTo>
                    <a:pt x="3295" y="1595"/>
                  </a:lnTo>
                  <a:lnTo>
                    <a:pt x="3265" y="1643"/>
                  </a:lnTo>
                  <a:lnTo>
                    <a:pt x="3231" y="1688"/>
                  </a:lnTo>
                  <a:lnTo>
                    <a:pt x="3194" y="1729"/>
                  </a:lnTo>
                  <a:lnTo>
                    <a:pt x="3152" y="1767"/>
                  </a:lnTo>
                  <a:lnTo>
                    <a:pt x="3107" y="1799"/>
                  </a:lnTo>
                  <a:lnTo>
                    <a:pt x="3058" y="1829"/>
                  </a:lnTo>
                  <a:lnTo>
                    <a:pt x="3007" y="1852"/>
                  </a:lnTo>
                  <a:lnTo>
                    <a:pt x="2954" y="1872"/>
                  </a:lnTo>
                  <a:lnTo>
                    <a:pt x="2898" y="1886"/>
                  </a:lnTo>
                  <a:lnTo>
                    <a:pt x="2840" y="1895"/>
                  </a:lnTo>
                  <a:lnTo>
                    <a:pt x="2781" y="1898"/>
                  </a:lnTo>
                  <a:lnTo>
                    <a:pt x="1751" y="1898"/>
                  </a:lnTo>
                  <a:lnTo>
                    <a:pt x="1751" y="2507"/>
                  </a:lnTo>
                  <a:lnTo>
                    <a:pt x="2465" y="2507"/>
                  </a:lnTo>
                  <a:lnTo>
                    <a:pt x="2465" y="2864"/>
                  </a:lnTo>
                  <a:lnTo>
                    <a:pt x="3287" y="2864"/>
                  </a:lnTo>
                  <a:lnTo>
                    <a:pt x="3287" y="3008"/>
                  </a:lnTo>
                  <a:lnTo>
                    <a:pt x="2465" y="3008"/>
                  </a:lnTo>
                  <a:lnTo>
                    <a:pt x="2465" y="3366"/>
                  </a:lnTo>
                  <a:lnTo>
                    <a:pt x="894" y="3366"/>
                  </a:lnTo>
                  <a:lnTo>
                    <a:pt x="894" y="3008"/>
                  </a:lnTo>
                  <a:lnTo>
                    <a:pt x="71" y="3008"/>
                  </a:lnTo>
                  <a:lnTo>
                    <a:pt x="71" y="2864"/>
                  </a:lnTo>
                  <a:lnTo>
                    <a:pt x="894" y="2864"/>
                  </a:lnTo>
                  <a:lnTo>
                    <a:pt x="894" y="2507"/>
                  </a:lnTo>
                  <a:lnTo>
                    <a:pt x="1608" y="2507"/>
                  </a:lnTo>
                  <a:lnTo>
                    <a:pt x="1608" y="1898"/>
                  </a:lnTo>
                  <a:lnTo>
                    <a:pt x="785" y="1898"/>
                  </a:lnTo>
                  <a:lnTo>
                    <a:pt x="714" y="1895"/>
                  </a:lnTo>
                  <a:lnTo>
                    <a:pt x="645" y="1885"/>
                  </a:lnTo>
                  <a:lnTo>
                    <a:pt x="576" y="1870"/>
                  </a:lnTo>
                  <a:lnTo>
                    <a:pt x="511" y="1849"/>
                  </a:lnTo>
                  <a:lnTo>
                    <a:pt x="449" y="1823"/>
                  </a:lnTo>
                  <a:lnTo>
                    <a:pt x="389" y="1791"/>
                  </a:lnTo>
                  <a:lnTo>
                    <a:pt x="332" y="1754"/>
                  </a:lnTo>
                  <a:lnTo>
                    <a:pt x="278" y="1714"/>
                  </a:lnTo>
                  <a:lnTo>
                    <a:pt x="230" y="1668"/>
                  </a:lnTo>
                  <a:lnTo>
                    <a:pt x="185" y="1619"/>
                  </a:lnTo>
                  <a:lnTo>
                    <a:pt x="144" y="1566"/>
                  </a:lnTo>
                  <a:lnTo>
                    <a:pt x="107" y="1509"/>
                  </a:lnTo>
                  <a:lnTo>
                    <a:pt x="75" y="1448"/>
                  </a:lnTo>
                  <a:lnTo>
                    <a:pt x="49" y="1386"/>
                  </a:lnTo>
                  <a:lnTo>
                    <a:pt x="28" y="1320"/>
                  </a:lnTo>
                  <a:lnTo>
                    <a:pt x="12" y="1253"/>
                  </a:lnTo>
                  <a:lnTo>
                    <a:pt x="3" y="1182"/>
                  </a:lnTo>
                  <a:lnTo>
                    <a:pt x="0" y="1110"/>
                  </a:lnTo>
                  <a:lnTo>
                    <a:pt x="3" y="1042"/>
                  </a:lnTo>
                  <a:lnTo>
                    <a:pt x="11" y="976"/>
                  </a:lnTo>
                  <a:lnTo>
                    <a:pt x="26" y="911"/>
                  </a:lnTo>
                  <a:lnTo>
                    <a:pt x="45" y="849"/>
                  </a:lnTo>
                  <a:lnTo>
                    <a:pt x="68" y="787"/>
                  </a:lnTo>
                  <a:lnTo>
                    <a:pt x="98" y="729"/>
                  </a:lnTo>
                  <a:lnTo>
                    <a:pt x="131" y="674"/>
                  </a:lnTo>
                  <a:lnTo>
                    <a:pt x="169" y="622"/>
                  </a:lnTo>
                  <a:lnTo>
                    <a:pt x="211" y="573"/>
                  </a:lnTo>
                  <a:lnTo>
                    <a:pt x="256" y="527"/>
                  </a:lnTo>
                  <a:lnTo>
                    <a:pt x="306" y="486"/>
                  </a:lnTo>
                  <a:lnTo>
                    <a:pt x="359" y="449"/>
                  </a:lnTo>
                  <a:lnTo>
                    <a:pt x="415" y="415"/>
                  </a:lnTo>
                  <a:lnTo>
                    <a:pt x="474" y="387"/>
                  </a:lnTo>
                  <a:lnTo>
                    <a:pt x="536" y="362"/>
                  </a:lnTo>
                  <a:lnTo>
                    <a:pt x="601" y="344"/>
                  </a:lnTo>
                  <a:lnTo>
                    <a:pt x="626" y="293"/>
                  </a:lnTo>
                  <a:lnTo>
                    <a:pt x="657" y="246"/>
                  </a:lnTo>
                  <a:lnTo>
                    <a:pt x="692" y="202"/>
                  </a:lnTo>
                  <a:lnTo>
                    <a:pt x="729" y="162"/>
                  </a:lnTo>
                  <a:lnTo>
                    <a:pt x="772" y="126"/>
                  </a:lnTo>
                  <a:lnTo>
                    <a:pt x="817" y="94"/>
                  </a:lnTo>
                  <a:lnTo>
                    <a:pt x="866" y="66"/>
                  </a:lnTo>
                  <a:lnTo>
                    <a:pt x="916" y="43"/>
                  </a:lnTo>
                  <a:lnTo>
                    <a:pt x="969" y="24"/>
                  </a:lnTo>
                  <a:lnTo>
                    <a:pt x="1023" y="11"/>
                  </a:lnTo>
                  <a:lnTo>
                    <a:pt x="1079" y="3"/>
                  </a:lnTo>
                  <a:lnTo>
                    <a:pt x="1136" y="0"/>
                  </a:lnTo>
                  <a:close/>
                </a:path>
              </a:pathLst>
            </a:custGeom>
            <a:solidFill>
              <a:schemeClr val="tx1">
                <a:lumMod val="75000"/>
                <a:lumOff val="25000"/>
              </a:schemeClr>
            </a:solidFill>
            <a:ln w="0">
              <a:noFill/>
              <a:prstDash val="solid"/>
              <a:round/>
            </a:ln>
          </p:spPr>
          <p:txBody>
            <a:bodyPr vert="horz" wrap="square" lIns="91440" tIns="45720" rIns="91440" bIns="45720" numCol="1" anchor="t" anchorCtr="0" compatLnSpc="1"/>
            <a:lstStyle/>
            <a:p>
              <a:endParaRPr lang="en-US">
                <a:cs typeface="+mn-ea"/>
                <a:sym typeface="+mn-lt"/>
              </a:endParaRPr>
            </a:p>
          </p:txBody>
        </p:sp>
      </p:grpSp>
      <p:sp>
        <p:nvSpPr>
          <p:cNvPr id="140" name="Inhaltsplatzhalter 4"/>
          <p:cNvSpPr txBox="1"/>
          <p:nvPr/>
        </p:nvSpPr>
        <p:spPr>
          <a:xfrm>
            <a:off x="7220125" y="1808927"/>
            <a:ext cx="4236318" cy="969496"/>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Aft>
                <a:spcPts val="1200"/>
              </a:spcAft>
              <a:buNone/>
            </a:pPr>
            <a:r>
              <a:rPr lang="zh-CN" altLang="en-US" sz="1800" b="1" dirty="0">
                <a:solidFill>
                  <a:schemeClr val="accent1"/>
                </a:solidFill>
                <a:latin typeface="+mn-lt"/>
                <a:cs typeface="+mn-ea"/>
                <a:sym typeface="+mn-lt"/>
              </a:rPr>
              <a:t>添加标题</a:t>
            </a:r>
            <a:br>
              <a:rPr lang="en-US" sz="1600" b="1" dirty="0">
                <a:solidFill>
                  <a:schemeClr val="bg1">
                    <a:lumMod val="50000"/>
                  </a:schemeClr>
                </a:solidFill>
                <a:latin typeface="+mn-lt"/>
                <a:cs typeface="+mn-ea"/>
                <a:sym typeface="+mn-lt"/>
              </a:rPr>
            </a:br>
            <a:r>
              <a:rPr lang="zh-CN" altLang="en-US" sz="1200" dirty="0">
                <a:solidFill>
                  <a:schemeClr val="tx2"/>
                </a:solidFill>
                <a:latin typeface="+mn-lt"/>
                <a:cs typeface="+mn-ea"/>
                <a:sym typeface="+mn-lt"/>
              </a:rPr>
              <a:t>点击此处添加标题点击此处添加标题点击此处添加标题点击此处添加标题点击此处添加标题</a:t>
            </a:r>
            <a:endParaRPr lang="en-US" sz="1200" dirty="0">
              <a:solidFill>
                <a:schemeClr val="tx2"/>
              </a:solidFill>
              <a:latin typeface="+mn-lt"/>
              <a:cs typeface="+mn-ea"/>
              <a:sym typeface="+mn-lt"/>
            </a:endParaRPr>
          </a:p>
        </p:txBody>
      </p:sp>
      <p:sp>
        <p:nvSpPr>
          <p:cNvPr id="141" name="Inhaltsplatzhalter 4"/>
          <p:cNvSpPr txBox="1"/>
          <p:nvPr/>
        </p:nvSpPr>
        <p:spPr>
          <a:xfrm>
            <a:off x="7220125" y="3042049"/>
            <a:ext cx="4236318" cy="969496"/>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Aft>
                <a:spcPts val="1200"/>
              </a:spcAft>
              <a:buNone/>
            </a:pPr>
            <a:r>
              <a:rPr lang="zh-CN" altLang="en-US" sz="1800" b="1" dirty="0">
                <a:solidFill>
                  <a:schemeClr val="accent2"/>
                </a:solidFill>
                <a:latin typeface="+mn-lt"/>
                <a:cs typeface="+mn-ea"/>
                <a:sym typeface="+mn-lt"/>
              </a:rPr>
              <a:t>添加标题</a:t>
            </a:r>
            <a:br>
              <a:rPr lang="en-US" sz="1600" b="1" dirty="0">
                <a:solidFill>
                  <a:schemeClr val="bg1">
                    <a:lumMod val="50000"/>
                  </a:schemeClr>
                </a:solidFill>
                <a:latin typeface="+mn-lt"/>
                <a:cs typeface="+mn-ea"/>
                <a:sym typeface="+mn-lt"/>
              </a:rPr>
            </a:br>
            <a:r>
              <a:rPr lang="zh-CN" altLang="en-US" sz="1200" dirty="0">
                <a:solidFill>
                  <a:schemeClr val="tx2"/>
                </a:solidFill>
                <a:latin typeface="+mn-lt"/>
                <a:cs typeface="+mn-ea"/>
                <a:sym typeface="+mn-lt"/>
              </a:rPr>
              <a:t>点击此处添加标题点击此处添加标题点击此处添加标题点击此处添加标题点击此处添加标题</a:t>
            </a:r>
            <a:endParaRPr lang="en-US" sz="1200" dirty="0">
              <a:solidFill>
                <a:schemeClr val="tx2"/>
              </a:solidFill>
              <a:latin typeface="+mn-lt"/>
              <a:cs typeface="+mn-ea"/>
              <a:sym typeface="+mn-lt"/>
            </a:endParaRPr>
          </a:p>
        </p:txBody>
      </p:sp>
      <p:sp>
        <p:nvSpPr>
          <p:cNvPr id="142" name="Inhaltsplatzhalter 4"/>
          <p:cNvSpPr txBox="1"/>
          <p:nvPr/>
        </p:nvSpPr>
        <p:spPr>
          <a:xfrm>
            <a:off x="7220125" y="4338666"/>
            <a:ext cx="4236318" cy="969496"/>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Aft>
                <a:spcPts val="1200"/>
              </a:spcAft>
              <a:buNone/>
            </a:pPr>
            <a:r>
              <a:rPr lang="zh-CN" altLang="en-US" sz="1800" b="1" dirty="0">
                <a:solidFill>
                  <a:schemeClr val="accent3"/>
                </a:solidFill>
                <a:latin typeface="+mn-lt"/>
                <a:cs typeface="+mn-ea"/>
                <a:sym typeface="+mn-lt"/>
              </a:rPr>
              <a:t>添加标题</a:t>
            </a:r>
            <a:br>
              <a:rPr lang="en-US" sz="1600" b="1" dirty="0">
                <a:solidFill>
                  <a:schemeClr val="bg1">
                    <a:lumMod val="50000"/>
                  </a:schemeClr>
                </a:solidFill>
                <a:latin typeface="+mn-lt"/>
                <a:cs typeface="+mn-ea"/>
                <a:sym typeface="+mn-lt"/>
              </a:rPr>
            </a:br>
            <a:r>
              <a:rPr lang="zh-CN" altLang="en-US" sz="1200" dirty="0">
                <a:solidFill>
                  <a:schemeClr val="tx2"/>
                </a:solidFill>
                <a:latin typeface="+mn-lt"/>
                <a:cs typeface="+mn-ea"/>
                <a:sym typeface="+mn-lt"/>
              </a:rPr>
              <a:t>点击此处添加标题点击此处添加标题点击此处添加标题点击此处添加标题点击此处添加标题</a:t>
            </a:r>
            <a:endParaRPr lang="en-US" sz="1200" dirty="0">
              <a:solidFill>
                <a:schemeClr val="tx2"/>
              </a:solidFill>
              <a:latin typeface="+mn-lt"/>
              <a:cs typeface="+mn-ea"/>
              <a:sym typeface="+mn-lt"/>
            </a:endParaRPr>
          </a:p>
        </p:txBody>
      </p:sp>
      <p:sp>
        <p:nvSpPr>
          <p:cNvPr id="143" name="Inhaltsplatzhalter 4"/>
          <p:cNvSpPr txBox="1"/>
          <p:nvPr/>
        </p:nvSpPr>
        <p:spPr>
          <a:xfrm>
            <a:off x="7220125" y="5459655"/>
            <a:ext cx="4236318" cy="969496"/>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Aft>
                <a:spcPts val="1200"/>
              </a:spcAft>
              <a:buNone/>
            </a:pPr>
            <a:r>
              <a:rPr lang="zh-CN" altLang="en-US" sz="1800" b="1" dirty="0">
                <a:solidFill>
                  <a:schemeClr val="accent4"/>
                </a:solidFill>
                <a:latin typeface="+mn-lt"/>
                <a:cs typeface="+mn-ea"/>
                <a:sym typeface="+mn-lt"/>
              </a:rPr>
              <a:t>添加标题</a:t>
            </a:r>
            <a:br>
              <a:rPr lang="en-US" sz="1600" b="1" dirty="0">
                <a:solidFill>
                  <a:schemeClr val="bg1">
                    <a:lumMod val="50000"/>
                  </a:schemeClr>
                </a:solidFill>
                <a:latin typeface="+mn-lt"/>
                <a:cs typeface="+mn-ea"/>
                <a:sym typeface="+mn-lt"/>
              </a:rPr>
            </a:br>
            <a:r>
              <a:rPr lang="zh-CN" altLang="en-US" sz="1200" dirty="0">
                <a:solidFill>
                  <a:schemeClr val="tx2"/>
                </a:solidFill>
                <a:latin typeface="+mn-lt"/>
                <a:cs typeface="+mn-ea"/>
                <a:sym typeface="+mn-lt"/>
              </a:rPr>
              <a:t>点击此处添加标题点击此处添加标题点击此处添加标题点击此处添加标题点击此处添加标题</a:t>
            </a:r>
            <a:endParaRPr lang="en-US" sz="1200" dirty="0">
              <a:solidFill>
                <a:schemeClr val="tx2"/>
              </a:solidFill>
              <a:latin typeface="+mn-lt"/>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advClick="0" advTm="2000">
        <p14:pan dir="u"/>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ppt_x"/>
                                          </p:val>
                                        </p:tav>
                                        <p:tav tm="100000">
                                          <p:val>
                                            <p:strVal val="#ppt_x"/>
                                          </p:val>
                                        </p:tav>
                                      </p:tavLst>
                                    </p:anim>
                                    <p:anim calcmode="lin" valueType="num">
                                      <p:cBhvr additive="base">
                                        <p:cTn id="17" dur="500" fill="hold"/>
                                        <p:tgtEl>
                                          <p:spTgt spid="27"/>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fill="hold"/>
                                        <p:tgtEl>
                                          <p:spTgt spid="28"/>
                                        </p:tgtEl>
                                        <p:attrNameLst>
                                          <p:attrName>ppt_x</p:attrName>
                                        </p:attrNameLst>
                                      </p:cBhvr>
                                      <p:tavLst>
                                        <p:tav tm="0">
                                          <p:val>
                                            <p:strVal val="#ppt_x"/>
                                          </p:val>
                                        </p:tav>
                                        <p:tav tm="100000">
                                          <p:val>
                                            <p:strVal val="#ppt_x"/>
                                          </p:val>
                                        </p:tav>
                                      </p:tavLst>
                                    </p:anim>
                                    <p:anim calcmode="lin" valueType="num">
                                      <p:cBhvr additive="base">
                                        <p:cTn id="22" dur="500" fill="hold"/>
                                        <p:tgtEl>
                                          <p:spTgt spid="28"/>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fill="hold"/>
                                        <p:tgtEl>
                                          <p:spTgt spid="29"/>
                                        </p:tgtEl>
                                        <p:attrNameLst>
                                          <p:attrName>ppt_x</p:attrName>
                                        </p:attrNameLst>
                                      </p:cBhvr>
                                      <p:tavLst>
                                        <p:tav tm="0">
                                          <p:val>
                                            <p:strVal val="#ppt_x"/>
                                          </p:val>
                                        </p:tav>
                                        <p:tav tm="100000">
                                          <p:val>
                                            <p:strVal val="#ppt_x"/>
                                          </p:val>
                                        </p:tav>
                                      </p:tavLst>
                                    </p:anim>
                                    <p:anim calcmode="lin" valueType="num">
                                      <p:cBhvr additive="base">
                                        <p:cTn id="27" dur="500" fill="hold"/>
                                        <p:tgtEl>
                                          <p:spTgt spid="29"/>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40"/>
                                        </p:tgtEl>
                                        <p:attrNameLst>
                                          <p:attrName>style.visibility</p:attrName>
                                        </p:attrNameLst>
                                      </p:cBhvr>
                                      <p:to>
                                        <p:strVal val="visible"/>
                                      </p:to>
                                    </p:set>
                                    <p:animEffect transition="in" filter="fade">
                                      <p:cBhvr>
                                        <p:cTn id="31" dur="500"/>
                                        <p:tgtEl>
                                          <p:spTgt spid="140"/>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41"/>
                                        </p:tgtEl>
                                        <p:attrNameLst>
                                          <p:attrName>style.visibility</p:attrName>
                                        </p:attrNameLst>
                                      </p:cBhvr>
                                      <p:to>
                                        <p:strVal val="visible"/>
                                      </p:to>
                                    </p:set>
                                    <p:animEffect transition="in" filter="fade">
                                      <p:cBhvr>
                                        <p:cTn id="35" dur="500"/>
                                        <p:tgtEl>
                                          <p:spTgt spid="141"/>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2"/>
                                        </p:tgtEl>
                                        <p:attrNameLst>
                                          <p:attrName>style.visibility</p:attrName>
                                        </p:attrNameLst>
                                      </p:cBhvr>
                                      <p:to>
                                        <p:strVal val="visible"/>
                                      </p:to>
                                    </p:set>
                                    <p:animEffect transition="in" filter="fade">
                                      <p:cBhvr>
                                        <p:cTn id="39" dur="500"/>
                                        <p:tgtEl>
                                          <p:spTgt spid="142"/>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143"/>
                                        </p:tgtEl>
                                        <p:attrNameLst>
                                          <p:attrName>style.visibility</p:attrName>
                                        </p:attrNameLst>
                                      </p:cBhvr>
                                      <p:to>
                                        <p:strVal val="visible"/>
                                      </p:to>
                                    </p:set>
                                    <p:animEffect transition="in" filter="fade">
                                      <p:cBhvr>
                                        <p:cTn id="43"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140" grpId="0"/>
      <p:bldP spid="141" grpId="0"/>
      <p:bldP spid="142" grpId="0"/>
      <p:bldP spid="1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pic>
        <p:nvPicPr>
          <p:cNvPr id="12" name="图片 11"/>
          <p:cNvPicPr>
            <a:picLocks noChangeAspect="1"/>
          </p:cNvPicPr>
          <p:nvPr/>
        </p:nvPicPr>
        <p:blipFill rotWithShape="1">
          <a:blip r:embed="rId1" cstate="screen"/>
          <a:srcRect/>
          <a:stretch>
            <a:fillRect/>
          </a:stretch>
        </p:blipFill>
        <p:spPr>
          <a:xfrm>
            <a:off x="5834743" y="1"/>
            <a:ext cx="6357257" cy="6857998"/>
          </a:xfrm>
          <a:custGeom>
            <a:avLst/>
            <a:gdLst>
              <a:gd name="connsiteX0" fmla="*/ 0 w 6357257"/>
              <a:gd name="connsiteY0" fmla="*/ 0 h 6858000"/>
              <a:gd name="connsiteX1" fmla="*/ 6357257 w 6357257"/>
              <a:gd name="connsiteY1" fmla="*/ 0 h 6858000"/>
              <a:gd name="connsiteX2" fmla="*/ 6357257 w 6357257"/>
              <a:gd name="connsiteY2" fmla="*/ 6858000 h 6858000"/>
              <a:gd name="connsiteX3" fmla="*/ 0 w 63572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357257" h="6858000">
                <a:moveTo>
                  <a:pt x="0" y="0"/>
                </a:moveTo>
                <a:lnTo>
                  <a:pt x="6357257" y="0"/>
                </a:lnTo>
                <a:lnTo>
                  <a:pt x="6357257" y="6858000"/>
                </a:lnTo>
                <a:lnTo>
                  <a:pt x="0" y="6858000"/>
                </a:lnTo>
                <a:close/>
              </a:path>
            </a:pathLst>
          </a:custGeom>
        </p:spPr>
      </p:pic>
      <p:grpSp>
        <p:nvGrpSpPr>
          <p:cNvPr id="13" name="组合 12"/>
          <p:cNvGrpSpPr/>
          <p:nvPr/>
        </p:nvGrpSpPr>
        <p:grpSpPr>
          <a:xfrm>
            <a:off x="882586" y="3903514"/>
            <a:ext cx="994072" cy="994072"/>
            <a:chOff x="1098498" y="3389164"/>
            <a:chExt cx="994072" cy="994072"/>
          </a:xfrm>
        </p:grpSpPr>
        <p:sp>
          <p:nvSpPr>
            <p:cNvPr id="14" name="椭圆 13"/>
            <p:cNvSpPr/>
            <p:nvPr/>
          </p:nvSpPr>
          <p:spPr>
            <a:xfrm>
              <a:off x="1098498" y="3389164"/>
              <a:ext cx="994072" cy="99407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indent="0" algn="ctr" defTabSz="914400" rtl="0" eaLnBrk="1" fontAlgn="auto" latinLnBrk="0" hangingPunct="1">
                <a:lnSpc>
                  <a:spcPct val="130000"/>
                </a:lnSpc>
                <a:spcBef>
                  <a:spcPts val="0"/>
                </a:spcBef>
                <a:spcAft>
                  <a:spcPts val="0"/>
                </a:spcAft>
                <a:buClrTx/>
                <a:buSzTx/>
                <a:buFontTx/>
                <a:buNone/>
              </a:pPr>
              <a:endParaRPr kumimoji="0" lang="zh-CN" altLang="en-US" sz="3200" b="0" i="0" u="none" strike="noStrike" kern="1200" cap="none" spc="0" normalizeH="0" baseline="0" noProof="0" dirty="0">
                <a:ln>
                  <a:noFill/>
                </a:ln>
                <a:solidFill>
                  <a:schemeClr val="accent1"/>
                </a:solidFill>
                <a:effectLst/>
                <a:uLnTx/>
                <a:uFillTx/>
                <a:cs typeface="+mn-ea"/>
                <a:sym typeface="+mn-lt"/>
              </a:endParaRPr>
            </a:p>
          </p:txBody>
        </p:sp>
        <p:sp>
          <p:nvSpPr>
            <p:cNvPr id="15" name="TextBox 9"/>
            <p:cNvSpPr txBox="1"/>
            <p:nvPr/>
          </p:nvSpPr>
          <p:spPr>
            <a:xfrm>
              <a:off x="1194623" y="3655368"/>
              <a:ext cx="801823" cy="461665"/>
            </a:xfrm>
            <a:prstGeom prst="rect">
              <a:avLst/>
            </a:prstGeom>
            <a:noFill/>
          </p:spPr>
          <p:txBody>
            <a:bodyPr wrap="none" rtlCol="0">
              <a:spAutoFit/>
            </a:bodyPr>
            <a:lstStyle/>
            <a:p>
              <a:pPr algn="just"/>
              <a:r>
                <a:rPr lang="en-US" altLang="zh-CN" sz="2400" b="1" dirty="0">
                  <a:solidFill>
                    <a:schemeClr val="accent1"/>
                  </a:solidFill>
                  <a:cs typeface="+mn-ea"/>
                  <a:sym typeface="+mn-lt"/>
                </a:rPr>
                <a:t>75%</a:t>
              </a:r>
              <a:endParaRPr lang="en-US" altLang="zh-CN" sz="2400" b="1" dirty="0">
                <a:solidFill>
                  <a:schemeClr val="accent1"/>
                </a:solidFill>
                <a:cs typeface="+mn-ea"/>
                <a:sym typeface="+mn-lt"/>
              </a:endParaRPr>
            </a:p>
          </p:txBody>
        </p:sp>
      </p:grpSp>
      <p:sp>
        <p:nvSpPr>
          <p:cNvPr id="16" name="Rectangle 8"/>
          <p:cNvSpPr/>
          <p:nvPr/>
        </p:nvSpPr>
        <p:spPr>
          <a:xfrm>
            <a:off x="618670" y="5069438"/>
            <a:ext cx="1521904" cy="1107996"/>
          </a:xfrm>
          <a:prstGeom prst="rect">
            <a:avLst/>
          </a:prstGeom>
        </p:spPr>
        <p:txBody>
          <a:bodyPr wrap="square">
            <a:spAutoFit/>
          </a:bodyPr>
          <a:lstStyle/>
          <a:p>
            <a:pPr algn="ctr">
              <a:lnSpc>
                <a:spcPct val="150000"/>
              </a:lnSpc>
            </a:pPr>
            <a:r>
              <a:rPr lang="zh-CN" altLang="en-US" sz="1100" dirty="0">
                <a:solidFill>
                  <a:schemeClr val="tx2"/>
                </a:solidFill>
                <a:cs typeface="+mn-ea"/>
                <a:sym typeface="+mn-lt"/>
              </a:rPr>
              <a:t>点击此处添加标题添加标题点击此处添加标题点击此处添加标题添加标题</a:t>
            </a:r>
            <a:endParaRPr lang="zh-CN" altLang="en-US" sz="1100" dirty="0">
              <a:solidFill>
                <a:schemeClr val="tx2"/>
              </a:solidFill>
              <a:cs typeface="+mn-ea"/>
              <a:sym typeface="+mn-lt"/>
            </a:endParaRPr>
          </a:p>
        </p:txBody>
      </p:sp>
      <p:grpSp>
        <p:nvGrpSpPr>
          <p:cNvPr id="17" name="组合 16"/>
          <p:cNvGrpSpPr/>
          <p:nvPr/>
        </p:nvGrpSpPr>
        <p:grpSpPr>
          <a:xfrm>
            <a:off x="2436436" y="3903514"/>
            <a:ext cx="994072" cy="994072"/>
            <a:chOff x="2445515" y="3389164"/>
            <a:chExt cx="994072" cy="994072"/>
          </a:xfrm>
        </p:grpSpPr>
        <p:sp>
          <p:nvSpPr>
            <p:cNvPr id="18" name="椭圆 17"/>
            <p:cNvSpPr/>
            <p:nvPr/>
          </p:nvSpPr>
          <p:spPr>
            <a:xfrm>
              <a:off x="2445515" y="3389164"/>
              <a:ext cx="994072" cy="99407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indent="0" algn="ctr" defTabSz="914400" rtl="0" eaLnBrk="1" fontAlgn="auto" latinLnBrk="0" hangingPunct="1">
                <a:lnSpc>
                  <a:spcPct val="13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9" name="TextBox 9"/>
            <p:cNvSpPr txBox="1"/>
            <p:nvPr/>
          </p:nvSpPr>
          <p:spPr>
            <a:xfrm>
              <a:off x="2541640" y="3655368"/>
              <a:ext cx="801823" cy="461665"/>
            </a:xfrm>
            <a:prstGeom prst="rect">
              <a:avLst/>
            </a:prstGeom>
            <a:noFill/>
          </p:spPr>
          <p:txBody>
            <a:bodyPr wrap="none" rtlCol="0">
              <a:spAutoFit/>
            </a:bodyPr>
            <a:lstStyle/>
            <a:p>
              <a:pPr algn="just"/>
              <a:r>
                <a:rPr lang="en-US" altLang="zh-CN" sz="2400" b="1" dirty="0">
                  <a:solidFill>
                    <a:schemeClr val="accent2"/>
                  </a:solidFill>
                  <a:cs typeface="+mn-ea"/>
                  <a:sym typeface="+mn-lt"/>
                </a:rPr>
                <a:t>56%</a:t>
              </a:r>
              <a:endParaRPr lang="en-US" altLang="zh-CN" sz="2400" b="1" dirty="0">
                <a:solidFill>
                  <a:schemeClr val="accent2"/>
                </a:solidFill>
                <a:cs typeface="+mn-ea"/>
                <a:sym typeface="+mn-lt"/>
              </a:endParaRPr>
            </a:p>
          </p:txBody>
        </p:sp>
      </p:grpSp>
      <p:sp>
        <p:nvSpPr>
          <p:cNvPr id="20" name="Rectangle 8"/>
          <p:cNvSpPr/>
          <p:nvPr/>
        </p:nvSpPr>
        <p:spPr>
          <a:xfrm>
            <a:off x="2172520" y="5069438"/>
            <a:ext cx="1521904" cy="1107996"/>
          </a:xfrm>
          <a:prstGeom prst="rect">
            <a:avLst/>
          </a:prstGeom>
        </p:spPr>
        <p:txBody>
          <a:bodyPr wrap="square">
            <a:spAutoFit/>
          </a:bodyPr>
          <a:lstStyle/>
          <a:p>
            <a:pPr algn="ctr">
              <a:lnSpc>
                <a:spcPct val="150000"/>
              </a:lnSpc>
            </a:pPr>
            <a:r>
              <a:rPr lang="zh-CN" altLang="en-US" sz="1100" dirty="0">
                <a:solidFill>
                  <a:schemeClr val="tx2"/>
                </a:solidFill>
                <a:cs typeface="+mn-ea"/>
                <a:sym typeface="+mn-lt"/>
              </a:rPr>
              <a:t>点击此处添加标题添加标题点击此处添加标题点击此处添加标题添加标题</a:t>
            </a:r>
            <a:endParaRPr lang="zh-CN" altLang="en-US" sz="1100" dirty="0">
              <a:solidFill>
                <a:schemeClr val="tx2"/>
              </a:solidFill>
              <a:cs typeface="+mn-ea"/>
              <a:sym typeface="+mn-lt"/>
            </a:endParaRPr>
          </a:p>
        </p:txBody>
      </p:sp>
      <p:grpSp>
        <p:nvGrpSpPr>
          <p:cNvPr id="21" name="组合 20"/>
          <p:cNvGrpSpPr/>
          <p:nvPr/>
        </p:nvGrpSpPr>
        <p:grpSpPr>
          <a:xfrm>
            <a:off x="3990287" y="3903514"/>
            <a:ext cx="994072" cy="994072"/>
            <a:chOff x="3792532" y="3389164"/>
            <a:chExt cx="994072" cy="994072"/>
          </a:xfrm>
        </p:grpSpPr>
        <p:sp>
          <p:nvSpPr>
            <p:cNvPr id="22" name="椭圆 21"/>
            <p:cNvSpPr/>
            <p:nvPr/>
          </p:nvSpPr>
          <p:spPr>
            <a:xfrm>
              <a:off x="3792532" y="3389164"/>
              <a:ext cx="994072" cy="994072"/>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indent="0" algn="ctr" defTabSz="914400" rtl="0" eaLnBrk="1" fontAlgn="auto" latinLnBrk="0" hangingPunct="1">
                <a:lnSpc>
                  <a:spcPct val="13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3" name="TextBox 9"/>
            <p:cNvSpPr txBox="1"/>
            <p:nvPr/>
          </p:nvSpPr>
          <p:spPr>
            <a:xfrm>
              <a:off x="3888657" y="3655368"/>
              <a:ext cx="801823" cy="461665"/>
            </a:xfrm>
            <a:prstGeom prst="rect">
              <a:avLst/>
            </a:prstGeom>
            <a:noFill/>
          </p:spPr>
          <p:txBody>
            <a:bodyPr wrap="none" rtlCol="0">
              <a:spAutoFit/>
            </a:bodyPr>
            <a:lstStyle/>
            <a:p>
              <a:pPr algn="just"/>
              <a:r>
                <a:rPr lang="en-US" altLang="zh-CN" sz="2400" b="1" dirty="0">
                  <a:solidFill>
                    <a:schemeClr val="accent3"/>
                  </a:solidFill>
                  <a:cs typeface="+mn-ea"/>
                  <a:sym typeface="+mn-lt"/>
                </a:rPr>
                <a:t>36%</a:t>
              </a:r>
              <a:endParaRPr lang="en-US" altLang="zh-CN" sz="2400" b="1" dirty="0">
                <a:solidFill>
                  <a:schemeClr val="accent3"/>
                </a:solidFill>
                <a:cs typeface="+mn-ea"/>
                <a:sym typeface="+mn-lt"/>
              </a:endParaRPr>
            </a:p>
          </p:txBody>
        </p:sp>
      </p:grpSp>
      <p:sp>
        <p:nvSpPr>
          <p:cNvPr id="24" name="Rectangle 8"/>
          <p:cNvSpPr/>
          <p:nvPr/>
        </p:nvSpPr>
        <p:spPr>
          <a:xfrm>
            <a:off x="3726371" y="5069438"/>
            <a:ext cx="1521904" cy="1107996"/>
          </a:xfrm>
          <a:prstGeom prst="rect">
            <a:avLst/>
          </a:prstGeom>
        </p:spPr>
        <p:txBody>
          <a:bodyPr wrap="square">
            <a:spAutoFit/>
          </a:bodyPr>
          <a:lstStyle/>
          <a:p>
            <a:pPr algn="ctr">
              <a:lnSpc>
                <a:spcPct val="150000"/>
              </a:lnSpc>
            </a:pPr>
            <a:r>
              <a:rPr lang="zh-CN" altLang="en-US" sz="1100" dirty="0">
                <a:solidFill>
                  <a:schemeClr val="tx2"/>
                </a:solidFill>
                <a:cs typeface="+mn-ea"/>
                <a:sym typeface="+mn-lt"/>
              </a:rPr>
              <a:t>点击此处添加标题添加标题点击此处添加标题点击此处添加标题添加标题</a:t>
            </a:r>
            <a:endParaRPr lang="zh-CN" altLang="en-US" sz="1100" dirty="0">
              <a:solidFill>
                <a:schemeClr val="tx2"/>
              </a:solidFill>
              <a:cs typeface="+mn-ea"/>
              <a:sym typeface="+mn-lt"/>
            </a:endParaRPr>
          </a:p>
        </p:txBody>
      </p:sp>
      <p:sp>
        <p:nvSpPr>
          <p:cNvPr id="25" name="Rectangle 8"/>
          <p:cNvSpPr/>
          <p:nvPr/>
        </p:nvSpPr>
        <p:spPr>
          <a:xfrm>
            <a:off x="827012" y="2407041"/>
            <a:ext cx="3904109" cy="923330"/>
          </a:xfrm>
          <a:prstGeom prst="rect">
            <a:avLst/>
          </a:prstGeom>
        </p:spPr>
        <p:txBody>
          <a:bodyPr wrap="square">
            <a:spAutoFit/>
          </a:bodyPr>
          <a:lstStyle/>
          <a:p>
            <a:pPr algn="just">
              <a:lnSpc>
                <a:spcPct val="150000"/>
              </a:lnSpc>
            </a:pPr>
            <a:r>
              <a:rPr lang="zh-CN" altLang="en-US" sz="1200" dirty="0">
                <a:solidFill>
                  <a:schemeClr val="tx2"/>
                </a:solidFill>
                <a:cs typeface="+mn-ea"/>
                <a:sym typeface="+mn-lt"/>
              </a:rPr>
              <a:t>点击此处添加标题添加标题点击此处添加标题点击此处添加标题点击此处添加标题点击此处添加标题添加标题点击此处添加标题</a:t>
            </a:r>
            <a:endParaRPr lang="zh-CN" altLang="en-US" sz="1200" dirty="0">
              <a:solidFill>
                <a:schemeClr val="tx2"/>
              </a:solidFill>
              <a:cs typeface="+mn-ea"/>
              <a:sym typeface="+mn-lt"/>
            </a:endParaRPr>
          </a:p>
        </p:txBody>
      </p:sp>
      <p:sp>
        <p:nvSpPr>
          <p:cNvPr id="26" name="TextBox 9"/>
          <p:cNvSpPr txBox="1"/>
          <p:nvPr/>
        </p:nvSpPr>
        <p:spPr>
          <a:xfrm>
            <a:off x="827012" y="1798375"/>
            <a:ext cx="1415772" cy="461665"/>
          </a:xfrm>
          <a:prstGeom prst="rect">
            <a:avLst/>
          </a:prstGeom>
          <a:noFill/>
        </p:spPr>
        <p:txBody>
          <a:bodyPr wrap="none" rtlCol="0">
            <a:spAutoFit/>
          </a:bodyPr>
          <a:lstStyle/>
          <a:p>
            <a:pPr algn="just"/>
            <a:r>
              <a:rPr lang="zh-CN" altLang="en-US" sz="2400" b="1" dirty="0">
                <a:solidFill>
                  <a:schemeClr val="accent1"/>
                </a:solidFill>
                <a:cs typeface="+mn-ea"/>
                <a:sym typeface="+mn-lt"/>
              </a:rPr>
              <a:t>添加标题</a:t>
            </a:r>
            <a:endParaRPr lang="en-US" altLang="zh-CN" sz="2400" b="1" dirty="0">
              <a:solidFill>
                <a:schemeClr val="accent1"/>
              </a:solidFill>
              <a:cs typeface="+mn-ea"/>
              <a:sym typeface="+mn-lt"/>
            </a:endParaRPr>
          </a:p>
        </p:txBody>
      </p:sp>
      <p:cxnSp>
        <p:nvCxnSpPr>
          <p:cNvPr id="27" name="直接连接符 26"/>
          <p:cNvCxnSpPr/>
          <p:nvPr/>
        </p:nvCxnSpPr>
        <p:spPr>
          <a:xfrm>
            <a:off x="927036" y="2301820"/>
            <a:ext cx="300492"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300" advClick="0" advTm="2000">
        <p14:pan dir="u"/>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ppt_x"/>
                                          </p:val>
                                        </p:tav>
                                        <p:tav tm="100000">
                                          <p:val>
                                            <p:strVal val="#ppt_x"/>
                                          </p:val>
                                        </p:tav>
                                      </p:tavLst>
                                    </p:anim>
                                    <p:anim calcmode="lin" valueType="num">
                                      <p:cBhvr additive="base">
                                        <p:cTn id="17" dur="500" fill="hold"/>
                                        <p:tgtEl>
                                          <p:spTgt spid="27"/>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ppt_x"/>
                                          </p:val>
                                        </p:tav>
                                        <p:tav tm="100000">
                                          <p:val>
                                            <p:strVal val="#ppt_x"/>
                                          </p:val>
                                        </p:tav>
                                      </p:tavLst>
                                    </p:anim>
                                    <p:anim calcmode="lin" valueType="num">
                                      <p:cBhvr additive="base">
                                        <p:cTn id="22" dur="500" fill="hold"/>
                                        <p:tgtEl>
                                          <p:spTgt spid="25"/>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0-#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0-#ppt_w/2"/>
                                          </p:val>
                                        </p:tav>
                                        <p:tav tm="100000">
                                          <p:val>
                                            <p:strVal val="#ppt_x"/>
                                          </p:val>
                                        </p:tav>
                                      </p:tavLst>
                                    </p:anim>
                                    <p:anim calcmode="lin" valueType="num">
                                      <p:cBhvr additive="base">
                                        <p:cTn id="37" dur="500" fill="hold"/>
                                        <p:tgtEl>
                                          <p:spTgt spid="21"/>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P spid="24" grpId="0"/>
      <p:bldP spid="25"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en-US" altLang="zh-CN" dirty="0">
              <a:latin typeface="+mn-lt"/>
              <a:ea typeface="+mn-ea"/>
              <a:cs typeface="+mn-ea"/>
              <a:sym typeface="+mn-lt"/>
            </a:endParaRPr>
          </a:p>
        </p:txBody>
      </p:sp>
      <p:sp>
        <p:nvSpPr>
          <p:cNvPr id="64" name="矩形 63"/>
          <p:cNvSpPr/>
          <p:nvPr/>
        </p:nvSpPr>
        <p:spPr>
          <a:xfrm>
            <a:off x="0" y="2229493"/>
            <a:ext cx="12192000" cy="16618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矩形 64"/>
          <p:cNvSpPr/>
          <p:nvPr/>
        </p:nvSpPr>
        <p:spPr>
          <a:xfrm>
            <a:off x="1183813" y="4913614"/>
            <a:ext cx="9824374" cy="14400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6" name="组合 65"/>
          <p:cNvGrpSpPr/>
          <p:nvPr/>
        </p:nvGrpSpPr>
        <p:grpSpPr>
          <a:xfrm>
            <a:off x="4718957" y="1677256"/>
            <a:ext cx="2754086" cy="3236359"/>
            <a:chOff x="4718957" y="1677256"/>
            <a:chExt cx="2754086" cy="3236359"/>
          </a:xfrm>
        </p:grpSpPr>
        <p:sp>
          <p:nvSpPr>
            <p:cNvPr id="67" name="矩形 66"/>
            <p:cNvSpPr/>
            <p:nvPr/>
          </p:nvSpPr>
          <p:spPr>
            <a:xfrm>
              <a:off x="4718957" y="1677256"/>
              <a:ext cx="2754086" cy="3236359"/>
            </a:xfrm>
            <a:prstGeom prst="rect">
              <a:avLst/>
            </a:prstGeom>
            <a:solidFill>
              <a:srgbClr val="F2F2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8" name="组合 67"/>
            <p:cNvGrpSpPr/>
            <p:nvPr/>
          </p:nvGrpSpPr>
          <p:grpSpPr>
            <a:xfrm>
              <a:off x="5068869" y="3250145"/>
              <a:ext cx="2054262" cy="1336175"/>
              <a:chOff x="3498658" y="4758705"/>
              <a:chExt cx="2054262" cy="1336175"/>
            </a:xfrm>
          </p:grpSpPr>
          <p:sp>
            <p:nvSpPr>
              <p:cNvPr id="70" name="TextBox 11"/>
              <p:cNvSpPr txBox="1"/>
              <p:nvPr/>
            </p:nvSpPr>
            <p:spPr>
              <a:xfrm>
                <a:off x="3498658" y="5363013"/>
                <a:ext cx="2054262" cy="731867"/>
              </a:xfrm>
              <a:prstGeom prst="rect">
                <a:avLst/>
              </a:prstGeom>
              <a:noFill/>
            </p:spPr>
            <p:txBody>
              <a:bodyPr wrap="square" lIns="0" tIns="0" rIns="0" bIns="0" rtlCol="0">
                <a:spAutoFit/>
              </a:bodyPr>
              <a:lstStyle/>
              <a:p>
                <a:pPr algn="ctr">
                  <a:lnSpc>
                    <a:spcPct val="150000"/>
                  </a:lnSpc>
                </a:pPr>
                <a:r>
                  <a:rPr lang="zh-CN" altLang="en-US" sz="1100" dirty="0">
                    <a:solidFill>
                      <a:schemeClr val="tx2"/>
                    </a:solidFill>
                    <a:cs typeface="+mn-ea"/>
                    <a:sym typeface="+mn-lt"/>
                  </a:rPr>
                  <a:t>单击此处添加标题单击此处添加标题单击此处添加标题单击此处添加标题</a:t>
                </a:r>
                <a:endParaRPr lang="zh-CN" altLang="en-US" sz="1100" dirty="0">
                  <a:solidFill>
                    <a:schemeClr val="tx2"/>
                  </a:solidFill>
                  <a:cs typeface="+mn-ea"/>
                  <a:sym typeface="+mn-lt"/>
                </a:endParaRPr>
              </a:p>
            </p:txBody>
          </p:sp>
          <p:cxnSp>
            <p:nvCxnSpPr>
              <p:cNvPr id="71" name="Straight Connector 12"/>
              <p:cNvCxnSpPr/>
              <p:nvPr/>
            </p:nvCxnSpPr>
            <p:spPr>
              <a:xfrm>
                <a:off x="4317976" y="5239187"/>
                <a:ext cx="415627" cy="0"/>
              </a:xfrm>
              <a:prstGeom prst="line">
                <a:avLst/>
              </a:prstGeom>
              <a:ln w="2540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72" name="TextBox 13"/>
              <p:cNvSpPr txBox="1"/>
              <p:nvPr/>
            </p:nvSpPr>
            <p:spPr>
              <a:xfrm>
                <a:off x="3682354" y="4758705"/>
                <a:ext cx="1686870" cy="307777"/>
              </a:xfrm>
              <a:prstGeom prst="rect">
                <a:avLst/>
              </a:prstGeom>
              <a:noFill/>
            </p:spPr>
            <p:txBody>
              <a:bodyPr wrap="square" lIns="0" tIns="0" rIns="0" bIns="0" rtlCol="0">
                <a:spAutoFit/>
              </a:bodyPr>
              <a:lstStyle/>
              <a:p>
                <a:pPr algn="ctr"/>
                <a:r>
                  <a:rPr lang="zh-CN" altLang="en-US" sz="2000" b="1" dirty="0">
                    <a:solidFill>
                      <a:schemeClr val="accent2"/>
                    </a:solidFill>
                    <a:cs typeface="+mn-ea"/>
                    <a:sym typeface="+mn-lt"/>
                  </a:rPr>
                  <a:t>添加标题</a:t>
                </a:r>
                <a:endParaRPr lang="en-US" altLang="zh-CN" sz="2000" b="1" dirty="0">
                  <a:solidFill>
                    <a:schemeClr val="accent2"/>
                  </a:solidFill>
                  <a:cs typeface="+mn-ea"/>
                  <a:sym typeface="+mn-lt"/>
                </a:endParaRPr>
              </a:p>
            </p:txBody>
          </p:sp>
        </p:grpSp>
        <p:pic>
          <p:nvPicPr>
            <p:cNvPr id="69" name="图片占位符 10"/>
            <p:cNvPicPr>
              <a:picLocks noChangeAspect="1"/>
            </p:cNvPicPr>
            <p:nvPr/>
          </p:nvPicPr>
          <p:blipFill>
            <a:blip r:embed="rId1" cstate="screen"/>
            <a:stretch>
              <a:fillRect/>
            </a:stretch>
          </p:blipFill>
          <p:spPr>
            <a:xfrm>
              <a:off x="5622028" y="2062506"/>
              <a:ext cx="947944" cy="942527"/>
            </a:xfrm>
            <a:prstGeom prst="ellipse">
              <a:avLst/>
            </a:prstGeom>
          </p:spPr>
        </p:pic>
      </p:grpSp>
      <p:grpSp>
        <p:nvGrpSpPr>
          <p:cNvPr id="73" name="组合 72"/>
          <p:cNvGrpSpPr/>
          <p:nvPr/>
        </p:nvGrpSpPr>
        <p:grpSpPr>
          <a:xfrm>
            <a:off x="8254101" y="1677256"/>
            <a:ext cx="2754086" cy="3236359"/>
            <a:chOff x="8254101" y="1677256"/>
            <a:chExt cx="2754086" cy="3236359"/>
          </a:xfrm>
        </p:grpSpPr>
        <p:sp>
          <p:nvSpPr>
            <p:cNvPr id="74" name="矩形 73"/>
            <p:cNvSpPr/>
            <p:nvPr/>
          </p:nvSpPr>
          <p:spPr>
            <a:xfrm>
              <a:off x="8254101" y="1677256"/>
              <a:ext cx="2754086" cy="3236359"/>
            </a:xfrm>
            <a:prstGeom prst="rect">
              <a:avLst/>
            </a:prstGeom>
            <a:solidFill>
              <a:srgbClr val="F2F2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5" name="组合 74"/>
            <p:cNvGrpSpPr/>
            <p:nvPr/>
          </p:nvGrpSpPr>
          <p:grpSpPr>
            <a:xfrm>
              <a:off x="8604013" y="3250145"/>
              <a:ext cx="2054262" cy="1336175"/>
              <a:chOff x="6224245" y="4758705"/>
              <a:chExt cx="2054262" cy="1336175"/>
            </a:xfrm>
          </p:grpSpPr>
          <p:sp>
            <p:nvSpPr>
              <p:cNvPr id="77" name="TextBox 15"/>
              <p:cNvSpPr txBox="1"/>
              <p:nvPr/>
            </p:nvSpPr>
            <p:spPr>
              <a:xfrm>
                <a:off x="6224245" y="5363013"/>
                <a:ext cx="2054262" cy="731867"/>
              </a:xfrm>
              <a:prstGeom prst="rect">
                <a:avLst/>
              </a:prstGeom>
              <a:noFill/>
            </p:spPr>
            <p:txBody>
              <a:bodyPr wrap="square" lIns="0" tIns="0" rIns="0" bIns="0" rtlCol="0">
                <a:spAutoFit/>
              </a:bodyPr>
              <a:lstStyle/>
              <a:p>
                <a:pPr algn="ctr">
                  <a:lnSpc>
                    <a:spcPct val="150000"/>
                  </a:lnSpc>
                </a:pPr>
                <a:r>
                  <a:rPr lang="zh-CN" altLang="en-US" sz="1100" dirty="0">
                    <a:solidFill>
                      <a:schemeClr val="tx2"/>
                    </a:solidFill>
                    <a:cs typeface="+mn-ea"/>
                    <a:sym typeface="+mn-lt"/>
                  </a:rPr>
                  <a:t>单击此处添加标题单击此处添加标题单击此处添加标题单击此处添加标题</a:t>
                </a:r>
                <a:endParaRPr lang="zh-CN" altLang="en-US" sz="1100" dirty="0">
                  <a:solidFill>
                    <a:schemeClr val="tx2"/>
                  </a:solidFill>
                  <a:cs typeface="+mn-ea"/>
                  <a:sym typeface="+mn-lt"/>
                </a:endParaRPr>
              </a:p>
            </p:txBody>
          </p:sp>
          <p:cxnSp>
            <p:nvCxnSpPr>
              <p:cNvPr id="78" name="Straight Connector 16"/>
              <p:cNvCxnSpPr/>
              <p:nvPr/>
            </p:nvCxnSpPr>
            <p:spPr>
              <a:xfrm>
                <a:off x="7043563" y="5239187"/>
                <a:ext cx="415627" cy="0"/>
              </a:xfrm>
              <a:prstGeom prst="line">
                <a:avLst/>
              </a:prstGeom>
              <a:ln w="2540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79" name="TextBox 17"/>
              <p:cNvSpPr txBox="1"/>
              <p:nvPr/>
            </p:nvSpPr>
            <p:spPr>
              <a:xfrm>
                <a:off x="6407941" y="4758705"/>
                <a:ext cx="1686870" cy="307777"/>
              </a:xfrm>
              <a:prstGeom prst="rect">
                <a:avLst/>
              </a:prstGeom>
              <a:noFill/>
            </p:spPr>
            <p:txBody>
              <a:bodyPr wrap="square" lIns="0" tIns="0" rIns="0" bIns="0" rtlCol="0">
                <a:spAutoFit/>
              </a:bodyPr>
              <a:lstStyle/>
              <a:p>
                <a:pPr algn="ctr"/>
                <a:r>
                  <a:rPr lang="zh-CN" altLang="en-US" sz="2000" b="1" dirty="0">
                    <a:solidFill>
                      <a:schemeClr val="accent3"/>
                    </a:solidFill>
                    <a:cs typeface="+mn-ea"/>
                    <a:sym typeface="+mn-lt"/>
                  </a:rPr>
                  <a:t>添加标题</a:t>
                </a:r>
                <a:endParaRPr lang="en-US" altLang="zh-CN" sz="2000" b="1" dirty="0">
                  <a:solidFill>
                    <a:schemeClr val="accent3"/>
                  </a:solidFill>
                  <a:cs typeface="+mn-ea"/>
                  <a:sym typeface="+mn-lt"/>
                </a:endParaRPr>
              </a:p>
            </p:txBody>
          </p:sp>
        </p:grpSp>
        <p:pic>
          <p:nvPicPr>
            <p:cNvPr id="76" name="图片占位符 12"/>
            <p:cNvPicPr>
              <a:picLocks noChangeAspect="1"/>
            </p:cNvPicPr>
            <p:nvPr/>
          </p:nvPicPr>
          <p:blipFill>
            <a:blip r:embed="rId2" cstate="screen"/>
            <a:stretch>
              <a:fillRect/>
            </a:stretch>
          </p:blipFill>
          <p:spPr>
            <a:xfrm>
              <a:off x="9157172" y="2061996"/>
              <a:ext cx="947944" cy="932056"/>
            </a:xfrm>
            <a:prstGeom prst="ellipse">
              <a:avLst/>
            </a:prstGeom>
          </p:spPr>
        </p:pic>
      </p:grpSp>
      <p:grpSp>
        <p:nvGrpSpPr>
          <p:cNvPr id="80" name="组合 79"/>
          <p:cNvGrpSpPr/>
          <p:nvPr/>
        </p:nvGrpSpPr>
        <p:grpSpPr>
          <a:xfrm>
            <a:off x="1183813" y="1677256"/>
            <a:ext cx="2754086" cy="3236359"/>
            <a:chOff x="1183813" y="1677256"/>
            <a:chExt cx="2754086" cy="3236359"/>
          </a:xfrm>
        </p:grpSpPr>
        <p:sp>
          <p:nvSpPr>
            <p:cNvPr id="81" name="矩形 80"/>
            <p:cNvSpPr/>
            <p:nvPr/>
          </p:nvSpPr>
          <p:spPr>
            <a:xfrm>
              <a:off x="1183813" y="1677256"/>
              <a:ext cx="2754086" cy="3236359"/>
            </a:xfrm>
            <a:prstGeom prst="rect">
              <a:avLst/>
            </a:prstGeom>
            <a:solidFill>
              <a:srgbClr val="F2F2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2" name="组合 81"/>
            <p:cNvGrpSpPr/>
            <p:nvPr/>
          </p:nvGrpSpPr>
          <p:grpSpPr>
            <a:xfrm>
              <a:off x="1533725" y="3250145"/>
              <a:ext cx="2054262" cy="1336175"/>
              <a:chOff x="773071" y="4758705"/>
              <a:chExt cx="2054262" cy="1336175"/>
            </a:xfrm>
          </p:grpSpPr>
          <p:sp>
            <p:nvSpPr>
              <p:cNvPr id="84" name="TextBox 7"/>
              <p:cNvSpPr txBox="1"/>
              <p:nvPr/>
            </p:nvSpPr>
            <p:spPr>
              <a:xfrm>
                <a:off x="773071" y="5363013"/>
                <a:ext cx="2054262" cy="731867"/>
              </a:xfrm>
              <a:prstGeom prst="rect">
                <a:avLst/>
              </a:prstGeom>
              <a:noFill/>
            </p:spPr>
            <p:txBody>
              <a:bodyPr wrap="square" lIns="0" tIns="0" rIns="0" bIns="0" rtlCol="0">
                <a:spAutoFit/>
              </a:bodyPr>
              <a:lstStyle/>
              <a:p>
                <a:pPr algn="ctr">
                  <a:lnSpc>
                    <a:spcPct val="150000"/>
                  </a:lnSpc>
                </a:pPr>
                <a:r>
                  <a:rPr lang="zh-CN" altLang="en-US" sz="1100" dirty="0">
                    <a:solidFill>
                      <a:schemeClr val="tx2"/>
                    </a:solidFill>
                    <a:cs typeface="+mn-ea"/>
                    <a:sym typeface="+mn-lt"/>
                  </a:rPr>
                  <a:t>单击此处添加标题单击此处添加标题单击此处添加标题单击此处添加标题</a:t>
                </a:r>
                <a:endParaRPr lang="zh-CN" altLang="en-US" sz="1100" dirty="0">
                  <a:solidFill>
                    <a:schemeClr val="tx2"/>
                  </a:solidFill>
                  <a:cs typeface="+mn-ea"/>
                  <a:sym typeface="+mn-lt"/>
                </a:endParaRPr>
              </a:p>
            </p:txBody>
          </p:sp>
          <p:cxnSp>
            <p:nvCxnSpPr>
              <p:cNvPr id="85" name="Straight Connector 8"/>
              <p:cNvCxnSpPr/>
              <p:nvPr/>
            </p:nvCxnSpPr>
            <p:spPr>
              <a:xfrm>
                <a:off x="1592389" y="5239187"/>
                <a:ext cx="415627" cy="0"/>
              </a:xfrm>
              <a:prstGeom prst="line">
                <a:avLst/>
              </a:prstGeom>
              <a:ln w="25400" cap="rnd"/>
            </p:spPr>
            <p:style>
              <a:lnRef idx="1">
                <a:schemeClr val="accent1"/>
              </a:lnRef>
              <a:fillRef idx="0">
                <a:schemeClr val="accent1"/>
              </a:fillRef>
              <a:effectRef idx="0">
                <a:schemeClr val="accent1"/>
              </a:effectRef>
              <a:fontRef idx="minor">
                <a:schemeClr val="tx1"/>
              </a:fontRef>
            </p:style>
          </p:cxnSp>
          <p:sp>
            <p:nvSpPr>
              <p:cNvPr id="86" name="TextBox 9"/>
              <p:cNvSpPr txBox="1"/>
              <p:nvPr/>
            </p:nvSpPr>
            <p:spPr>
              <a:xfrm>
                <a:off x="956767" y="4758705"/>
                <a:ext cx="1686870" cy="307777"/>
              </a:xfrm>
              <a:prstGeom prst="rect">
                <a:avLst/>
              </a:prstGeom>
              <a:noFill/>
            </p:spPr>
            <p:txBody>
              <a:bodyPr wrap="square" lIns="0" tIns="0" rIns="0" bIns="0" rtlCol="0">
                <a:spAutoFit/>
              </a:bodyPr>
              <a:lstStyle/>
              <a:p>
                <a:pPr algn="ctr"/>
                <a:r>
                  <a:rPr lang="zh-CN" altLang="en-US" sz="2000" b="1" dirty="0">
                    <a:solidFill>
                      <a:schemeClr val="accent1"/>
                    </a:solidFill>
                    <a:cs typeface="+mn-ea"/>
                    <a:sym typeface="+mn-lt"/>
                  </a:rPr>
                  <a:t>添加标题</a:t>
                </a:r>
                <a:endParaRPr lang="en-US" sz="2000" b="1" dirty="0">
                  <a:solidFill>
                    <a:schemeClr val="accent1"/>
                  </a:solidFill>
                  <a:cs typeface="+mn-ea"/>
                  <a:sym typeface="+mn-lt"/>
                </a:endParaRPr>
              </a:p>
            </p:txBody>
          </p:sp>
        </p:grpSp>
        <p:pic>
          <p:nvPicPr>
            <p:cNvPr id="83" name="图片占位符 6"/>
            <p:cNvPicPr>
              <a:picLocks noChangeAspect="1"/>
            </p:cNvPicPr>
            <p:nvPr/>
          </p:nvPicPr>
          <p:blipFill>
            <a:blip r:embed="rId3" cstate="screen"/>
            <a:stretch>
              <a:fillRect/>
            </a:stretch>
          </p:blipFill>
          <p:spPr>
            <a:xfrm>
              <a:off x="2086884" y="2066245"/>
              <a:ext cx="947944" cy="929304"/>
            </a:xfrm>
            <a:prstGeom prst="ellipse">
              <a:avLst/>
            </a:prstGeom>
          </p:spPr>
        </p:pic>
      </p:grpSp>
      <p:sp>
        <p:nvSpPr>
          <p:cNvPr id="87" name="添加标题"/>
          <p:cNvSpPr txBox="1"/>
          <p:nvPr/>
        </p:nvSpPr>
        <p:spPr>
          <a:xfrm>
            <a:off x="1973686" y="5102712"/>
            <a:ext cx="8244628" cy="1061829"/>
          </a:xfrm>
          <a:prstGeom prst="rect">
            <a:avLst/>
          </a:prstGeom>
          <a:noFill/>
        </p:spPr>
        <p:txBody>
          <a:bodyPr wrap="square" rtlCol="0">
            <a:spAutoFit/>
          </a:bodyPr>
          <a:lstStyle/>
          <a:p>
            <a:pPr algn="ctr">
              <a:lnSpc>
                <a:spcPct val="150000"/>
              </a:lnSpc>
            </a:pPr>
            <a:r>
              <a:rPr lang="zh-CN" altLang="en-US" b="1" dirty="0">
                <a:solidFill>
                  <a:srgbClr val="FFFFFF"/>
                </a:solidFill>
                <a:cs typeface="+mn-ea"/>
                <a:sym typeface="+mn-lt"/>
              </a:rPr>
              <a:t>添加标题</a:t>
            </a:r>
            <a:endParaRPr lang="en-US" altLang="zh-CN" b="1" dirty="0">
              <a:solidFill>
                <a:srgbClr val="FFFFFF"/>
              </a:solidFill>
              <a:cs typeface="+mn-ea"/>
              <a:sym typeface="+mn-lt"/>
            </a:endParaRPr>
          </a:p>
          <a:p>
            <a:pPr algn="ctr">
              <a:lnSpc>
                <a:spcPct val="150000"/>
              </a:lnSpc>
            </a:pPr>
            <a:r>
              <a:rPr lang="zh-CN" altLang="en-US" sz="1200" dirty="0">
                <a:solidFill>
                  <a:srgbClr val="FFFFFF"/>
                </a:solidFill>
                <a:cs typeface="+mn-ea"/>
                <a:sym typeface="+mn-lt"/>
              </a:rPr>
              <a:t>单击此处添加标题单击此处添加标题单击此处添加标题单击此处添加标题单击此处添加标题单击此处添加标题单击此处添加标题单击此处添加标题单击此处添加标题</a:t>
            </a:r>
            <a:endParaRPr lang="en-US" altLang="zh-CN" sz="1200" dirty="0">
              <a:solidFill>
                <a:srgbClr val="FFFFFF"/>
              </a:solidFill>
              <a:cs typeface="+mn-ea"/>
              <a:sym typeface="+mn-lt"/>
            </a:endParaRPr>
          </a:p>
        </p:txBody>
      </p:sp>
    </p:spTree>
  </p:cSld>
  <p:clrMapOvr>
    <a:masterClrMapping/>
  </p:clrMapOvr>
  <p:transition spd="slow" advClick="0"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barn(inVertical)">
                                      <p:cBhvr>
                                        <p:cTn id="7" dur="500"/>
                                        <p:tgtEl>
                                          <p:spTgt spid="6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wipe(down)">
                                      <p:cBhvr>
                                        <p:cTn id="11" dur="500"/>
                                        <p:tgtEl>
                                          <p:spTgt spid="80"/>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wipe(up)">
                                      <p:cBhvr>
                                        <p:cTn id="15" dur="500"/>
                                        <p:tgtEl>
                                          <p:spTgt spid="6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wipe(down)">
                                      <p:cBhvr>
                                        <p:cTn id="19" dur="500"/>
                                        <p:tgtEl>
                                          <p:spTgt spid="73"/>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barn(inVertical)">
                                      <p:cBhvr>
                                        <p:cTn id="23" dur="500"/>
                                        <p:tgtEl>
                                          <p:spTgt spid="65"/>
                                        </p:tgtEl>
                                      </p:cBhvr>
                                    </p:animEffect>
                                  </p:childTnLst>
                                </p:cTn>
                              </p:par>
                            </p:childTnLst>
                          </p:cTn>
                        </p:par>
                        <p:par>
                          <p:cTn id="24" fill="hold">
                            <p:stCondLst>
                              <p:cond delay="2500"/>
                            </p:stCondLst>
                            <p:childTnLst>
                              <p:par>
                                <p:cTn id="25" presetID="16" presetClass="entr" presetSubtype="37" fill="hold" grpId="0" nodeType="after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barn(outVertical)">
                                      <p:cBhvr>
                                        <p:cTn id="2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8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838200"/>
            <a:ext cx="12192000" cy="518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rgbClr val="473A94"/>
              </a:solidFill>
              <a:cs typeface="+mn-ea"/>
              <a:sym typeface="+mn-lt"/>
            </a:endParaRPr>
          </a:p>
        </p:txBody>
      </p:sp>
      <p:pic>
        <p:nvPicPr>
          <p:cNvPr id="7" name="图片 6"/>
          <p:cNvPicPr>
            <a:picLocks noChangeAspect="1"/>
          </p:cNvPicPr>
          <p:nvPr/>
        </p:nvPicPr>
        <p:blipFill rotWithShape="1">
          <a:blip r:embed="rId1" cstate="screen"/>
          <a:srcRect/>
          <a:stretch>
            <a:fillRect/>
          </a:stretch>
        </p:blipFill>
        <p:spPr>
          <a:xfrm>
            <a:off x="76407" y="3061461"/>
            <a:ext cx="3101560" cy="3914082"/>
          </a:xfrm>
          <a:prstGeom prst="rect">
            <a:avLst/>
          </a:prstGeom>
        </p:spPr>
      </p:pic>
      <p:pic>
        <p:nvPicPr>
          <p:cNvPr id="8" name="图片 7"/>
          <p:cNvPicPr>
            <a:picLocks noChangeAspect="1"/>
          </p:cNvPicPr>
          <p:nvPr/>
        </p:nvPicPr>
        <p:blipFill rotWithShape="1">
          <a:blip r:embed="rId1" cstate="screen"/>
          <a:srcRect/>
          <a:stretch>
            <a:fillRect/>
          </a:stretch>
        </p:blipFill>
        <p:spPr>
          <a:xfrm flipH="1">
            <a:off x="9014033" y="3061461"/>
            <a:ext cx="3101560" cy="3914082"/>
          </a:xfrm>
          <a:prstGeom prst="rect">
            <a:avLst/>
          </a:prstGeom>
        </p:spPr>
      </p:pic>
      <p:grpSp>
        <p:nvGrpSpPr>
          <p:cNvPr id="9" name="组合 8"/>
          <p:cNvGrpSpPr/>
          <p:nvPr/>
        </p:nvGrpSpPr>
        <p:grpSpPr>
          <a:xfrm>
            <a:off x="-187334" y="143543"/>
            <a:ext cx="12566669" cy="2127990"/>
            <a:chOff x="263714" y="143543"/>
            <a:chExt cx="12566669" cy="2127990"/>
          </a:xfrm>
        </p:grpSpPr>
        <p:pic>
          <p:nvPicPr>
            <p:cNvPr id="10" name="图片 9"/>
            <p:cNvPicPr>
              <a:picLocks noChangeAspect="1"/>
            </p:cNvPicPr>
            <p:nvPr/>
          </p:nvPicPr>
          <p:blipFill rotWithShape="1">
            <a:blip r:embed="rId2" cstate="screen"/>
            <a:srcRect/>
            <a:stretch>
              <a:fillRect/>
            </a:stretch>
          </p:blipFill>
          <p:spPr>
            <a:xfrm flipH="1">
              <a:off x="263714" y="143543"/>
              <a:ext cx="7632700" cy="2127990"/>
            </a:xfrm>
            <a:prstGeom prst="rect">
              <a:avLst/>
            </a:prstGeom>
          </p:spPr>
        </p:pic>
        <p:pic>
          <p:nvPicPr>
            <p:cNvPr id="11" name="图片 10"/>
            <p:cNvPicPr>
              <a:picLocks noChangeAspect="1"/>
            </p:cNvPicPr>
            <p:nvPr/>
          </p:nvPicPr>
          <p:blipFill rotWithShape="1">
            <a:blip r:embed="rId2" cstate="screen"/>
            <a:srcRect/>
            <a:stretch>
              <a:fillRect/>
            </a:stretch>
          </p:blipFill>
          <p:spPr>
            <a:xfrm>
              <a:off x="5197683" y="143543"/>
              <a:ext cx="7632700" cy="2127990"/>
            </a:xfrm>
            <a:prstGeom prst="rect">
              <a:avLst/>
            </a:prstGeom>
          </p:spPr>
        </p:pic>
      </p:grpSp>
      <p:sp>
        <p:nvSpPr>
          <p:cNvPr id="12" name="文本"/>
          <p:cNvSpPr/>
          <p:nvPr/>
        </p:nvSpPr>
        <p:spPr>
          <a:xfrm>
            <a:off x="5176368" y="1296432"/>
            <a:ext cx="1839264" cy="156966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a:ln>
                  <a:noFill/>
                </a:ln>
                <a:solidFill>
                  <a:srgbClr val="FCFCFC"/>
                </a:solidFill>
                <a:effectLst/>
                <a:uLnTx/>
                <a:uFillTx/>
                <a:cs typeface="+mn-ea"/>
                <a:sym typeface="+mn-lt"/>
              </a:rPr>
              <a:t>PART</a:t>
            </a:r>
            <a:endParaRPr kumimoji="0" lang="en-US" altLang="zh-CN" sz="4800" b="1" i="0" u="none" strike="noStrike" kern="1200" cap="none" spc="0" normalizeH="0" baseline="0" noProof="0" dirty="0">
              <a:ln>
                <a:noFill/>
              </a:ln>
              <a:solidFill>
                <a:srgbClr val="FCFCFC"/>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en-US" sz="4800" b="1" i="0" u="none" strike="noStrike" kern="1200" cap="none" spc="0" normalizeH="0" baseline="0" noProof="0" dirty="0">
                <a:ln>
                  <a:noFill/>
                </a:ln>
                <a:solidFill>
                  <a:srgbClr val="FCFCFC"/>
                </a:solidFill>
                <a:effectLst/>
                <a:uLnTx/>
                <a:uFillTx/>
                <a:cs typeface="+mn-ea"/>
                <a:sym typeface="+mn-lt"/>
              </a:rPr>
              <a:t>03</a:t>
            </a:r>
            <a:endParaRPr kumimoji="0" lang="en-US" sz="4800" b="1" i="0" u="none" strike="noStrike" kern="1200" cap="none" spc="0" normalizeH="0" baseline="0" noProof="0" dirty="0">
              <a:ln>
                <a:noFill/>
              </a:ln>
              <a:solidFill>
                <a:srgbClr val="FCFCFC"/>
              </a:solidFill>
              <a:effectLst/>
              <a:uLnTx/>
              <a:uFillTx/>
              <a:cs typeface="+mn-ea"/>
              <a:sym typeface="+mn-lt"/>
            </a:endParaRPr>
          </a:p>
        </p:txBody>
      </p:sp>
      <p:sp>
        <p:nvSpPr>
          <p:cNvPr id="13" name="文本"/>
          <p:cNvSpPr txBox="1"/>
          <p:nvPr/>
        </p:nvSpPr>
        <p:spPr>
          <a:xfrm>
            <a:off x="4464784" y="3149264"/>
            <a:ext cx="3262432" cy="1015663"/>
          </a:xfrm>
          <a:prstGeom prst="rect">
            <a:avLst/>
          </a:prstGeom>
          <a:noFill/>
        </p:spPr>
        <p:txBody>
          <a:bodyPr wrap="none" rtlCol="0">
            <a:spAutoFit/>
          </a:bodyPr>
          <a:lstStyle/>
          <a:p>
            <a:pPr algn="ctr">
              <a:defRPr/>
            </a:pPr>
            <a:r>
              <a:rPr lang="zh-CN" altLang="en-US" sz="6000" b="1" dirty="0">
                <a:solidFill>
                  <a:srgbClr val="FCFCFC"/>
                </a:solidFill>
                <a:cs typeface="+mn-ea"/>
                <a:sym typeface="+mn-lt"/>
              </a:rPr>
              <a:t>策划方案</a:t>
            </a:r>
            <a:endParaRPr lang="en-US" altLang="zh-CN" sz="6000" b="1" dirty="0">
              <a:solidFill>
                <a:srgbClr val="FCFCFC"/>
              </a:solidFill>
              <a:cs typeface="+mn-ea"/>
              <a:sym typeface="+mn-lt"/>
            </a:endParaRPr>
          </a:p>
        </p:txBody>
      </p:sp>
      <p:sp>
        <p:nvSpPr>
          <p:cNvPr id="14" name="文本"/>
          <p:cNvSpPr/>
          <p:nvPr/>
        </p:nvSpPr>
        <p:spPr>
          <a:xfrm flipH="1">
            <a:off x="3961889" y="4887196"/>
            <a:ext cx="4268222" cy="549061"/>
          </a:xfrm>
          <a:prstGeom prst="rect">
            <a:avLst/>
          </a:prstGeom>
        </p:spPr>
        <p:txBody>
          <a:bodyPr wrap="square">
            <a:spAutoFit/>
          </a:bodyPr>
          <a:lstStyle/>
          <a:p>
            <a:pPr algn="ctr">
              <a:lnSpc>
                <a:spcPct val="130000"/>
              </a:lnSpc>
              <a:defRPr/>
            </a:pPr>
            <a:r>
              <a:rPr lang="zh-CN" altLang="en-US" sz="1200" dirty="0">
                <a:solidFill>
                  <a:srgbClr val="FCFCFC"/>
                </a:solidFill>
                <a:cs typeface="+mn-ea"/>
                <a:sym typeface="+mn-lt"/>
              </a:rPr>
              <a:t>点击此处添加标题点击此处添加标题点击此处添加标题点击此处添加标题点击此处添加标题点击此处添加标题</a:t>
            </a:r>
            <a:endParaRPr lang="en-US" altLang="zh-CN" sz="1200" dirty="0">
              <a:solidFill>
                <a:srgbClr val="FCFCFC"/>
              </a:solidFill>
              <a:cs typeface="+mn-ea"/>
              <a:sym typeface="+mn-lt"/>
            </a:endParaRPr>
          </a:p>
        </p:txBody>
      </p:sp>
      <p:sp>
        <p:nvSpPr>
          <p:cNvPr id="15" name="文本"/>
          <p:cNvSpPr txBox="1"/>
          <p:nvPr/>
        </p:nvSpPr>
        <p:spPr>
          <a:xfrm>
            <a:off x="4183334" y="4288156"/>
            <a:ext cx="3825333" cy="523220"/>
          </a:xfrm>
          <a:prstGeom prst="rect">
            <a:avLst/>
          </a:prstGeom>
          <a:noFill/>
        </p:spPr>
        <p:txBody>
          <a:bodyPr wrap="square" rtlCol="0">
            <a:spAutoFit/>
          </a:bodyPr>
          <a:lstStyle/>
          <a:p>
            <a:pPr algn="ctr">
              <a:defRPr/>
            </a:pPr>
            <a:r>
              <a:rPr lang="en-US" altLang="zh-CN" sz="2800" dirty="0">
                <a:solidFill>
                  <a:srgbClr val="FCFCFC"/>
                </a:solidFill>
                <a:cs typeface="+mn-ea"/>
                <a:sym typeface="+mn-lt"/>
              </a:rPr>
              <a:t>Planning scheme</a:t>
            </a:r>
            <a:endParaRPr lang="en-US" altLang="zh-CN" sz="11400" dirty="0">
              <a:solidFill>
                <a:srgbClr val="FCFCFC"/>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gallery dir="l"/>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0-#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 presetClass="entr" presetSubtype="4"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ppt_x"/>
                                          </p:val>
                                        </p:tav>
                                        <p:tav tm="100000">
                                          <p:val>
                                            <p:strVal val="#ppt_x"/>
                                          </p:val>
                                        </p:tav>
                                      </p:tavLst>
                                    </p:anim>
                                    <p:anim calcmode="lin" valueType="num">
                                      <p:cBhvr additive="base">
                                        <p:cTn id="4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en-US" altLang="zh-CN" dirty="0">
              <a:latin typeface="+mn-lt"/>
              <a:ea typeface="+mn-ea"/>
              <a:cs typeface="+mn-ea"/>
              <a:sym typeface="+mn-lt"/>
            </a:endParaRPr>
          </a:p>
        </p:txBody>
      </p:sp>
      <p:pic>
        <p:nvPicPr>
          <p:cNvPr id="3" name="图片 2"/>
          <p:cNvPicPr>
            <a:picLocks noChangeAspect="1"/>
          </p:cNvPicPr>
          <p:nvPr/>
        </p:nvPicPr>
        <p:blipFill rotWithShape="1">
          <a:blip r:embed="rId1" cstate="screen"/>
          <a:srcRect/>
          <a:stretch>
            <a:fillRect/>
          </a:stretch>
        </p:blipFill>
        <p:spPr>
          <a:xfrm>
            <a:off x="0" y="1325948"/>
            <a:ext cx="12192000" cy="2085866"/>
          </a:xfrm>
          <a:custGeom>
            <a:avLst/>
            <a:gdLst>
              <a:gd name="connsiteX0" fmla="*/ 0 w 12192000"/>
              <a:gd name="connsiteY0" fmla="*/ 0 h 3771900"/>
              <a:gd name="connsiteX1" fmla="*/ 12192000 w 12192000"/>
              <a:gd name="connsiteY1" fmla="*/ 0 h 3771900"/>
              <a:gd name="connsiteX2" fmla="*/ 12192000 w 12192000"/>
              <a:gd name="connsiteY2" fmla="*/ 3771900 h 3771900"/>
              <a:gd name="connsiteX3" fmla="*/ 0 w 121920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12192000" h="3771900">
                <a:moveTo>
                  <a:pt x="0" y="0"/>
                </a:moveTo>
                <a:lnTo>
                  <a:pt x="12192000" y="0"/>
                </a:lnTo>
                <a:lnTo>
                  <a:pt x="12192000" y="3771900"/>
                </a:lnTo>
                <a:lnTo>
                  <a:pt x="0" y="3771900"/>
                </a:lnTo>
                <a:close/>
              </a:path>
            </a:pathLst>
          </a:custGeom>
        </p:spPr>
      </p:pic>
      <p:sp>
        <p:nvSpPr>
          <p:cNvPr id="4" name="矩形 3"/>
          <p:cNvSpPr/>
          <p:nvPr/>
        </p:nvSpPr>
        <p:spPr>
          <a:xfrm>
            <a:off x="6954765" y="2237496"/>
            <a:ext cx="3738636" cy="43233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Rectangle 8"/>
          <p:cNvSpPr/>
          <p:nvPr/>
        </p:nvSpPr>
        <p:spPr>
          <a:xfrm>
            <a:off x="7405478" y="3649970"/>
            <a:ext cx="2837210" cy="2400657"/>
          </a:xfrm>
          <a:prstGeom prst="rect">
            <a:avLst/>
          </a:prstGeom>
        </p:spPr>
        <p:txBody>
          <a:bodyPr wrap="square">
            <a:spAutoFit/>
          </a:bodyPr>
          <a:lstStyle/>
          <a:p>
            <a:pPr algn="ctr">
              <a:lnSpc>
                <a:spcPct val="150000"/>
              </a:lnSpc>
            </a:pPr>
            <a:r>
              <a:rPr lang="zh-CN" altLang="en-US" sz="2800" b="1" dirty="0">
                <a:solidFill>
                  <a:srgbClr val="FFFFFF"/>
                </a:solidFill>
                <a:cs typeface="+mn-ea"/>
                <a:sym typeface="+mn-lt"/>
              </a:rPr>
              <a:t>添加标题</a:t>
            </a:r>
            <a:endParaRPr lang="en-US" altLang="zh-CN" sz="2800" b="1" dirty="0">
              <a:solidFill>
                <a:srgbClr val="FFFFFF"/>
              </a:solidFill>
              <a:cs typeface="+mn-ea"/>
              <a:sym typeface="+mn-lt"/>
            </a:endParaRPr>
          </a:p>
          <a:p>
            <a:pPr algn="ctr">
              <a:lnSpc>
                <a:spcPct val="150000"/>
              </a:lnSpc>
            </a:pPr>
            <a:r>
              <a:rPr lang="zh-CN" altLang="en-US" sz="1200" dirty="0">
                <a:solidFill>
                  <a:srgbClr val="FFFFFF"/>
                </a:solidFill>
                <a:cs typeface="+mn-ea"/>
                <a:sym typeface="+mn-lt"/>
              </a:rPr>
              <a:t>单击此处添加标题单击此处添加标题单击此处添加标题</a:t>
            </a:r>
            <a:r>
              <a:rPr lang="en-US" altLang="zh-CN" sz="1200" dirty="0">
                <a:solidFill>
                  <a:srgbClr val="FFFFFF"/>
                </a:solidFill>
                <a:cs typeface="+mn-ea"/>
                <a:sym typeface="+mn-lt"/>
              </a:rPr>
              <a:t> </a:t>
            </a:r>
            <a:r>
              <a:rPr lang="zh-CN" altLang="en-US" sz="1200" dirty="0">
                <a:solidFill>
                  <a:srgbClr val="FFFFFF"/>
                </a:solidFill>
                <a:cs typeface="+mn-ea"/>
                <a:sym typeface="+mn-lt"/>
              </a:rPr>
              <a:t>单击此处添加标题单击此处添加标题单击此处添加标题单击此处添加标题单击此处添加标题</a:t>
            </a:r>
            <a:r>
              <a:rPr lang="en-US" altLang="zh-CN" sz="1200" dirty="0">
                <a:solidFill>
                  <a:srgbClr val="FFFFFF"/>
                </a:solidFill>
                <a:cs typeface="+mn-ea"/>
                <a:sym typeface="+mn-lt"/>
              </a:rPr>
              <a:t> </a:t>
            </a:r>
            <a:r>
              <a:rPr lang="zh-CN" altLang="en-US" sz="1200" dirty="0">
                <a:solidFill>
                  <a:srgbClr val="FFFFFF"/>
                </a:solidFill>
                <a:cs typeface="+mn-ea"/>
                <a:sym typeface="+mn-lt"/>
              </a:rPr>
              <a:t>单击此处添加标题</a:t>
            </a:r>
            <a:r>
              <a:rPr lang="en-US" altLang="zh-CN" sz="1200" dirty="0">
                <a:solidFill>
                  <a:srgbClr val="FFFFFF"/>
                </a:solidFill>
                <a:cs typeface="+mn-ea"/>
                <a:sym typeface="+mn-lt"/>
              </a:rPr>
              <a:t> add</a:t>
            </a:r>
            <a:r>
              <a:rPr lang="zh-CN" altLang="en-US" sz="1200" dirty="0">
                <a:solidFill>
                  <a:srgbClr val="FFFFFF"/>
                </a:solidFill>
                <a:cs typeface="+mn-ea"/>
                <a:sym typeface="+mn-lt"/>
              </a:rPr>
              <a:t>单击此处添加标题单击此处添加标题</a:t>
            </a:r>
            <a:endParaRPr lang="zh-CN" altLang="en-US" sz="1200" dirty="0">
              <a:solidFill>
                <a:srgbClr val="FFFFFF"/>
              </a:solidFill>
              <a:cs typeface="+mn-ea"/>
              <a:sym typeface="+mn-lt"/>
            </a:endParaRPr>
          </a:p>
        </p:txBody>
      </p:sp>
      <p:sp>
        <p:nvSpPr>
          <p:cNvPr id="6" name="Shape 1025"/>
          <p:cNvSpPr/>
          <p:nvPr/>
        </p:nvSpPr>
        <p:spPr>
          <a:xfrm>
            <a:off x="8407610" y="2779100"/>
            <a:ext cx="832946" cy="830194"/>
          </a:xfrm>
          <a:custGeom>
            <a:avLst/>
            <a:gdLst/>
            <a:ahLst/>
            <a:cxnLst>
              <a:cxn ang="0">
                <a:pos x="wd2" y="hd2"/>
              </a:cxn>
              <a:cxn ang="5400000">
                <a:pos x="wd2" y="hd2"/>
              </a:cxn>
              <a:cxn ang="10800000">
                <a:pos x="wd2" y="hd2"/>
              </a:cxn>
              <a:cxn ang="16200000">
                <a:pos x="wd2" y="hd2"/>
              </a:cxn>
            </a:cxnLst>
            <a:rect l="0" t="0" r="r" b="b"/>
            <a:pathLst>
              <a:path w="21600" h="21600" extrusionOk="0">
                <a:moveTo>
                  <a:pt x="21600" y="14850"/>
                </a:moveTo>
                <a:cubicBezTo>
                  <a:pt x="21600" y="16537"/>
                  <a:pt x="20419" y="17887"/>
                  <a:pt x="18900" y="18225"/>
                </a:cubicBezTo>
                <a:cubicBezTo>
                  <a:pt x="18900" y="21600"/>
                  <a:pt x="18900" y="21600"/>
                  <a:pt x="18900" y="21600"/>
                </a:cubicBezTo>
                <a:cubicBezTo>
                  <a:pt x="17550" y="21600"/>
                  <a:pt x="17550" y="21600"/>
                  <a:pt x="17550" y="21600"/>
                </a:cubicBezTo>
                <a:cubicBezTo>
                  <a:pt x="17550" y="18225"/>
                  <a:pt x="17550" y="18225"/>
                  <a:pt x="17550" y="18225"/>
                </a:cubicBezTo>
                <a:cubicBezTo>
                  <a:pt x="16031" y="17887"/>
                  <a:pt x="14850" y="16537"/>
                  <a:pt x="14850" y="14850"/>
                </a:cubicBezTo>
                <a:cubicBezTo>
                  <a:pt x="14850" y="12994"/>
                  <a:pt x="16369" y="11475"/>
                  <a:pt x="18225" y="11475"/>
                </a:cubicBezTo>
                <a:cubicBezTo>
                  <a:pt x="20081" y="11475"/>
                  <a:pt x="21600" y="12994"/>
                  <a:pt x="21600" y="14850"/>
                </a:cubicBezTo>
                <a:close/>
                <a:moveTo>
                  <a:pt x="18225" y="12825"/>
                </a:moveTo>
                <a:cubicBezTo>
                  <a:pt x="17044" y="12825"/>
                  <a:pt x="16200" y="13838"/>
                  <a:pt x="16200" y="14850"/>
                </a:cubicBezTo>
                <a:cubicBezTo>
                  <a:pt x="16200" y="16031"/>
                  <a:pt x="17044" y="16875"/>
                  <a:pt x="18225" y="16875"/>
                </a:cubicBezTo>
                <a:cubicBezTo>
                  <a:pt x="19406" y="16875"/>
                  <a:pt x="20250" y="16031"/>
                  <a:pt x="20250" y="14850"/>
                </a:cubicBezTo>
                <a:cubicBezTo>
                  <a:pt x="20250" y="13838"/>
                  <a:pt x="19406" y="12825"/>
                  <a:pt x="18225" y="12825"/>
                </a:cubicBezTo>
                <a:close/>
                <a:moveTo>
                  <a:pt x="17550" y="0"/>
                </a:moveTo>
                <a:cubicBezTo>
                  <a:pt x="18900" y="0"/>
                  <a:pt x="18900" y="0"/>
                  <a:pt x="18900" y="0"/>
                </a:cubicBezTo>
                <a:cubicBezTo>
                  <a:pt x="18900" y="11475"/>
                  <a:pt x="18900" y="11475"/>
                  <a:pt x="18900" y="11475"/>
                </a:cubicBezTo>
                <a:cubicBezTo>
                  <a:pt x="18225" y="11475"/>
                  <a:pt x="18225" y="11475"/>
                  <a:pt x="18225" y="11475"/>
                </a:cubicBezTo>
                <a:cubicBezTo>
                  <a:pt x="17550" y="11475"/>
                  <a:pt x="17550" y="11475"/>
                  <a:pt x="17550" y="11475"/>
                </a:cubicBezTo>
                <a:cubicBezTo>
                  <a:pt x="17550" y="0"/>
                  <a:pt x="17550" y="0"/>
                  <a:pt x="17550" y="0"/>
                </a:cubicBezTo>
                <a:close/>
                <a:moveTo>
                  <a:pt x="11475" y="10125"/>
                </a:moveTo>
                <a:cubicBezTo>
                  <a:pt x="11475" y="21600"/>
                  <a:pt x="11475" y="21600"/>
                  <a:pt x="11475" y="21600"/>
                </a:cubicBezTo>
                <a:cubicBezTo>
                  <a:pt x="10125" y="21600"/>
                  <a:pt x="10125" y="21600"/>
                  <a:pt x="10125" y="21600"/>
                </a:cubicBezTo>
                <a:cubicBezTo>
                  <a:pt x="10125" y="10125"/>
                  <a:pt x="10125" y="10125"/>
                  <a:pt x="10125" y="10125"/>
                </a:cubicBezTo>
                <a:cubicBezTo>
                  <a:pt x="8606" y="9788"/>
                  <a:pt x="7425" y="8437"/>
                  <a:pt x="7425" y="6750"/>
                </a:cubicBezTo>
                <a:cubicBezTo>
                  <a:pt x="7425" y="5062"/>
                  <a:pt x="8606" y="3712"/>
                  <a:pt x="10125" y="3544"/>
                </a:cubicBezTo>
                <a:cubicBezTo>
                  <a:pt x="10125" y="0"/>
                  <a:pt x="10125" y="0"/>
                  <a:pt x="10125" y="0"/>
                </a:cubicBezTo>
                <a:cubicBezTo>
                  <a:pt x="11475" y="0"/>
                  <a:pt x="11475" y="0"/>
                  <a:pt x="11475" y="0"/>
                </a:cubicBezTo>
                <a:cubicBezTo>
                  <a:pt x="11475" y="3544"/>
                  <a:pt x="11475" y="3544"/>
                  <a:pt x="11475" y="3544"/>
                </a:cubicBezTo>
                <a:cubicBezTo>
                  <a:pt x="12994" y="3712"/>
                  <a:pt x="14175" y="5062"/>
                  <a:pt x="14175" y="6750"/>
                </a:cubicBezTo>
                <a:cubicBezTo>
                  <a:pt x="14175" y="8437"/>
                  <a:pt x="12994" y="9788"/>
                  <a:pt x="11475" y="10125"/>
                </a:cubicBezTo>
                <a:close/>
                <a:moveTo>
                  <a:pt x="10800" y="4725"/>
                </a:moveTo>
                <a:cubicBezTo>
                  <a:pt x="9619" y="4725"/>
                  <a:pt x="8775" y="5737"/>
                  <a:pt x="8775" y="6750"/>
                </a:cubicBezTo>
                <a:cubicBezTo>
                  <a:pt x="8775" y="7931"/>
                  <a:pt x="9619" y="8775"/>
                  <a:pt x="10800" y="8775"/>
                </a:cubicBezTo>
                <a:cubicBezTo>
                  <a:pt x="11981" y="8775"/>
                  <a:pt x="12825" y="7931"/>
                  <a:pt x="12825" y="6750"/>
                </a:cubicBezTo>
                <a:cubicBezTo>
                  <a:pt x="12825" y="5737"/>
                  <a:pt x="11981" y="4725"/>
                  <a:pt x="10800" y="4725"/>
                </a:cubicBezTo>
                <a:close/>
                <a:moveTo>
                  <a:pt x="4050" y="18225"/>
                </a:moveTo>
                <a:cubicBezTo>
                  <a:pt x="4050" y="21600"/>
                  <a:pt x="4050" y="21600"/>
                  <a:pt x="4050" y="21600"/>
                </a:cubicBezTo>
                <a:cubicBezTo>
                  <a:pt x="2700" y="21600"/>
                  <a:pt x="2700" y="21600"/>
                  <a:pt x="2700" y="21600"/>
                </a:cubicBezTo>
                <a:cubicBezTo>
                  <a:pt x="2700" y="18225"/>
                  <a:pt x="2700" y="18225"/>
                  <a:pt x="2700" y="18225"/>
                </a:cubicBezTo>
                <a:cubicBezTo>
                  <a:pt x="1181" y="17887"/>
                  <a:pt x="0" y="16537"/>
                  <a:pt x="0" y="14850"/>
                </a:cubicBezTo>
                <a:cubicBezTo>
                  <a:pt x="0" y="12994"/>
                  <a:pt x="1519" y="11475"/>
                  <a:pt x="3375" y="11475"/>
                </a:cubicBezTo>
                <a:cubicBezTo>
                  <a:pt x="5231" y="11475"/>
                  <a:pt x="6750" y="12994"/>
                  <a:pt x="6750" y="14850"/>
                </a:cubicBezTo>
                <a:cubicBezTo>
                  <a:pt x="6750" y="16537"/>
                  <a:pt x="5569" y="17887"/>
                  <a:pt x="4050" y="18225"/>
                </a:cubicBezTo>
                <a:close/>
                <a:moveTo>
                  <a:pt x="3375" y="12825"/>
                </a:moveTo>
                <a:cubicBezTo>
                  <a:pt x="2194" y="12825"/>
                  <a:pt x="1350" y="13838"/>
                  <a:pt x="1350" y="14850"/>
                </a:cubicBezTo>
                <a:cubicBezTo>
                  <a:pt x="1350" y="16031"/>
                  <a:pt x="2194" y="16875"/>
                  <a:pt x="3375" y="16875"/>
                </a:cubicBezTo>
                <a:cubicBezTo>
                  <a:pt x="4556" y="16875"/>
                  <a:pt x="5400" y="16031"/>
                  <a:pt x="5400" y="14850"/>
                </a:cubicBezTo>
                <a:cubicBezTo>
                  <a:pt x="5400" y="13838"/>
                  <a:pt x="4556" y="12825"/>
                  <a:pt x="3375" y="12825"/>
                </a:cubicBezTo>
                <a:close/>
                <a:moveTo>
                  <a:pt x="2700" y="0"/>
                </a:moveTo>
                <a:cubicBezTo>
                  <a:pt x="4050" y="0"/>
                  <a:pt x="4050" y="0"/>
                  <a:pt x="4050" y="0"/>
                </a:cubicBezTo>
                <a:cubicBezTo>
                  <a:pt x="4050" y="11475"/>
                  <a:pt x="4050" y="11475"/>
                  <a:pt x="4050" y="11475"/>
                </a:cubicBezTo>
                <a:cubicBezTo>
                  <a:pt x="3375" y="11475"/>
                  <a:pt x="3375" y="11475"/>
                  <a:pt x="3375" y="11475"/>
                </a:cubicBezTo>
                <a:cubicBezTo>
                  <a:pt x="2700" y="11475"/>
                  <a:pt x="2700" y="11475"/>
                  <a:pt x="2700" y="11475"/>
                </a:cubicBezTo>
                <a:cubicBezTo>
                  <a:pt x="2700" y="0"/>
                  <a:pt x="2700" y="0"/>
                  <a:pt x="2700" y="0"/>
                </a:cubicBezTo>
                <a:close/>
              </a:path>
            </a:pathLst>
          </a:custGeom>
          <a:solidFill>
            <a:srgbClr val="FFFFFF"/>
          </a:solidFill>
          <a:ln w="12700">
            <a:miter lim="400000"/>
          </a:ln>
        </p:spPr>
        <p:txBody>
          <a:bodyPr lIns="17145" rIns="17145"/>
          <a:lstStyle/>
          <a:p>
            <a:pPr algn="ctr">
              <a:lnSpc>
                <a:spcPct val="100000"/>
              </a:lnSpc>
              <a:defRPr sz="3200" spc="0">
                <a:solidFill>
                  <a:srgbClr val="FFFFFF"/>
                </a:solidFill>
                <a:latin typeface="Helvetica Light"/>
                <a:ea typeface="Helvetica Light"/>
                <a:cs typeface="Helvetica Light"/>
                <a:sym typeface="Helvetica Light"/>
              </a:defRPr>
            </a:pPr>
            <a:endParaRPr sz="1200" dirty="0">
              <a:cs typeface="+mn-ea"/>
              <a:sym typeface="+mn-lt"/>
            </a:endParaRPr>
          </a:p>
        </p:txBody>
      </p:sp>
      <p:sp>
        <p:nvSpPr>
          <p:cNvPr id="7" name="添加标题"/>
          <p:cNvSpPr txBox="1"/>
          <p:nvPr/>
        </p:nvSpPr>
        <p:spPr>
          <a:xfrm>
            <a:off x="2495437" y="5253405"/>
            <a:ext cx="3556251" cy="1338828"/>
          </a:xfrm>
          <a:prstGeom prst="rect">
            <a:avLst/>
          </a:prstGeom>
          <a:noFill/>
        </p:spPr>
        <p:txBody>
          <a:bodyPr wrap="square" rtlCol="0">
            <a:spAutoFit/>
          </a:bodyPr>
          <a:lstStyle/>
          <a:p>
            <a:pPr>
              <a:lnSpc>
                <a:spcPct val="150000"/>
              </a:lnSpc>
            </a:pPr>
            <a:r>
              <a:rPr lang="zh-CN" altLang="en-US" b="1" dirty="0">
                <a:solidFill>
                  <a:schemeClr val="accent2"/>
                </a:solidFill>
                <a:cs typeface="+mn-ea"/>
                <a:sym typeface="+mn-lt"/>
              </a:rPr>
              <a:t>添加标题</a:t>
            </a:r>
            <a:endParaRPr lang="en-US" altLang="zh-CN" b="1" dirty="0">
              <a:solidFill>
                <a:schemeClr val="accent2"/>
              </a:solidFill>
              <a:cs typeface="+mn-ea"/>
              <a:sym typeface="+mn-lt"/>
            </a:endParaRPr>
          </a:p>
          <a:p>
            <a:pPr>
              <a:lnSpc>
                <a:spcPct val="150000"/>
              </a:lnSpc>
            </a:pPr>
            <a:r>
              <a:rPr lang="zh-CN" altLang="en-US" sz="1200" dirty="0">
                <a:solidFill>
                  <a:schemeClr val="tx2"/>
                </a:solidFill>
                <a:cs typeface="+mn-ea"/>
                <a:sym typeface="+mn-lt"/>
              </a:rPr>
              <a:t>单击此处添加标题单击此处添加标题单击此处添加标题</a:t>
            </a:r>
            <a:r>
              <a:rPr lang="en-US" altLang="zh-CN" sz="1200" dirty="0">
                <a:solidFill>
                  <a:schemeClr val="tx2"/>
                </a:solidFill>
                <a:cs typeface="+mn-ea"/>
                <a:sym typeface="+mn-lt"/>
              </a:rPr>
              <a:t> </a:t>
            </a:r>
            <a:r>
              <a:rPr lang="zh-CN" altLang="en-US" sz="1200" dirty="0">
                <a:solidFill>
                  <a:schemeClr val="tx2"/>
                </a:solidFill>
                <a:cs typeface="+mn-ea"/>
                <a:sym typeface="+mn-lt"/>
              </a:rPr>
              <a:t>单击此处添加标题单击此处添加标题单击此处添加标题单击此处添加标题</a:t>
            </a:r>
            <a:r>
              <a:rPr lang="en-US" altLang="zh-CN" sz="1200" dirty="0">
                <a:solidFill>
                  <a:schemeClr val="tx2"/>
                </a:solidFill>
                <a:cs typeface="+mn-ea"/>
                <a:sym typeface="+mn-lt"/>
              </a:rPr>
              <a:t> </a:t>
            </a:r>
            <a:r>
              <a:rPr lang="zh-CN" altLang="en-US" sz="1200" dirty="0">
                <a:solidFill>
                  <a:schemeClr val="tx2"/>
                </a:solidFill>
                <a:cs typeface="+mn-ea"/>
                <a:sym typeface="+mn-lt"/>
              </a:rPr>
              <a:t>单</a:t>
            </a:r>
            <a:endParaRPr lang="zh-CN" altLang="en-US" sz="1200" dirty="0">
              <a:solidFill>
                <a:schemeClr val="tx2"/>
              </a:solidFill>
              <a:cs typeface="+mn-ea"/>
              <a:sym typeface="+mn-lt"/>
            </a:endParaRPr>
          </a:p>
        </p:txBody>
      </p:sp>
      <p:sp>
        <p:nvSpPr>
          <p:cNvPr id="8" name="添加标题"/>
          <p:cNvSpPr txBox="1"/>
          <p:nvPr/>
        </p:nvSpPr>
        <p:spPr>
          <a:xfrm>
            <a:off x="2495437" y="3740430"/>
            <a:ext cx="3556251" cy="1338828"/>
          </a:xfrm>
          <a:prstGeom prst="rect">
            <a:avLst/>
          </a:prstGeom>
          <a:noFill/>
        </p:spPr>
        <p:txBody>
          <a:bodyPr wrap="square" rtlCol="0">
            <a:spAutoFit/>
          </a:bodyPr>
          <a:lstStyle/>
          <a:p>
            <a:pPr>
              <a:lnSpc>
                <a:spcPct val="150000"/>
              </a:lnSpc>
            </a:pPr>
            <a:r>
              <a:rPr lang="zh-CN" altLang="en-US" b="1" dirty="0">
                <a:solidFill>
                  <a:schemeClr val="accent1"/>
                </a:solidFill>
                <a:cs typeface="+mn-ea"/>
                <a:sym typeface="+mn-lt"/>
              </a:rPr>
              <a:t>添加标题</a:t>
            </a:r>
            <a:endParaRPr lang="en-US" altLang="zh-CN" b="1" dirty="0">
              <a:solidFill>
                <a:schemeClr val="accent1"/>
              </a:solidFill>
              <a:cs typeface="+mn-ea"/>
              <a:sym typeface="+mn-lt"/>
            </a:endParaRPr>
          </a:p>
          <a:p>
            <a:pPr>
              <a:lnSpc>
                <a:spcPct val="150000"/>
              </a:lnSpc>
            </a:pPr>
            <a:r>
              <a:rPr lang="zh-CN" altLang="en-US" sz="1200" dirty="0">
                <a:solidFill>
                  <a:schemeClr val="tx2"/>
                </a:solidFill>
                <a:cs typeface="+mn-ea"/>
                <a:sym typeface="+mn-lt"/>
              </a:rPr>
              <a:t>单击此处添加标题单击此处添加标题单击此处添加标题</a:t>
            </a:r>
            <a:r>
              <a:rPr lang="en-US" altLang="zh-CN" sz="1200" dirty="0">
                <a:solidFill>
                  <a:schemeClr val="tx2"/>
                </a:solidFill>
                <a:cs typeface="+mn-ea"/>
                <a:sym typeface="+mn-lt"/>
              </a:rPr>
              <a:t> </a:t>
            </a:r>
            <a:r>
              <a:rPr lang="zh-CN" altLang="en-US" sz="1200" dirty="0">
                <a:solidFill>
                  <a:schemeClr val="tx2"/>
                </a:solidFill>
                <a:cs typeface="+mn-ea"/>
                <a:sym typeface="+mn-lt"/>
              </a:rPr>
              <a:t>单击此处添加标题单击此处添加标题单击此处添加标题单击此处添加标题</a:t>
            </a:r>
            <a:endParaRPr lang="zh-CN" altLang="en-US" sz="1200" dirty="0">
              <a:solidFill>
                <a:schemeClr val="tx2"/>
              </a:solidFill>
              <a:cs typeface="+mn-ea"/>
              <a:sym typeface="+mn-lt"/>
            </a:endParaRPr>
          </a:p>
        </p:txBody>
      </p:sp>
      <p:grpSp>
        <p:nvGrpSpPr>
          <p:cNvPr id="9" name="组合 8"/>
          <p:cNvGrpSpPr/>
          <p:nvPr/>
        </p:nvGrpSpPr>
        <p:grpSpPr>
          <a:xfrm>
            <a:off x="1208677" y="3908909"/>
            <a:ext cx="970074" cy="970450"/>
            <a:chOff x="2151757" y="1214995"/>
            <a:chExt cx="896839" cy="897188"/>
          </a:xfrm>
        </p:grpSpPr>
        <p:sp>
          <p:nvSpPr>
            <p:cNvPr id="10" name="Shape 117"/>
            <p:cNvSpPr/>
            <p:nvPr/>
          </p:nvSpPr>
          <p:spPr>
            <a:xfrm>
              <a:off x="2151757" y="1214995"/>
              <a:ext cx="896839" cy="897188"/>
            </a:xfrm>
            <a:prstGeom prst="ellipse">
              <a:avLst/>
            </a:prstGeom>
            <a:solidFill>
              <a:schemeClr val="accent1"/>
            </a:solidFill>
            <a:ln>
              <a:noFill/>
            </a:ln>
          </p:spPr>
          <p:txBody>
            <a:bodyPr lIns="91425" tIns="0" rIns="91425" bIns="64000" anchor="ctr" anchorCtr="0">
              <a:noAutofit/>
            </a:bodyPr>
            <a:lstStyle/>
            <a:p>
              <a:pPr marL="0" marR="0" lvl="0" indent="0" algn="ctr" rtl="0">
                <a:spcBef>
                  <a:spcPts val="0"/>
                </a:spcBef>
                <a:buNone/>
              </a:pPr>
              <a:endParaRPr sz="2800" dirty="0">
                <a:solidFill>
                  <a:schemeClr val="lt1"/>
                </a:solidFill>
                <a:cs typeface="+mn-ea"/>
                <a:sym typeface="+mn-lt"/>
              </a:endParaRPr>
            </a:p>
          </p:txBody>
        </p:sp>
        <p:sp>
          <p:nvSpPr>
            <p:cNvPr id="11" name="Shape 120"/>
            <p:cNvSpPr/>
            <p:nvPr/>
          </p:nvSpPr>
          <p:spPr>
            <a:xfrm>
              <a:off x="2384211" y="1495196"/>
              <a:ext cx="451737" cy="313330"/>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lt1"/>
            </a:solidFill>
            <a:ln>
              <a:noFill/>
            </a:ln>
          </p:spPr>
          <p:txBody>
            <a:bodyPr lIns="91425" tIns="45700" rIns="91425" bIns="45700" anchor="ctr" anchorCtr="0">
              <a:noAutofit/>
            </a:bodyPr>
            <a:lstStyle/>
            <a:p>
              <a:pPr marL="0" marR="0" lvl="0" indent="0" algn="l" rtl="0">
                <a:spcBef>
                  <a:spcPts val="0"/>
                </a:spcBef>
                <a:buNone/>
              </a:pPr>
              <a:endParaRPr sz="3600" dirty="0">
                <a:solidFill>
                  <a:schemeClr val="dk1"/>
                </a:solidFill>
                <a:cs typeface="+mn-ea"/>
                <a:sym typeface="+mn-lt"/>
              </a:endParaRPr>
            </a:p>
          </p:txBody>
        </p:sp>
      </p:grpSp>
      <p:grpSp>
        <p:nvGrpSpPr>
          <p:cNvPr id="12" name="组合 11"/>
          <p:cNvGrpSpPr/>
          <p:nvPr/>
        </p:nvGrpSpPr>
        <p:grpSpPr>
          <a:xfrm>
            <a:off x="1208677" y="5421884"/>
            <a:ext cx="970074" cy="970450"/>
            <a:chOff x="2151757" y="3576749"/>
            <a:chExt cx="896839" cy="897188"/>
          </a:xfrm>
        </p:grpSpPr>
        <p:sp>
          <p:nvSpPr>
            <p:cNvPr id="13" name="Shape 111"/>
            <p:cNvSpPr/>
            <p:nvPr/>
          </p:nvSpPr>
          <p:spPr>
            <a:xfrm>
              <a:off x="2151757" y="3576749"/>
              <a:ext cx="896839" cy="897188"/>
            </a:xfrm>
            <a:prstGeom prst="ellipse">
              <a:avLst/>
            </a:prstGeom>
            <a:solidFill>
              <a:schemeClr val="accent2"/>
            </a:solidFill>
            <a:ln>
              <a:noFill/>
            </a:ln>
          </p:spPr>
          <p:txBody>
            <a:bodyPr lIns="91425" tIns="0" rIns="91425" bIns="64000" anchor="ctr" anchorCtr="0">
              <a:noAutofit/>
            </a:bodyPr>
            <a:lstStyle/>
            <a:p>
              <a:pPr marL="0" marR="0" lvl="0" indent="0" algn="ctr" rtl="0">
                <a:spcBef>
                  <a:spcPts val="0"/>
                </a:spcBef>
                <a:buNone/>
              </a:pPr>
              <a:endParaRPr sz="2800" dirty="0">
                <a:solidFill>
                  <a:schemeClr val="lt1"/>
                </a:solidFill>
                <a:cs typeface="+mn-ea"/>
                <a:sym typeface="+mn-lt"/>
              </a:endParaRPr>
            </a:p>
          </p:txBody>
        </p:sp>
        <p:sp>
          <p:nvSpPr>
            <p:cNvPr id="14" name="Shape 122"/>
            <p:cNvSpPr/>
            <p:nvPr/>
          </p:nvSpPr>
          <p:spPr>
            <a:xfrm>
              <a:off x="2409560" y="3896458"/>
              <a:ext cx="385289" cy="235060"/>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lt1"/>
            </a:solidFill>
            <a:ln>
              <a:noFill/>
            </a:ln>
          </p:spPr>
          <p:txBody>
            <a:bodyPr lIns="91400" tIns="45700" rIns="91400" bIns="45700" anchor="ctr" anchorCtr="0">
              <a:noAutofit/>
            </a:bodyPr>
            <a:lstStyle/>
            <a:p>
              <a:pPr marL="0" marR="0" lvl="0" indent="0" algn="l" rtl="0">
                <a:spcBef>
                  <a:spcPts val="0"/>
                </a:spcBef>
                <a:buNone/>
              </a:pPr>
              <a:endParaRPr sz="3600" dirty="0">
                <a:solidFill>
                  <a:schemeClr val="dk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en-US" altLang="zh-CN" dirty="0">
              <a:latin typeface="+mn-lt"/>
              <a:ea typeface="+mn-ea"/>
              <a:cs typeface="+mn-ea"/>
              <a:sym typeface="+mn-lt"/>
            </a:endParaRPr>
          </a:p>
        </p:txBody>
      </p:sp>
      <p:grpSp>
        <p:nvGrpSpPr>
          <p:cNvPr id="15" name="组合 14"/>
          <p:cNvGrpSpPr/>
          <p:nvPr/>
        </p:nvGrpSpPr>
        <p:grpSpPr>
          <a:xfrm>
            <a:off x="4521892" y="2035254"/>
            <a:ext cx="3298359" cy="3498776"/>
            <a:chOff x="4521892" y="2035254"/>
            <a:chExt cx="3298359" cy="3498776"/>
          </a:xfrm>
        </p:grpSpPr>
        <p:sp>
          <p:nvSpPr>
            <p:cNvPr id="16" name="Freeform 29"/>
            <p:cNvSpPr/>
            <p:nvPr/>
          </p:nvSpPr>
          <p:spPr bwMode="auto">
            <a:xfrm>
              <a:off x="4521892" y="2035254"/>
              <a:ext cx="2487494" cy="1644918"/>
            </a:xfrm>
            <a:custGeom>
              <a:avLst/>
              <a:gdLst>
                <a:gd name="T0" fmla="*/ 480 w 499"/>
                <a:gd name="T1" fmla="*/ 72 h 312"/>
                <a:gd name="T2" fmla="*/ 457 w 499"/>
                <a:gd name="T3" fmla="*/ 18 h 312"/>
                <a:gd name="T4" fmla="*/ 443 w 499"/>
                <a:gd name="T5" fmla="*/ 54 h 312"/>
                <a:gd name="T6" fmla="*/ 91 w 499"/>
                <a:gd name="T7" fmla="*/ 172 h 312"/>
                <a:gd name="T8" fmla="*/ 54 w 499"/>
                <a:gd name="T9" fmla="*/ 295 h 312"/>
                <a:gd name="T10" fmla="*/ 1 w 499"/>
                <a:gd name="T11" fmla="*/ 295 h 312"/>
                <a:gd name="T12" fmla="*/ 0 w 499"/>
                <a:gd name="T13" fmla="*/ 312 h 312"/>
                <a:gd name="T14" fmla="*/ 54 w 499"/>
                <a:gd name="T15" fmla="*/ 312 h 312"/>
                <a:gd name="T16" fmla="*/ 54 w 499"/>
                <a:gd name="T17" fmla="*/ 312 h 312"/>
                <a:gd name="T18" fmla="*/ 129 w 499"/>
                <a:gd name="T19" fmla="*/ 312 h 312"/>
                <a:gd name="T20" fmla="*/ 130 w 499"/>
                <a:gd name="T21" fmla="*/ 302 h 312"/>
                <a:gd name="T22" fmla="*/ 157 w 499"/>
                <a:gd name="T23" fmla="*/ 210 h 312"/>
                <a:gd name="T24" fmla="*/ 413 w 499"/>
                <a:gd name="T25" fmla="*/ 123 h 312"/>
                <a:gd name="T26" fmla="*/ 399 w 499"/>
                <a:gd name="T27" fmla="*/ 158 h 312"/>
                <a:gd name="T28" fmla="*/ 446 w 499"/>
                <a:gd name="T29" fmla="*/ 141 h 312"/>
                <a:gd name="T30" fmla="*/ 499 w 499"/>
                <a:gd name="T31" fmla="*/ 121 h 312"/>
                <a:gd name="T32" fmla="*/ 480 w 499"/>
                <a:gd name="T33" fmla="*/ 72 h 312"/>
                <a:gd name="connsiteX0" fmla="*/ 9599 w 9980"/>
                <a:gd name="connsiteY0" fmla="*/ 1731 h 9423"/>
                <a:gd name="connsiteX1" fmla="*/ 9138 w 9980"/>
                <a:gd name="connsiteY1" fmla="*/ 0 h 9423"/>
                <a:gd name="connsiteX2" fmla="*/ 8858 w 9980"/>
                <a:gd name="connsiteY2" fmla="*/ 1154 h 9423"/>
                <a:gd name="connsiteX3" fmla="*/ 1804 w 9980"/>
                <a:gd name="connsiteY3" fmla="*/ 4936 h 9423"/>
                <a:gd name="connsiteX4" fmla="*/ 1062 w 9980"/>
                <a:gd name="connsiteY4" fmla="*/ 8878 h 9423"/>
                <a:gd name="connsiteX5" fmla="*/ 0 w 9980"/>
                <a:gd name="connsiteY5" fmla="*/ 8878 h 9423"/>
                <a:gd name="connsiteX6" fmla="*/ 1062 w 9980"/>
                <a:gd name="connsiteY6" fmla="*/ 9423 h 9423"/>
                <a:gd name="connsiteX7" fmla="*/ 1062 w 9980"/>
                <a:gd name="connsiteY7" fmla="*/ 9423 h 9423"/>
                <a:gd name="connsiteX8" fmla="*/ 2565 w 9980"/>
                <a:gd name="connsiteY8" fmla="*/ 9423 h 9423"/>
                <a:gd name="connsiteX9" fmla="*/ 2585 w 9980"/>
                <a:gd name="connsiteY9" fmla="*/ 9102 h 9423"/>
                <a:gd name="connsiteX10" fmla="*/ 3126 w 9980"/>
                <a:gd name="connsiteY10" fmla="*/ 6154 h 9423"/>
                <a:gd name="connsiteX11" fmla="*/ 8257 w 9980"/>
                <a:gd name="connsiteY11" fmla="*/ 3365 h 9423"/>
                <a:gd name="connsiteX12" fmla="*/ 7976 w 9980"/>
                <a:gd name="connsiteY12" fmla="*/ 4487 h 9423"/>
                <a:gd name="connsiteX13" fmla="*/ 8918 w 9980"/>
                <a:gd name="connsiteY13" fmla="*/ 3942 h 9423"/>
                <a:gd name="connsiteX14" fmla="*/ 9980 w 9980"/>
                <a:gd name="connsiteY14" fmla="*/ 3301 h 9423"/>
                <a:gd name="connsiteX15" fmla="*/ 9599 w 9980"/>
                <a:gd name="connsiteY15" fmla="*/ 1731 h 9423"/>
                <a:gd name="connsiteX0-1" fmla="*/ 8554 w 8936"/>
                <a:gd name="connsiteY0-2" fmla="*/ 1837 h 10000"/>
                <a:gd name="connsiteX1-3" fmla="*/ 8092 w 8936"/>
                <a:gd name="connsiteY1-4" fmla="*/ 0 h 10000"/>
                <a:gd name="connsiteX2-5" fmla="*/ 7812 w 8936"/>
                <a:gd name="connsiteY2-6" fmla="*/ 1225 h 10000"/>
                <a:gd name="connsiteX3-7" fmla="*/ 744 w 8936"/>
                <a:gd name="connsiteY3-8" fmla="*/ 5238 h 10000"/>
                <a:gd name="connsiteX4-9" fmla="*/ 0 w 8936"/>
                <a:gd name="connsiteY4-10" fmla="*/ 9422 h 10000"/>
                <a:gd name="connsiteX5-11" fmla="*/ 0 w 8936"/>
                <a:gd name="connsiteY5-12" fmla="*/ 10000 h 10000"/>
                <a:gd name="connsiteX6-13" fmla="*/ 0 w 8936"/>
                <a:gd name="connsiteY6-14" fmla="*/ 10000 h 10000"/>
                <a:gd name="connsiteX7-15" fmla="*/ 1506 w 8936"/>
                <a:gd name="connsiteY7-16" fmla="*/ 10000 h 10000"/>
                <a:gd name="connsiteX8-17" fmla="*/ 1526 w 8936"/>
                <a:gd name="connsiteY8-18" fmla="*/ 9659 h 10000"/>
                <a:gd name="connsiteX9-19" fmla="*/ 2068 w 8936"/>
                <a:gd name="connsiteY9-20" fmla="*/ 6531 h 10000"/>
                <a:gd name="connsiteX10-21" fmla="*/ 7210 w 8936"/>
                <a:gd name="connsiteY10-22" fmla="*/ 3571 h 10000"/>
                <a:gd name="connsiteX11-23" fmla="*/ 6928 w 8936"/>
                <a:gd name="connsiteY11-24" fmla="*/ 4762 h 10000"/>
                <a:gd name="connsiteX12-25" fmla="*/ 7872 w 8936"/>
                <a:gd name="connsiteY12-26" fmla="*/ 4183 h 10000"/>
                <a:gd name="connsiteX13-27" fmla="*/ 8936 w 8936"/>
                <a:gd name="connsiteY13-28" fmla="*/ 3503 h 10000"/>
                <a:gd name="connsiteX14-29" fmla="*/ 8554 w 8936"/>
                <a:gd name="connsiteY14-30" fmla="*/ 1837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8936" h="10000">
                  <a:moveTo>
                    <a:pt x="8554" y="1837"/>
                  </a:moveTo>
                  <a:lnTo>
                    <a:pt x="8092" y="0"/>
                  </a:lnTo>
                  <a:cubicBezTo>
                    <a:pt x="7999" y="408"/>
                    <a:pt x="7905" y="817"/>
                    <a:pt x="7812" y="1225"/>
                  </a:cubicBezTo>
                  <a:cubicBezTo>
                    <a:pt x="5222" y="-612"/>
                    <a:pt x="2190" y="1020"/>
                    <a:pt x="744" y="5238"/>
                  </a:cubicBezTo>
                  <a:cubicBezTo>
                    <a:pt x="302" y="6565"/>
                    <a:pt x="60" y="7993"/>
                    <a:pt x="0" y="9422"/>
                  </a:cubicBezTo>
                  <a:lnTo>
                    <a:pt x="0" y="10000"/>
                  </a:lnTo>
                  <a:lnTo>
                    <a:pt x="0" y="10000"/>
                  </a:lnTo>
                  <a:lnTo>
                    <a:pt x="1506" y="10000"/>
                  </a:lnTo>
                  <a:cubicBezTo>
                    <a:pt x="1513" y="9886"/>
                    <a:pt x="1519" y="9773"/>
                    <a:pt x="1526" y="9659"/>
                  </a:cubicBezTo>
                  <a:cubicBezTo>
                    <a:pt x="1546" y="8572"/>
                    <a:pt x="1728" y="7517"/>
                    <a:pt x="2068" y="6531"/>
                  </a:cubicBezTo>
                  <a:cubicBezTo>
                    <a:pt x="3112" y="3435"/>
                    <a:pt x="5342" y="2245"/>
                    <a:pt x="7210" y="3571"/>
                  </a:cubicBezTo>
                  <a:lnTo>
                    <a:pt x="6928" y="4762"/>
                  </a:lnTo>
                  <a:lnTo>
                    <a:pt x="7872" y="4183"/>
                  </a:lnTo>
                  <a:lnTo>
                    <a:pt x="8936" y="3503"/>
                  </a:lnTo>
                  <a:lnTo>
                    <a:pt x="8554" y="1837"/>
                  </a:lnTo>
                  <a:close/>
                </a:path>
              </a:pathLst>
            </a:custGeom>
            <a:solidFill>
              <a:schemeClr val="accent1"/>
            </a:solidFill>
            <a:ln w="6350">
              <a:noFill/>
            </a:ln>
            <a:effectLst/>
          </p:spPr>
          <p:txBody>
            <a:bodyPr vert="horz" wrap="square" lIns="91440" tIns="45720" rIns="91440" bIns="45720" numCol="1" anchor="t" anchorCtr="0" compatLnSpc="1"/>
            <a:lstStyle/>
            <a:p>
              <a:endParaRPr lang="ko-KR" altLang="en-US" dirty="0">
                <a:cs typeface="+mn-ea"/>
                <a:sym typeface="+mn-lt"/>
              </a:endParaRPr>
            </a:p>
          </p:txBody>
        </p:sp>
        <p:sp>
          <p:nvSpPr>
            <p:cNvPr id="17" name="Freeform 30"/>
            <p:cNvSpPr/>
            <p:nvPr/>
          </p:nvSpPr>
          <p:spPr bwMode="auto">
            <a:xfrm>
              <a:off x="5327214" y="3889923"/>
              <a:ext cx="2493037" cy="1644107"/>
            </a:xfrm>
            <a:custGeom>
              <a:avLst/>
              <a:gdLst>
                <a:gd name="T0" fmla="*/ 20 w 499"/>
                <a:gd name="T1" fmla="*/ 240 h 313"/>
                <a:gd name="T2" fmla="*/ 42 w 499"/>
                <a:gd name="T3" fmla="*/ 294 h 313"/>
                <a:gd name="T4" fmla="*/ 57 w 499"/>
                <a:gd name="T5" fmla="*/ 259 h 313"/>
                <a:gd name="T6" fmla="*/ 408 w 499"/>
                <a:gd name="T7" fmla="*/ 141 h 313"/>
                <a:gd name="T8" fmla="*/ 445 w 499"/>
                <a:gd name="T9" fmla="*/ 18 h 313"/>
                <a:gd name="T10" fmla="*/ 499 w 499"/>
                <a:gd name="T11" fmla="*/ 18 h 313"/>
                <a:gd name="T12" fmla="*/ 499 w 499"/>
                <a:gd name="T13" fmla="*/ 0 h 313"/>
                <a:gd name="T14" fmla="*/ 446 w 499"/>
                <a:gd name="T15" fmla="*/ 0 h 313"/>
                <a:gd name="T16" fmla="*/ 446 w 499"/>
                <a:gd name="T17" fmla="*/ 0 h 313"/>
                <a:gd name="T18" fmla="*/ 370 w 499"/>
                <a:gd name="T19" fmla="*/ 0 h 313"/>
                <a:gd name="T20" fmla="*/ 370 w 499"/>
                <a:gd name="T21" fmla="*/ 11 h 313"/>
                <a:gd name="T22" fmla="*/ 343 w 499"/>
                <a:gd name="T23" fmla="*/ 103 h 313"/>
                <a:gd name="T24" fmla="*/ 86 w 499"/>
                <a:gd name="T25" fmla="*/ 189 h 313"/>
                <a:gd name="T26" fmla="*/ 101 w 499"/>
                <a:gd name="T27" fmla="*/ 154 h 313"/>
                <a:gd name="T28" fmla="*/ 53 w 499"/>
                <a:gd name="T29" fmla="*/ 172 h 313"/>
                <a:gd name="T30" fmla="*/ 0 w 499"/>
                <a:gd name="T31" fmla="*/ 192 h 313"/>
                <a:gd name="T32" fmla="*/ 20 w 499"/>
                <a:gd name="T33" fmla="*/ 240 h 313"/>
                <a:gd name="connsiteX0" fmla="*/ 401 w 10000"/>
                <a:gd name="connsiteY0" fmla="*/ 7668 h 9393"/>
                <a:gd name="connsiteX1" fmla="*/ 842 w 10000"/>
                <a:gd name="connsiteY1" fmla="*/ 9393 h 9393"/>
                <a:gd name="connsiteX2" fmla="*/ 1142 w 10000"/>
                <a:gd name="connsiteY2" fmla="*/ 8275 h 9393"/>
                <a:gd name="connsiteX3" fmla="*/ 8176 w 10000"/>
                <a:gd name="connsiteY3" fmla="*/ 4505 h 9393"/>
                <a:gd name="connsiteX4" fmla="*/ 8918 w 10000"/>
                <a:gd name="connsiteY4" fmla="*/ 575 h 9393"/>
                <a:gd name="connsiteX5" fmla="*/ 10000 w 10000"/>
                <a:gd name="connsiteY5" fmla="*/ 0 h 9393"/>
                <a:gd name="connsiteX6" fmla="*/ 8938 w 10000"/>
                <a:gd name="connsiteY6" fmla="*/ 0 h 9393"/>
                <a:gd name="connsiteX7" fmla="*/ 8938 w 10000"/>
                <a:gd name="connsiteY7" fmla="*/ 0 h 9393"/>
                <a:gd name="connsiteX8" fmla="*/ 7415 w 10000"/>
                <a:gd name="connsiteY8" fmla="*/ 0 h 9393"/>
                <a:gd name="connsiteX9" fmla="*/ 7415 w 10000"/>
                <a:gd name="connsiteY9" fmla="*/ 351 h 9393"/>
                <a:gd name="connsiteX10" fmla="*/ 6874 w 10000"/>
                <a:gd name="connsiteY10" fmla="*/ 3291 h 9393"/>
                <a:gd name="connsiteX11" fmla="*/ 1723 w 10000"/>
                <a:gd name="connsiteY11" fmla="*/ 6038 h 9393"/>
                <a:gd name="connsiteX12" fmla="*/ 2024 w 10000"/>
                <a:gd name="connsiteY12" fmla="*/ 4920 h 9393"/>
                <a:gd name="connsiteX13" fmla="*/ 1062 w 10000"/>
                <a:gd name="connsiteY13" fmla="*/ 5495 h 9393"/>
                <a:gd name="connsiteX14" fmla="*/ 0 w 10000"/>
                <a:gd name="connsiteY14" fmla="*/ 6134 h 9393"/>
                <a:gd name="connsiteX15" fmla="*/ 401 w 10000"/>
                <a:gd name="connsiteY15" fmla="*/ 7668 h 9393"/>
                <a:gd name="connsiteX0-1" fmla="*/ 401 w 8938"/>
                <a:gd name="connsiteY0-2" fmla="*/ 8164 h 10000"/>
                <a:gd name="connsiteX1-3" fmla="*/ 842 w 8938"/>
                <a:gd name="connsiteY1-4" fmla="*/ 10000 h 10000"/>
                <a:gd name="connsiteX2-5" fmla="*/ 1142 w 8938"/>
                <a:gd name="connsiteY2-6" fmla="*/ 8810 h 10000"/>
                <a:gd name="connsiteX3-7" fmla="*/ 8176 w 8938"/>
                <a:gd name="connsiteY3-8" fmla="*/ 4796 h 10000"/>
                <a:gd name="connsiteX4-9" fmla="*/ 8918 w 8938"/>
                <a:gd name="connsiteY4-10" fmla="*/ 612 h 10000"/>
                <a:gd name="connsiteX5-11" fmla="*/ 8938 w 8938"/>
                <a:gd name="connsiteY5-12" fmla="*/ 0 h 10000"/>
                <a:gd name="connsiteX6-13" fmla="*/ 8938 w 8938"/>
                <a:gd name="connsiteY6-14" fmla="*/ 0 h 10000"/>
                <a:gd name="connsiteX7-15" fmla="*/ 7415 w 8938"/>
                <a:gd name="connsiteY7-16" fmla="*/ 0 h 10000"/>
                <a:gd name="connsiteX8-17" fmla="*/ 7415 w 8938"/>
                <a:gd name="connsiteY8-18" fmla="*/ 374 h 10000"/>
                <a:gd name="connsiteX9-19" fmla="*/ 6874 w 8938"/>
                <a:gd name="connsiteY9-20" fmla="*/ 3504 h 10000"/>
                <a:gd name="connsiteX10-21" fmla="*/ 1723 w 8938"/>
                <a:gd name="connsiteY10-22" fmla="*/ 6428 h 10000"/>
                <a:gd name="connsiteX11-23" fmla="*/ 2024 w 8938"/>
                <a:gd name="connsiteY11-24" fmla="*/ 5238 h 10000"/>
                <a:gd name="connsiteX12-25" fmla="*/ 1062 w 8938"/>
                <a:gd name="connsiteY12-26" fmla="*/ 5850 h 10000"/>
                <a:gd name="connsiteX13-27" fmla="*/ 0 w 8938"/>
                <a:gd name="connsiteY13-28" fmla="*/ 6530 h 10000"/>
                <a:gd name="connsiteX14-29" fmla="*/ 401 w 8938"/>
                <a:gd name="connsiteY14-30" fmla="*/ 8164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8938" h="10000">
                  <a:moveTo>
                    <a:pt x="401" y="8164"/>
                  </a:moveTo>
                  <a:lnTo>
                    <a:pt x="842" y="10000"/>
                  </a:lnTo>
                  <a:lnTo>
                    <a:pt x="1142" y="8810"/>
                  </a:lnTo>
                  <a:cubicBezTo>
                    <a:pt x="3707" y="10646"/>
                    <a:pt x="6754" y="8980"/>
                    <a:pt x="8176" y="4796"/>
                  </a:cubicBezTo>
                  <a:cubicBezTo>
                    <a:pt x="8637" y="3470"/>
                    <a:pt x="8878" y="2041"/>
                    <a:pt x="8918" y="612"/>
                  </a:cubicBezTo>
                  <a:cubicBezTo>
                    <a:pt x="8925" y="408"/>
                    <a:pt x="8931" y="204"/>
                    <a:pt x="8938" y="0"/>
                  </a:cubicBezTo>
                  <a:lnTo>
                    <a:pt x="8938" y="0"/>
                  </a:lnTo>
                  <a:lnTo>
                    <a:pt x="7415" y="0"/>
                  </a:lnTo>
                  <a:lnTo>
                    <a:pt x="7415" y="374"/>
                  </a:lnTo>
                  <a:cubicBezTo>
                    <a:pt x="7375" y="1429"/>
                    <a:pt x="7214" y="2517"/>
                    <a:pt x="6874" y="3504"/>
                  </a:cubicBezTo>
                  <a:cubicBezTo>
                    <a:pt x="5812" y="6564"/>
                    <a:pt x="3607" y="7789"/>
                    <a:pt x="1723" y="6428"/>
                  </a:cubicBezTo>
                  <a:cubicBezTo>
                    <a:pt x="1823" y="6031"/>
                    <a:pt x="1924" y="5635"/>
                    <a:pt x="2024" y="5238"/>
                  </a:cubicBezTo>
                  <a:lnTo>
                    <a:pt x="1062" y="5850"/>
                  </a:lnTo>
                  <a:lnTo>
                    <a:pt x="0" y="6530"/>
                  </a:lnTo>
                  <a:cubicBezTo>
                    <a:pt x="134" y="7074"/>
                    <a:pt x="267" y="7620"/>
                    <a:pt x="401" y="8164"/>
                  </a:cubicBezTo>
                  <a:close/>
                </a:path>
              </a:pathLst>
            </a:custGeom>
            <a:solidFill>
              <a:schemeClr val="accent2"/>
            </a:solidFill>
            <a:ln w="6350">
              <a:noFill/>
            </a:ln>
            <a:effectLst/>
          </p:spPr>
          <p:txBody>
            <a:bodyPr vert="horz" wrap="square" lIns="91440" tIns="45720" rIns="91440" bIns="45720" numCol="1" anchor="t" anchorCtr="0" compatLnSpc="1"/>
            <a:lstStyle/>
            <a:p>
              <a:endParaRPr lang="ko-KR" altLang="en-US" dirty="0">
                <a:cs typeface="+mn-ea"/>
                <a:sym typeface="+mn-lt"/>
              </a:endParaRPr>
            </a:p>
          </p:txBody>
        </p:sp>
      </p:grpSp>
      <p:grpSp>
        <p:nvGrpSpPr>
          <p:cNvPr id="18" name="Group 5"/>
          <p:cNvGrpSpPr/>
          <p:nvPr/>
        </p:nvGrpSpPr>
        <p:grpSpPr>
          <a:xfrm>
            <a:off x="4352743" y="4009779"/>
            <a:ext cx="974471" cy="974469"/>
            <a:chOff x="4352743" y="4009779"/>
            <a:chExt cx="974471" cy="974469"/>
          </a:xfrm>
          <a:effectLst/>
        </p:grpSpPr>
        <p:sp>
          <p:nvSpPr>
            <p:cNvPr id="19" name="타원 34"/>
            <p:cNvSpPr/>
            <p:nvPr/>
          </p:nvSpPr>
          <p:spPr>
            <a:xfrm>
              <a:off x="4352743" y="4009779"/>
              <a:ext cx="974471" cy="974469"/>
            </a:xfrm>
            <a:prstGeom prst="ellipse">
              <a:avLst/>
            </a:prstGeom>
            <a:solidFill>
              <a:schemeClr val="accent3"/>
            </a:solidFill>
            <a:ln>
              <a:no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0" tIns="0" rIns="0" bIns="0" numCol="1" spcCol="0" rtlCol="0" fromWordArt="0" anchor="ctr" anchorCtr="0" forceAA="0" compatLnSpc="1">
              <a:noAutofit/>
            </a:bodyPr>
            <a:lstStyle/>
            <a:p>
              <a:pPr lvl="0" algn="ctr">
                <a:lnSpc>
                  <a:spcPts val="1200"/>
                </a:lnSpc>
              </a:pPr>
              <a:endParaRPr lang="ko-KR" altLang="en-US" sz="5500" dirty="0">
                <a:gradFill>
                  <a:gsLst>
                    <a:gs pos="0">
                      <a:schemeClr val="bg2"/>
                    </a:gs>
                    <a:gs pos="100000">
                      <a:schemeClr val="bg2"/>
                    </a:gs>
                  </a:gsLst>
                  <a:lin ang="0" scaled="1"/>
                </a:gradFill>
                <a:cs typeface="+mn-ea"/>
                <a:sym typeface="+mn-lt"/>
              </a:endParaRPr>
            </a:p>
          </p:txBody>
        </p:sp>
        <p:grpSp>
          <p:nvGrpSpPr>
            <p:cNvPr id="20" name="Group 116"/>
            <p:cNvGrpSpPr/>
            <p:nvPr/>
          </p:nvGrpSpPr>
          <p:grpSpPr bwMode="auto">
            <a:xfrm>
              <a:off x="4697036" y="4326958"/>
              <a:ext cx="285883" cy="339342"/>
              <a:chOff x="0" y="0"/>
              <a:chExt cx="483" cy="574"/>
            </a:xfrm>
            <a:solidFill>
              <a:srgbClr val="FFFFFF"/>
            </a:solidFill>
          </p:grpSpPr>
          <p:sp>
            <p:nvSpPr>
              <p:cNvPr id="21" name="AutoShape 114"/>
              <p:cNvSpPr/>
              <p:nvPr/>
            </p:nvSpPr>
            <p:spPr bwMode="auto">
              <a:xfrm>
                <a:off x="0" y="0"/>
                <a:ext cx="483"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2410" y="3528"/>
                    </a:moveTo>
                    <a:lnTo>
                      <a:pt x="12410" y="1767"/>
                    </a:lnTo>
                    <a:lnTo>
                      <a:pt x="13534" y="1767"/>
                    </a:lnTo>
                    <a:cubicBezTo>
                      <a:pt x="14114" y="1767"/>
                      <a:pt x="14584" y="1371"/>
                      <a:pt x="14584" y="883"/>
                    </a:cubicBezTo>
                    <a:cubicBezTo>
                      <a:pt x="14584" y="395"/>
                      <a:pt x="14114" y="0"/>
                      <a:pt x="13534" y="0"/>
                    </a:cubicBezTo>
                    <a:lnTo>
                      <a:pt x="8085" y="0"/>
                    </a:lnTo>
                    <a:cubicBezTo>
                      <a:pt x="7505" y="0"/>
                      <a:pt x="7035" y="395"/>
                      <a:pt x="7035" y="883"/>
                    </a:cubicBezTo>
                    <a:cubicBezTo>
                      <a:pt x="7035" y="1371"/>
                      <a:pt x="7504" y="1767"/>
                      <a:pt x="8085" y="1767"/>
                    </a:cubicBezTo>
                    <a:lnTo>
                      <a:pt x="9185" y="1767"/>
                    </a:lnTo>
                    <a:lnTo>
                      <a:pt x="9185" y="3528"/>
                    </a:lnTo>
                    <a:cubicBezTo>
                      <a:pt x="3986" y="4184"/>
                      <a:pt x="0" y="7957"/>
                      <a:pt x="0" y="12513"/>
                    </a:cubicBezTo>
                    <a:cubicBezTo>
                      <a:pt x="0" y="17532"/>
                      <a:pt x="4835" y="21600"/>
                      <a:pt x="10800" y="21600"/>
                    </a:cubicBezTo>
                    <a:cubicBezTo>
                      <a:pt x="16765" y="21600"/>
                      <a:pt x="21600" y="17532"/>
                      <a:pt x="21600" y="12513"/>
                    </a:cubicBezTo>
                    <a:cubicBezTo>
                      <a:pt x="21600" y="7955"/>
                      <a:pt x="17611" y="4182"/>
                      <a:pt x="12410" y="3528"/>
                    </a:cubicBezTo>
                    <a:close/>
                    <a:moveTo>
                      <a:pt x="10800" y="19328"/>
                    </a:moveTo>
                    <a:cubicBezTo>
                      <a:pt x="6334" y="19328"/>
                      <a:pt x="2700" y="16271"/>
                      <a:pt x="2700" y="12513"/>
                    </a:cubicBezTo>
                    <a:cubicBezTo>
                      <a:pt x="2700" y="8755"/>
                      <a:pt x="6334" y="5698"/>
                      <a:pt x="10800" y="5698"/>
                    </a:cubicBezTo>
                    <a:cubicBezTo>
                      <a:pt x="15266" y="5698"/>
                      <a:pt x="18900" y="8755"/>
                      <a:pt x="18900" y="12513"/>
                    </a:cubicBezTo>
                    <a:cubicBezTo>
                      <a:pt x="18900" y="16271"/>
                      <a:pt x="15266" y="19328"/>
                      <a:pt x="10800" y="19328"/>
                    </a:cubicBezTo>
                    <a:close/>
                    <a:moveTo>
                      <a:pt x="10800" y="1932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a:cs typeface="+mn-ea"/>
                  <a:sym typeface="+mn-lt"/>
                </a:endParaRPr>
              </a:p>
            </p:txBody>
          </p:sp>
          <p:sp>
            <p:nvSpPr>
              <p:cNvPr id="22" name="AutoShape 115"/>
              <p:cNvSpPr/>
              <p:nvPr/>
            </p:nvSpPr>
            <p:spPr bwMode="auto">
              <a:xfrm>
                <a:off x="216" y="200"/>
                <a:ext cx="146" cy="226"/>
              </a:xfrm>
              <a:custGeom>
                <a:avLst/>
                <a:gdLst>
                  <a:gd name="T0" fmla="*/ 0 w 21403"/>
                  <a:gd name="T1" fmla="*/ 0 h 21600"/>
                  <a:gd name="T2" fmla="*/ 0 w 21403"/>
                  <a:gd name="T3" fmla="*/ 0 h 21600"/>
                  <a:gd name="T4" fmla="*/ 0 w 21403"/>
                  <a:gd name="T5" fmla="*/ 0 h 21600"/>
                  <a:gd name="T6" fmla="*/ 0 w 21403"/>
                  <a:gd name="T7" fmla="*/ 0 h 21600"/>
                  <a:gd name="T8" fmla="*/ 0 w 21403"/>
                  <a:gd name="T9" fmla="*/ 0 h 21600"/>
                  <a:gd name="T10" fmla="*/ 0 w 21403"/>
                  <a:gd name="T11" fmla="*/ 0 h 21600"/>
                  <a:gd name="T12" fmla="*/ 0 w 21403"/>
                  <a:gd name="T13" fmla="*/ 0 h 21600"/>
                  <a:gd name="T14" fmla="*/ 0 w 21403"/>
                  <a:gd name="T15" fmla="*/ 0 h 21600"/>
                  <a:gd name="T16" fmla="*/ 0 w 21403"/>
                  <a:gd name="T17" fmla="*/ 0 h 21600"/>
                  <a:gd name="T18" fmla="*/ 0 w 21403"/>
                  <a:gd name="T19" fmla="*/ 0 h 21600"/>
                  <a:gd name="T20" fmla="*/ 0 w 21403"/>
                  <a:gd name="T21" fmla="*/ 0 h 21600"/>
                  <a:gd name="T22" fmla="*/ 0 w 21403"/>
                  <a:gd name="T23" fmla="*/ 0 h 21600"/>
                  <a:gd name="T24" fmla="*/ 0 w 21403"/>
                  <a:gd name="T25" fmla="*/ 0 h 21600"/>
                  <a:gd name="T26" fmla="*/ 0 w 21403"/>
                  <a:gd name="T27" fmla="*/ 0 h 21600"/>
                  <a:gd name="T28" fmla="*/ 0 w 21403"/>
                  <a:gd name="T29" fmla="*/ 0 h 21600"/>
                  <a:gd name="T30" fmla="*/ 0 w 21403"/>
                  <a:gd name="T31" fmla="*/ 0 h 21600"/>
                  <a:gd name="T32" fmla="*/ 0 w 21403"/>
                  <a:gd name="T33" fmla="*/ 0 h 21600"/>
                  <a:gd name="T34" fmla="*/ 0 w 21403"/>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403" h="21600">
                    <a:moveTo>
                      <a:pt x="20755" y="17708"/>
                    </a:moveTo>
                    <a:lnTo>
                      <a:pt x="6801" y="11554"/>
                    </a:lnTo>
                    <a:lnTo>
                      <a:pt x="6801" y="961"/>
                    </a:lnTo>
                    <a:cubicBezTo>
                      <a:pt x="6801" y="708"/>
                      <a:pt x="6643" y="460"/>
                      <a:pt x="6370" y="281"/>
                    </a:cubicBezTo>
                    <a:cubicBezTo>
                      <a:pt x="6097" y="103"/>
                      <a:pt x="5717" y="0"/>
                      <a:pt x="5330" y="0"/>
                    </a:cubicBezTo>
                    <a:lnTo>
                      <a:pt x="1470" y="0"/>
                    </a:lnTo>
                    <a:cubicBezTo>
                      <a:pt x="1081" y="0"/>
                      <a:pt x="705" y="102"/>
                      <a:pt x="431" y="281"/>
                    </a:cubicBezTo>
                    <a:cubicBezTo>
                      <a:pt x="158" y="460"/>
                      <a:pt x="0" y="708"/>
                      <a:pt x="0" y="961"/>
                    </a:cubicBezTo>
                    <a:lnTo>
                      <a:pt x="0" y="13470"/>
                    </a:lnTo>
                    <a:cubicBezTo>
                      <a:pt x="0" y="13723"/>
                      <a:pt x="158" y="13970"/>
                      <a:pt x="431" y="14149"/>
                    </a:cubicBezTo>
                    <a:cubicBezTo>
                      <a:pt x="542" y="14221"/>
                      <a:pt x="670" y="14282"/>
                      <a:pt x="809" y="14327"/>
                    </a:cubicBezTo>
                    <a:lnTo>
                      <a:pt x="17068" y="21438"/>
                    </a:lnTo>
                    <a:cubicBezTo>
                      <a:pt x="17313" y="21544"/>
                      <a:pt x="17597" y="21600"/>
                      <a:pt x="17883" y="21600"/>
                    </a:cubicBezTo>
                    <a:cubicBezTo>
                      <a:pt x="17987" y="21600"/>
                      <a:pt x="18092" y="21592"/>
                      <a:pt x="18196" y="21579"/>
                    </a:cubicBezTo>
                    <a:cubicBezTo>
                      <a:pt x="18584" y="21525"/>
                      <a:pt x="18921" y="21370"/>
                      <a:pt x="19134" y="21149"/>
                    </a:cubicBezTo>
                    <a:lnTo>
                      <a:pt x="21180" y="19012"/>
                    </a:lnTo>
                    <a:cubicBezTo>
                      <a:pt x="21600" y="18574"/>
                      <a:pt x="21411" y="17997"/>
                      <a:pt x="20755" y="17708"/>
                    </a:cubicBezTo>
                    <a:close/>
                    <a:moveTo>
                      <a:pt x="20755" y="1770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a:cs typeface="+mn-ea"/>
                  <a:sym typeface="+mn-lt"/>
                </a:endParaRPr>
              </a:p>
            </p:txBody>
          </p:sp>
        </p:grpSp>
      </p:grpSp>
      <p:grpSp>
        <p:nvGrpSpPr>
          <p:cNvPr id="23" name="Group 10"/>
          <p:cNvGrpSpPr/>
          <p:nvPr/>
        </p:nvGrpSpPr>
        <p:grpSpPr>
          <a:xfrm>
            <a:off x="7009386" y="2673461"/>
            <a:ext cx="974471" cy="974469"/>
            <a:chOff x="7009386" y="2673461"/>
            <a:chExt cx="974471" cy="974469"/>
          </a:xfrm>
          <a:effectLst/>
        </p:grpSpPr>
        <p:sp>
          <p:nvSpPr>
            <p:cNvPr id="24" name="타원 30"/>
            <p:cNvSpPr/>
            <p:nvPr/>
          </p:nvSpPr>
          <p:spPr>
            <a:xfrm>
              <a:off x="7009386" y="2673461"/>
              <a:ext cx="974471" cy="974469"/>
            </a:xfrm>
            <a:prstGeom prst="ellipse">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ctr" anchorCtr="0" forceAA="0" compatLnSpc="1">
              <a:noAutofit/>
            </a:bodyPr>
            <a:lstStyle/>
            <a:p>
              <a:pPr algn="ctr">
                <a:lnSpc>
                  <a:spcPts val="1200"/>
                </a:lnSpc>
              </a:pPr>
              <a:endParaRPr lang="ko-KR" altLang="en-US" sz="5500" dirty="0">
                <a:gradFill>
                  <a:gsLst>
                    <a:gs pos="0">
                      <a:schemeClr val="bg2"/>
                    </a:gs>
                    <a:gs pos="100000">
                      <a:schemeClr val="bg2"/>
                    </a:gs>
                  </a:gsLst>
                  <a:lin ang="0" scaled="1"/>
                </a:gradFill>
                <a:cs typeface="+mn-ea"/>
                <a:sym typeface="+mn-lt"/>
              </a:endParaRPr>
            </a:p>
          </p:txBody>
        </p:sp>
        <p:sp>
          <p:nvSpPr>
            <p:cNvPr id="25" name="AutoShape 688"/>
            <p:cNvSpPr/>
            <p:nvPr/>
          </p:nvSpPr>
          <p:spPr bwMode="auto">
            <a:xfrm>
              <a:off x="7326950" y="2981841"/>
              <a:ext cx="339342" cy="341666"/>
            </a:xfrm>
            <a:custGeom>
              <a:avLst/>
              <a:gdLst>
                <a:gd name="T0" fmla="*/ 286355233 w 21600"/>
                <a:gd name="T1" fmla="*/ 49183159 h 21600"/>
                <a:gd name="T2" fmla="*/ 238430687 w 21600"/>
                <a:gd name="T3" fmla="*/ 0 h 21600"/>
                <a:gd name="T4" fmla="*/ 190506023 w 21600"/>
                <a:gd name="T5" fmla="*/ 49183159 h 21600"/>
                <a:gd name="T6" fmla="*/ 226525457 w 21600"/>
                <a:gd name="T7" fmla="*/ 96798730 h 21600"/>
                <a:gd name="T8" fmla="*/ 226525457 w 21600"/>
                <a:gd name="T9" fmla="*/ 135000684 h 21600"/>
                <a:gd name="T10" fmla="*/ 189578237 w 21600"/>
                <a:gd name="T11" fmla="*/ 135000684 h 21600"/>
                <a:gd name="T12" fmla="*/ 142912626 w 21600"/>
                <a:gd name="T13" fmla="*/ 97752122 h 21600"/>
                <a:gd name="T14" fmla="*/ 96233431 w 21600"/>
                <a:gd name="T15" fmla="*/ 135000684 h 21600"/>
                <a:gd name="T16" fmla="*/ 35317649 w 21600"/>
                <a:gd name="T17" fmla="*/ 135000684 h 21600"/>
                <a:gd name="T18" fmla="*/ 35317649 w 21600"/>
                <a:gd name="T19" fmla="*/ 198202849 h 21600"/>
                <a:gd name="T20" fmla="*/ 0 w 21600"/>
                <a:gd name="T21" fmla="*/ 245382120 h 21600"/>
                <a:gd name="T22" fmla="*/ 47633014 w 21600"/>
                <a:gd name="T23" fmla="*/ 294279076 h 21600"/>
                <a:gd name="T24" fmla="*/ 95266028 w 21600"/>
                <a:gd name="T25" fmla="*/ 245382120 h 21600"/>
                <a:gd name="T26" fmla="*/ 59219425 w 21600"/>
                <a:gd name="T27" fmla="*/ 198011190 h 21600"/>
                <a:gd name="T28" fmla="*/ 59219425 w 21600"/>
                <a:gd name="T29" fmla="*/ 159536819 h 21600"/>
                <a:gd name="T30" fmla="*/ 96247015 w 21600"/>
                <a:gd name="T31" fmla="*/ 159536819 h 21600"/>
                <a:gd name="T32" fmla="*/ 142912626 w 21600"/>
                <a:gd name="T33" fmla="*/ 196745115 h 21600"/>
                <a:gd name="T34" fmla="*/ 189564641 w 21600"/>
                <a:gd name="T35" fmla="*/ 159536819 h 21600"/>
                <a:gd name="T36" fmla="*/ 250428488 w 21600"/>
                <a:gd name="T37" fmla="*/ 159536819 h 21600"/>
                <a:gd name="T38" fmla="*/ 250428488 w 21600"/>
                <a:gd name="T39" fmla="*/ 96771073 h 21600"/>
                <a:gd name="T40" fmla="*/ 286355233 w 21600"/>
                <a:gd name="T41" fmla="*/ 49183159 h 21600"/>
                <a:gd name="T42" fmla="*/ 71350668 w 21600"/>
                <a:gd name="T43" fmla="*/ 245382120 h 21600"/>
                <a:gd name="T44" fmla="*/ 47619429 w 21600"/>
                <a:gd name="T45" fmla="*/ 269755549 h 21600"/>
                <a:gd name="T46" fmla="*/ 23889446 w 21600"/>
                <a:gd name="T47" fmla="*/ 245382120 h 21600"/>
                <a:gd name="T48" fmla="*/ 47619429 w 21600"/>
                <a:gd name="T49" fmla="*/ 221022585 h 21600"/>
                <a:gd name="T50" fmla="*/ 71350668 w 21600"/>
                <a:gd name="T51" fmla="*/ 245382120 h 21600"/>
                <a:gd name="T52" fmla="*/ 59219425 w 21600"/>
                <a:gd name="T53" fmla="*/ 210123434 h 21600"/>
                <a:gd name="T54" fmla="*/ 59219425 w 21600"/>
                <a:gd name="T55" fmla="*/ 210123434 h 21600"/>
                <a:gd name="T56" fmla="*/ 142899041 w 21600"/>
                <a:gd name="T57" fmla="*/ 172221577 h 21600"/>
                <a:gd name="T58" fmla="*/ 118585876 w 21600"/>
                <a:gd name="T59" fmla="*/ 147261858 h 21600"/>
                <a:gd name="T60" fmla="*/ 142899041 w 21600"/>
                <a:gd name="T61" fmla="*/ 122289424 h 21600"/>
                <a:gd name="T62" fmla="*/ 167213462 w 21600"/>
                <a:gd name="T63" fmla="*/ 147261858 h 21600"/>
                <a:gd name="T64" fmla="*/ 142899041 w 21600"/>
                <a:gd name="T65" fmla="*/ 172221577 h 21600"/>
                <a:gd name="T66" fmla="*/ 238430687 w 21600"/>
                <a:gd name="T67" fmla="*/ 73855389 h 21600"/>
                <a:gd name="T68" fmla="*/ 214409065 w 21600"/>
                <a:gd name="T69" fmla="*/ 49183159 h 21600"/>
                <a:gd name="T70" fmla="*/ 238430687 w 21600"/>
                <a:gd name="T71" fmla="*/ 24523408 h 21600"/>
                <a:gd name="T72" fmla="*/ 262465787 w 21600"/>
                <a:gd name="T73" fmla="*/ 49183159 h 21600"/>
                <a:gd name="T74" fmla="*/ 238430687 w 21600"/>
                <a:gd name="T75" fmla="*/ 73855389 h 21600"/>
                <a:gd name="T76" fmla="*/ 238430687 w 21600"/>
                <a:gd name="T77" fmla="*/ 73855389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21600" y="3610"/>
                  </a:moveTo>
                  <a:cubicBezTo>
                    <a:pt x="21600" y="1616"/>
                    <a:pt x="19981" y="0"/>
                    <a:pt x="17985" y="0"/>
                  </a:cubicBezTo>
                  <a:cubicBezTo>
                    <a:pt x="15988" y="0"/>
                    <a:pt x="14370" y="1616"/>
                    <a:pt x="14370" y="3610"/>
                  </a:cubicBezTo>
                  <a:cubicBezTo>
                    <a:pt x="14370" y="5294"/>
                    <a:pt x="15526" y="6705"/>
                    <a:pt x="17087" y="7105"/>
                  </a:cubicBezTo>
                  <a:lnTo>
                    <a:pt x="17087" y="9909"/>
                  </a:lnTo>
                  <a:lnTo>
                    <a:pt x="14300" y="9909"/>
                  </a:lnTo>
                  <a:cubicBezTo>
                    <a:pt x="13898" y="8338"/>
                    <a:pt x="12477" y="7175"/>
                    <a:pt x="10780" y="7175"/>
                  </a:cubicBezTo>
                  <a:cubicBezTo>
                    <a:pt x="9082" y="7175"/>
                    <a:pt x="7660" y="8338"/>
                    <a:pt x="7259" y="9909"/>
                  </a:cubicBezTo>
                  <a:lnTo>
                    <a:pt x="2664" y="9909"/>
                  </a:lnTo>
                  <a:lnTo>
                    <a:pt x="2664" y="14548"/>
                  </a:lnTo>
                  <a:cubicBezTo>
                    <a:pt x="1131" y="14957"/>
                    <a:pt x="0" y="16351"/>
                    <a:pt x="0" y="18011"/>
                  </a:cubicBezTo>
                  <a:cubicBezTo>
                    <a:pt x="0" y="19993"/>
                    <a:pt x="1609" y="21600"/>
                    <a:pt x="3593" y="21600"/>
                  </a:cubicBezTo>
                  <a:cubicBezTo>
                    <a:pt x="5577" y="21600"/>
                    <a:pt x="7186" y="19994"/>
                    <a:pt x="7186" y="18011"/>
                  </a:cubicBezTo>
                  <a:cubicBezTo>
                    <a:pt x="7186" y="16331"/>
                    <a:pt x="6028" y="14925"/>
                    <a:pt x="4467" y="14534"/>
                  </a:cubicBezTo>
                  <a:lnTo>
                    <a:pt x="4467" y="11710"/>
                  </a:lnTo>
                  <a:lnTo>
                    <a:pt x="7260" y="11710"/>
                  </a:lnTo>
                  <a:cubicBezTo>
                    <a:pt x="7662" y="13279"/>
                    <a:pt x="9083" y="14441"/>
                    <a:pt x="10780" y="14441"/>
                  </a:cubicBezTo>
                  <a:cubicBezTo>
                    <a:pt x="12476" y="14441"/>
                    <a:pt x="13897" y="13279"/>
                    <a:pt x="14299" y="11710"/>
                  </a:cubicBezTo>
                  <a:lnTo>
                    <a:pt x="18890" y="11710"/>
                  </a:lnTo>
                  <a:lnTo>
                    <a:pt x="18890" y="7103"/>
                  </a:lnTo>
                  <a:cubicBezTo>
                    <a:pt x="20447" y="6701"/>
                    <a:pt x="21600" y="5293"/>
                    <a:pt x="21600" y="3610"/>
                  </a:cubicBezTo>
                  <a:close/>
                  <a:moveTo>
                    <a:pt x="5382" y="18011"/>
                  </a:moveTo>
                  <a:cubicBezTo>
                    <a:pt x="5382" y="18997"/>
                    <a:pt x="4580" y="19800"/>
                    <a:pt x="3592" y="19800"/>
                  </a:cubicBezTo>
                  <a:cubicBezTo>
                    <a:pt x="2605" y="19800"/>
                    <a:pt x="1802" y="18997"/>
                    <a:pt x="1802" y="18011"/>
                  </a:cubicBezTo>
                  <a:cubicBezTo>
                    <a:pt x="1802" y="17025"/>
                    <a:pt x="2605" y="16223"/>
                    <a:pt x="3592" y="16223"/>
                  </a:cubicBezTo>
                  <a:cubicBezTo>
                    <a:pt x="4580" y="16223"/>
                    <a:pt x="5382" y="17025"/>
                    <a:pt x="5382" y="18011"/>
                  </a:cubicBezTo>
                  <a:close/>
                  <a:moveTo>
                    <a:pt x="4467" y="15423"/>
                  </a:moveTo>
                  <a:lnTo>
                    <a:pt x="4467" y="15423"/>
                  </a:lnTo>
                  <a:close/>
                  <a:moveTo>
                    <a:pt x="10779" y="12641"/>
                  </a:moveTo>
                  <a:cubicBezTo>
                    <a:pt x="9768" y="12641"/>
                    <a:pt x="8945" y="11819"/>
                    <a:pt x="8945" y="10809"/>
                  </a:cubicBezTo>
                  <a:cubicBezTo>
                    <a:pt x="8945" y="9798"/>
                    <a:pt x="9768" y="8976"/>
                    <a:pt x="10779" y="8976"/>
                  </a:cubicBezTo>
                  <a:cubicBezTo>
                    <a:pt x="11791" y="8976"/>
                    <a:pt x="12613" y="9798"/>
                    <a:pt x="12613" y="10809"/>
                  </a:cubicBezTo>
                  <a:cubicBezTo>
                    <a:pt x="12614" y="11819"/>
                    <a:pt x="11791" y="12641"/>
                    <a:pt x="10779" y="12641"/>
                  </a:cubicBezTo>
                  <a:close/>
                  <a:moveTo>
                    <a:pt x="17985" y="5421"/>
                  </a:moveTo>
                  <a:cubicBezTo>
                    <a:pt x="16986" y="5421"/>
                    <a:pt x="16173" y="4609"/>
                    <a:pt x="16173" y="3610"/>
                  </a:cubicBezTo>
                  <a:cubicBezTo>
                    <a:pt x="16173" y="2613"/>
                    <a:pt x="16986" y="1800"/>
                    <a:pt x="17985" y="1800"/>
                  </a:cubicBezTo>
                  <a:cubicBezTo>
                    <a:pt x="18984" y="1800"/>
                    <a:pt x="19798" y="2613"/>
                    <a:pt x="19798" y="3610"/>
                  </a:cubicBezTo>
                  <a:cubicBezTo>
                    <a:pt x="19798" y="4609"/>
                    <a:pt x="18984" y="5421"/>
                    <a:pt x="17985" y="5421"/>
                  </a:cubicBezTo>
                  <a:close/>
                  <a:moveTo>
                    <a:pt x="17985" y="5421"/>
                  </a:moveTo>
                </a:path>
              </a:pathLst>
            </a:custGeom>
            <a:solidFill>
              <a:srgbClr val="FFFFFF"/>
            </a:solidFill>
            <a:ln>
              <a:noFill/>
            </a:ln>
          </p:spPr>
          <p:txBody>
            <a:bodyPr lIns="0" tIns="0" rIns="0" bIns="0"/>
            <a:lstStyle/>
            <a:p>
              <a:endParaRPr lang="en-US">
                <a:cs typeface="+mn-ea"/>
                <a:sym typeface="+mn-lt"/>
              </a:endParaRPr>
            </a:p>
          </p:txBody>
        </p:sp>
      </p:grpSp>
      <p:cxnSp>
        <p:nvCxnSpPr>
          <p:cNvPr id="26" name="Elbow Connector 13"/>
          <p:cNvCxnSpPr/>
          <p:nvPr/>
        </p:nvCxnSpPr>
        <p:spPr>
          <a:xfrm rot="5400000" flipH="1" flipV="1">
            <a:off x="7864568" y="2594738"/>
            <a:ext cx="715003" cy="223607"/>
          </a:xfrm>
          <a:prstGeom prst="bentConnector3">
            <a:avLst>
              <a:gd name="adj1" fmla="val 100482"/>
            </a:avLst>
          </a:prstGeom>
          <a:ln w="12700" cmpd="sng">
            <a:solidFill>
              <a:schemeClr val="accent2"/>
            </a:solidFill>
            <a:prstDash val="sysDash"/>
            <a:headEnd type="oval" w="lg" len="lg"/>
            <a:tailEnd type="triangle"/>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27" name="Elbow Connector 14"/>
          <p:cNvCxnSpPr/>
          <p:nvPr/>
        </p:nvCxnSpPr>
        <p:spPr>
          <a:xfrm rot="16200000" flipV="1">
            <a:off x="3023644" y="3311093"/>
            <a:ext cx="2060375" cy="320008"/>
          </a:xfrm>
          <a:prstGeom prst="bentConnector3">
            <a:avLst>
              <a:gd name="adj1" fmla="val 100220"/>
            </a:avLst>
          </a:prstGeom>
          <a:ln w="12700" cmpd="sng">
            <a:solidFill>
              <a:schemeClr val="accent3"/>
            </a:solidFill>
            <a:prstDash val="sysDash"/>
            <a:headEnd type="oval" w="lg" len="lg"/>
            <a:tailEnd type="triangle"/>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grpSp>
        <p:nvGrpSpPr>
          <p:cNvPr id="28" name="组合 27"/>
          <p:cNvGrpSpPr/>
          <p:nvPr/>
        </p:nvGrpSpPr>
        <p:grpSpPr>
          <a:xfrm>
            <a:off x="913246" y="2222695"/>
            <a:ext cx="2841674" cy="3587262"/>
            <a:chOff x="913246" y="2222695"/>
            <a:chExt cx="2841674" cy="3587262"/>
          </a:xfrm>
        </p:grpSpPr>
        <p:grpSp>
          <p:nvGrpSpPr>
            <p:cNvPr id="29" name="Group 17"/>
            <p:cNvGrpSpPr/>
            <p:nvPr/>
          </p:nvGrpSpPr>
          <p:grpSpPr>
            <a:xfrm>
              <a:off x="913246" y="2222695"/>
              <a:ext cx="2841674" cy="3587262"/>
              <a:chOff x="872197" y="2222695"/>
              <a:chExt cx="2841674" cy="3587262"/>
            </a:xfrm>
          </p:grpSpPr>
          <p:sp>
            <p:nvSpPr>
              <p:cNvPr id="32" name="Rectangle 15"/>
              <p:cNvSpPr/>
              <p:nvPr/>
            </p:nvSpPr>
            <p:spPr>
              <a:xfrm>
                <a:off x="872197" y="2222695"/>
                <a:ext cx="2841674" cy="35872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3" name="Rectangle 16"/>
              <p:cNvSpPr/>
              <p:nvPr/>
            </p:nvSpPr>
            <p:spPr>
              <a:xfrm>
                <a:off x="872197" y="2222696"/>
                <a:ext cx="2841674" cy="75914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30" name="TextBox 21"/>
            <p:cNvSpPr txBox="1"/>
            <p:nvPr/>
          </p:nvSpPr>
          <p:spPr>
            <a:xfrm>
              <a:off x="1780085" y="2417603"/>
              <a:ext cx="1107996" cy="369332"/>
            </a:xfrm>
            <a:prstGeom prst="rect">
              <a:avLst/>
            </a:prstGeom>
            <a:noFill/>
          </p:spPr>
          <p:txBody>
            <a:bodyPr wrap="none" rtlCol="0">
              <a:spAutoFit/>
            </a:bodyPr>
            <a:lstStyle/>
            <a:p>
              <a:pPr algn="ctr"/>
              <a:r>
                <a:rPr lang="zh-CN" altLang="en-US" b="1" dirty="0">
                  <a:solidFill>
                    <a:schemeClr val="bg1"/>
                  </a:solidFill>
                  <a:cs typeface="+mn-ea"/>
                  <a:sym typeface="+mn-lt"/>
                </a:rPr>
                <a:t>添加标题</a:t>
              </a:r>
              <a:endParaRPr lang="en-US" b="1" dirty="0">
                <a:solidFill>
                  <a:schemeClr val="bg1"/>
                </a:solidFill>
                <a:cs typeface="+mn-ea"/>
                <a:sym typeface="+mn-lt"/>
              </a:endParaRPr>
            </a:p>
          </p:txBody>
        </p:sp>
        <p:sp>
          <p:nvSpPr>
            <p:cNvPr id="31" name="Rectangle 24"/>
            <p:cNvSpPr/>
            <p:nvPr/>
          </p:nvSpPr>
          <p:spPr>
            <a:xfrm>
              <a:off x="1175329" y="3398062"/>
              <a:ext cx="2317508" cy="2031325"/>
            </a:xfrm>
            <a:prstGeom prst="rect">
              <a:avLst/>
            </a:prstGeom>
          </p:spPr>
          <p:txBody>
            <a:bodyPr wrap="square">
              <a:spAutoFit/>
            </a:bodyPr>
            <a:lstStyle/>
            <a:p>
              <a:pPr algn="ctr">
                <a:lnSpc>
                  <a:spcPct val="150000"/>
                </a:lnSpc>
              </a:pPr>
              <a:r>
                <a:rPr lang="zh-CN" altLang="en-US" sz="1200" dirty="0">
                  <a:solidFill>
                    <a:srgbClr val="FFFFFF"/>
                  </a:solidFill>
                  <a:cs typeface="+mn-ea"/>
                  <a:sym typeface="+mn-lt"/>
                </a:rPr>
                <a:t>单击此处添加标题添加标题单击此处添加标题单击此处添加标题单击此处添加标题单击此处添加标题添加标题单击此处添加标题单击此处添加标题单击此处添加标题添加标题单击此处添加标题单击此处添加标题</a:t>
              </a:r>
              <a:endParaRPr lang="zh-CN" altLang="en-US" sz="1200" dirty="0">
                <a:solidFill>
                  <a:srgbClr val="FFFFFF"/>
                </a:solidFill>
                <a:cs typeface="+mn-ea"/>
                <a:sym typeface="+mn-lt"/>
              </a:endParaRPr>
            </a:p>
          </p:txBody>
        </p:sp>
      </p:grpSp>
      <p:grpSp>
        <p:nvGrpSpPr>
          <p:cNvPr id="34" name="组合 33"/>
          <p:cNvGrpSpPr/>
          <p:nvPr/>
        </p:nvGrpSpPr>
        <p:grpSpPr>
          <a:xfrm>
            <a:off x="8460282" y="2222695"/>
            <a:ext cx="2841674" cy="3587262"/>
            <a:chOff x="8460282" y="2222695"/>
            <a:chExt cx="2841674" cy="3587262"/>
          </a:xfrm>
        </p:grpSpPr>
        <p:grpSp>
          <p:nvGrpSpPr>
            <p:cNvPr id="35" name="Group 18"/>
            <p:cNvGrpSpPr/>
            <p:nvPr/>
          </p:nvGrpSpPr>
          <p:grpSpPr>
            <a:xfrm>
              <a:off x="8460282" y="2222695"/>
              <a:ext cx="2841674" cy="3587262"/>
              <a:chOff x="872197" y="2222695"/>
              <a:chExt cx="2841674" cy="3587262"/>
            </a:xfrm>
          </p:grpSpPr>
          <p:sp>
            <p:nvSpPr>
              <p:cNvPr id="38" name="Rectangle 19"/>
              <p:cNvSpPr/>
              <p:nvPr/>
            </p:nvSpPr>
            <p:spPr>
              <a:xfrm>
                <a:off x="872197" y="2222695"/>
                <a:ext cx="2841674" cy="35872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9" name="Rectangle 20"/>
              <p:cNvSpPr/>
              <p:nvPr/>
            </p:nvSpPr>
            <p:spPr>
              <a:xfrm>
                <a:off x="872197" y="2222696"/>
                <a:ext cx="2841674" cy="75914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36" name="TextBox 23"/>
            <p:cNvSpPr txBox="1"/>
            <p:nvPr/>
          </p:nvSpPr>
          <p:spPr>
            <a:xfrm>
              <a:off x="9329773" y="2417603"/>
              <a:ext cx="1107996" cy="369332"/>
            </a:xfrm>
            <a:prstGeom prst="rect">
              <a:avLst/>
            </a:prstGeom>
            <a:noFill/>
          </p:spPr>
          <p:txBody>
            <a:bodyPr wrap="none" rtlCol="0">
              <a:spAutoFit/>
            </a:bodyPr>
            <a:lstStyle/>
            <a:p>
              <a:pPr algn="ctr"/>
              <a:r>
                <a:rPr lang="zh-CN" altLang="en-US" b="1" dirty="0">
                  <a:solidFill>
                    <a:schemeClr val="bg1"/>
                  </a:solidFill>
                  <a:cs typeface="+mn-ea"/>
                  <a:sym typeface="+mn-lt"/>
                </a:rPr>
                <a:t>添加标题</a:t>
              </a:r>
              <a:endParaRPr lang="en-US" altLang="zh-CN" b="1" dirty="0">
                <a:solidFill>
                  <a:schemeClr val="bg1"/>
                </a:solidFill>
                <a:cs typeface="+mn-ea"/>
                <a:sym typeface="+mn-lt"/>
              </a:endParaRPr>
            </a:p>
          </p:txBody>
        </p:sp>
        <p:sp>
          <p:nvSpPr>
            <p:cNvPr id="37" name="Rectangle 29"/>
            <p:cNvSpPr/>
            <p:nvPr/>
          </p:nvSpPr>
          <p:spPr>
            <a:xfrm>
              <a:off x="8722365" y="3398062"/>
              <a:ext cx="2317508" cy="2031325"/>
            </a:xfrm>
            <a:prstGeom prst="rect">
              <a:avLst/>
            </a:prstGeom>
          </p:spPr>
          <p:txBody>
            <a:bodyPr wrap="square">
              <a:spAutoFit/>
            </a:bodyPr>
            <a:lstStyle/>
            <a:p>
              <a:pPr algn="ctr">
                <a:lnSpc>
                  <a:spcPct val="150000"/>
                </a:lnSpc>
              </a:pPr>
              <a:r>
                <a:rPr lang="zh-CN" altLang="en-US" sz="1200" dirty="0">
                  <a:solidFill>
                    <a:srgbClr val="FFFFFF"/>
                  </a:solidFill>
                  <a:cs typeface="+mn-ea"/>
                  <a:sym typeface="+mn-lt"/>
                </a:rPr>
                <a:t>单击此处添加标题添加标题单击此处添加标题单击此处添加标题单击此处添加标题单击此处添加标题添加标题单击此处添加标题单击此处添加标题单击此处添加标题添加标题单击此处添加标题单击此处添加标题</a:t>
              </a:r>
              <a:endParaRPr lang="zh-CN" altLang="en-US" sz="1200" dirty="0">
                <a:solidFill>
                  <a:srgbClr val="FFFFFF"/>
                </a:solidFill>
                <a:cs typeface="+mn-ea"/>
                <a:sym typeface="+mn-lt"/>
              </a:endParaRPr>
            </a:p>
          </p:txBody>
        </p:sp>
      </p:grpSp>
    </p:spTree>
  </p:cSld>
  <p:clrMapOvr>
    <a:masterClrMapping/>
  </p:clrMapOvr>
  <p:transition spd="slow" advClick="0"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1000"/>
                                        <p:tgtEl>
                                          <p:spTgt spid="15"/>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500" fill="hold"/>
                                        <p:tgtEl>
                                          <p:spTgt spid="23"/>
                                        </p:tgtEl>
                                        <p:attrNameLst>
                                          <p:attrName>ppt_x</p:attrName>
                                        </p:attrNameLst>
                                      </p:cBhvr>
                                      <p:tavLst>
                                        <p:tav tm="0">
                                          <p:val>
                                            <p:strVal val="#ppt_x"/>
                                          </p:val>
                                        </p:tav>
                                        <p:tav tm="100000">
                                          <p:val>
                                            <p:strVal val="#ppt_x"/>
                                          </p:val>
                                        </p:tav>
                                      </p:tavLst>
                                    </p:anim>
                                    <p:anim calcmode="lin" valueType="num">
                                      <p:cBhvr additive="base">
                                        <p:cTn id="17" dur="500" fill="hold"/>
                                        <p:tgtEl>
                                          <p:spTgt spid="23"/>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down)">
                                      <p:cBhvr>
                                        <p:cTn id="21" dur="500"/>
                                        <p:tgtEl>
                                          <p:spTgt spid="27"/>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down)">
                                      <p:cBhvr>
                                        <p:cTn id="25" dur="500"/>
                                        <p:tgtEl>
                                          <p:spTgt spid="26"/>
                                        </p:tgtEl>
                                      </p:cBhvr>
                                    </p:animEffect>
                                  </p:childTnLst>
                                </p:cTn>
                              </p:par>
                            </p:childTnLst>
                          </p:cTn>
                        </p:par>
                        <p:par>
                          <p:cTn id="26" fill="hold">
                            <p:stCondLst>
                              <p:cond delay="3000"/>
                            </p:stCondLst>
                            <p:childTnLst>
                              <p:par>
                                <p:cTn id="27" presetID="10" presetClass="entr" presetSubtype="0" fill="hold"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par>
                          <p:cTn id="30" fill="hold">
                            <p:stCondLst>
                              <p:cond delay="3500"/>
                            </p:stCondLst>
                            <p:childTnLst>
                              <p:par>
                                <p:cTn id="31" presetID="10" presetClass="entr" presetSubtype="0"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en-US" altLang="zh-CN" dirty="0">
              <a:latin typeface="+mn-lt"/>
              <a:ea typeface="+mn-ea"/>
              <a:cs typeface="+mn-ea"/>
              <a:sym typeface="+mn-lt"/>
            </a:endParaRPr>
          </a:p>
        </p:txBody>
      </p:sp>
      <p:pic>
        <p:nvPicPr>
          <p:cNvPr id="10" name="图片占位符 6"/>
          <p:cNvPicPr>
            <a:picLocks noChangeAspect="1"/>
          </p:cNvPicPr>
          <p:nvPr/>
        </p:nvPicPr>
        <p:blipFill>
          <a:blip r:embed="rId1" cstate="screen"/>
          <a:stretch>
            <a:fillRect/>
          </a:stretch>
        </p:blipFill>
        <p:spPr>
          <a:xfrm>
            <a:off x="7480634" y="930878"/>
            <a:ext cx="2361866" cy="2348369"/>
          </a:xfrm>
          <a:prstGeom prst="parallelogram">
            <a:avLst/>
          </a:prstGeom>
        </p:spPr>
      </p:pic>
      <p:pic>
        <p:nvPicPr>
          <p:cNvPr id="11" name="图片占位符 10"/>
          <p:cNvPicPr>
            <a:picLocks noChangeAspect="1"/>
          </p:cNvPicPr>
          <p:nvPr/>
        </p:nvPicPr>
        <p:blipFill>
          <a:blip r:embed="rId2" cstate="screen"/>
          <a:stretch>
            <a:fillRect/>
          </a:stretch>
        </p:blipFill>
        <p:spPr>
          <a:xfrm>
            <a:off x="9499934" y="943922"/>
            <a:ext cx="2361866" cy="2322281"/>
          </a:xfrm>
          <a:prstGeom prst="parallelogram">
            <a:avLst/>
          </a:prstGeom>
        </p:spPr>
      </p:pic>
      <p:pic>
        <p:nvPicPr>
          <p:cNvPr id="12" name="图片占位符 8"/>
          <p:cNvPicPr>
            <a:picLocks noChangeAspect="1"/>
          </p:cNvPicPr>
          <p:nvPr/>
        </p:nvPicPr>
        <p:blipFill>
          <a:blip r:embed="rId3" cstate="screen"/>
          <a:stretch>
            <a:fillRect/>
          </a:stretch>
        </p:blipFill>
        <p:spPr>
          <a:xfrm>
            <a:off x="6858334" y="3601241"/>
            <a:ext cx="2361866" cy="2315424"/>
          </a:xfrm>
          <a:prstGeom prst="parallelogram">
            <a:avLst/>
          </a:prstGeom>
        </p:spPr>
      </p:pic>
      <p:pic>
        <p:nvPicPr>
          <p:cNvPr id="13" name="图片占位符 12"/>
          <p:cNvPicPr>
            <a:picLocks noChangeAspect="1"/>
          </p:cNvPicPr>
          <p:nvPr/>
        </p:nvPicPr>
        <p:blipFill>
          <a:blip r:embed="rId4" cstate="screen"/>
          <a:stretch>
            <a:fillRect/>
          </a:stretch>
        </p:blipFill>
        <p:spPr>
          <a:xfrm>
            <a:off x="8864934" y="3581356"/>
            <a:ext cx="2361866" cy="2355194"/>
          </a:xfrm>
          <a:prstGeom prst="parallelogram">
            <a:avLst/>
          </a:prstGeom>
        </p:spPr>
      </p:pic>
      <p:cxnSp>
        <p:nvCxnSpPr>
          <p:cNvPr id="14" name="Прямая соединительная линия 17"/>
          <p:cNvCxnSpPr/>
          <p:nvPr/>
        </p:nvCxnSpPr>
        <p:spPr>
          <a:xfrm flipH="1">
            <a:off x="10419284" y="-169754"/>
            <a:ext cx="1691514" cy="7204468"/>
          </a:xfrm>
          <a:prstGeom prst="line">
            <a:avLst/>
          </a:prstGeom>
          <a:ln w="104775">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1029878" y="1633592"/>
            <a:ext cx="5302472" cy="1292662"/>
            <a:chOff x="5683461" y="1713746"/>
            <a:chExt cx="5302472" cy="1292662"/>
          </a:xfrm>
        </p:grpSpPr>
        <p:sp>
          <p:nvSpPr>
            <p:cNvPr id="16" name="Rectangle 32"/>
            <p:cNvSpPr/>
            <p:nvPr/>
          </p:nvSpPr>
          <p:spPr>
            <a:xfrm>
              <a:off x="5683461" y="2083078"/>
              <a:ext cx="5302472" cy="923330"/>
            </a:xfrm>
            <a:prstGeom prst="rect">
              <a:avLst/>
            </a:prstGeom>
          </p:spPr>
          <p:txBody>
            <a:bodyPr wrap="square">
              <a:spAutoFit/>
            </a:bodyPr>
            <a:lstStyle/>
            <a:p>
              <a:pPr>
                <a:lnSpc>
                  <a:spcPct val="150000"/>
                </a:lnSpc>
              </a:pPr>
              <a:r>
                <a:rPr lang="zh-CN" altLang="en-US" sz="1200" dirty="0">
                  <a:solidFill>
                    <a:schemeClr val="tx2"/>
                  </a:solidFill>
                  <a:cs typeface="+mn-ea"/>
                  <a:sym typeface="+mn-lt"/>
                </a:rPr>
                <a:t>单击此处添加标题添加标题单击此处添加标题单击此处添加标题单击此处添加标题单击此处添加标题添加标题单击此处添加标题单击此处添加标题单击此处添加标题</a:t>
              </a:r>
              <a:endParaRPr lang="zh-CN" altLang="en-US" sz="1200" dirty="0">
                <a:solidFill>
                  <a:schemeClr val="tx2"/>
                </a:solidFill>
                <a:cs typeface="+mn-ea"/>
                <a:sym typeface="+mn-lt"/>
              </a:endParaRPr>
            </a:p>
          </p:txBody>
        </p:sp>
        <p:sp>
          <p:nvSpPr>
            <p:cNvPr id="17" name="TextBox 33"/>
            <p:cNvSpPr txBox="1"/>
            <p:nvPr/>
          </p:nvSpPr>
          <p:spPr>
            <a:xfrm>
              <a:off x="5683461" y="1713746"/>
              <a:ext cx="2031325" cy="369332"/>
            </a:xfrm>
            <a:prstGeom prst="rect">
              <a:avLst/>
            </a:prstGeom>
            <a:noFill/>
          </p:spPr>
          <p:txBody>
            <a:bodyPr wrap="none" rtlCol="0">
              <a:spAutoFit/>
            </a:bodyPr>
            <a:lstStyle/>
            <a:p>
              <a:pPr marL="0" lvl="1"/>
              <a:r>
                <a:rPr lang="zh-CN" altLang="en-US" b="1" dirty="0">
                  <a:solidFill>
                    <a:schemeClr val="accent1"/>
                  </a:solidFill>
                  <a:cs typeface="+mn-ea"/>
                  <a:sym typeface="+mn-lt"/>
                </a:rPr>
                <a:t>点击此处添加标题</a:t>
              </a:r>
              <a:endParaRPr lang="en-US" b="1" dirty="0">
                <a:solidFill>
                  <a:schemeClr val="accent1"/>
                </a:solidFill>
                <a:cs typeface="+mn-ea"/>
                <a:sym typeface="+mn-lt"/>
              </a:endParaRPr>
            </a:p>
          </p:txBody>
        </p:sp>
      </p:grpSp>
      <p:sp>
        <p:nvSpPr>
          <p:cNvPr id="18" name="Oval 34"/>
          <p:cNvSpPr/>
          <p:nvPr/>
        </p:nvSpPr>
        <p:spPr>
          <a:xfrm>
            <a:off x="1163712" y="3135832"/>
            <a:ext cx="219298" cy="21929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9" name="Oval 35"/>
          <p:cNvSpPr/>
          <p:nvPr/>
        </p:nvSpPr>
        <p:spPr>
          <a:xfrm>
            <a:off x="1163712" y="4184130"/>
            <a:ext cx="219298" cy="21929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0" name="Oval 36"/>
          <p:cNvSpPr/>
          <p:nvPr/>
        </p:nvSpPr>
        <p:spPr>
          <a:xfrm>
            <a:off x="1163712" y="5232428"/>
            <a:ext cx="219298" cy="21929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21" name="组合 20"/>
          <p:cNvGrpSpPr/>
          <p:nvPr/>
        </p:nvGrpSpPr>
        <p:grpSpPr>
          <a:xfrm>
            <a:off x="1543430" y="3032305"/>
            <a:ext cx="4673680" cy="893097"/>
            <a:chOff x="6197013" y="3032305"/>
            <a:chExt cx="4673680" cy="893097"/>
          </a:xfrm>
        </p:grpSpPr>
        <p:sp>
          <p:nvSpPr>
            <p:cNvPr id="22" name="TextBox 37"/>
            <p:cNvSpPr txBox="1"/>
            <p:nvPr/>
          </p:nvSpPr>
          <p:spPr>
            <a:xfrm>
              <a:off x="6291787" y="3311708"/>
              <a:ext cx="4578906" cy="613694"/>
            </a:xfrm>
            <a:prstGeom prst="rect">
              <a:avLst/>
            </a:prstGeom>
            <a:noFill/>
          </p:spPr>
          <p:txBody>
            <a:bodyPr wrap="square" lIns="0" rIns="0" rtlCol="0">
              <a:spAutoFit/>
            </a:bodyPr>
            <a:lstStyle/>
            <a:p>
              <a:pPr>
                <a:lnSpc>
                  <a:spcPct val="150000"/>
                </a:lnSpc>
              </a:pPr>
              <a:r>
                <a:rPr lang="zh-CN" altLang="en-US" sz="1200" dirty="0">
                  <a:solidFill>
                    <a:schemeClr val="tx2"/>
                  </a:solidFill>
                  <a:cs typeface="+mn-ea"/>
                  <a:sym typeface="+mn-lt"/>
                </a:rPr>
                <a:t>单击此处添加标题添加标题单击此处添加标题单击此处添加标题单击此处添加标题单击此处添加标题添加标题单击此处添加标题</a:t>
              </a:r>
              <a:endParaRPr lang="zh-CN" altLang="en-US" sz="1200" dirty="0">
                <a:solidFill>
                  <a:schemeClr val="tx2"/>
                </a:solidFill>
                <a:cs typeface="+mn-ea"/>
                <a:sym typeface="+mn-lt"/>
              </a:endParaRPr>
            </a:p>
          </p:txBody>
        </p:sp>
        <p:sp>
          <p:nvSpPr>
            <p:cNvPr id="23" name="TextBox 38"/>
            <p:cNvSpPr txBox="1"/>
            <p:nvPr/>
          </p:nvSpPr>
          <p:spPr>
            <a:xfrm>
              <a:off x="6197013" y="3032305"/>
              <a:ext cx="1024639" cy="338554"/>
            </a:xfrm>
            <a:prstGeom prst="rect">
              <a:avLst/>
            </a:prstGeom>
            <a:noFill/>
          </p:spPr>
          <p:txBody>
            <a:bodyPr wrap="none" rtlCol="0">
              <a:spAutoFit/>
            </a:bodyPr>
            <a:lstStyle/>
            <a:p>
              <a:r>
                <a:rPr lang="zh-CN" altLang="en-US" sz="1600" b="1" dirty="0">
                  <a:cs typeface="+mn-ea"/>
                  <a:sym typeface="+mn-lt"/>
                </a:rPr>
                <a:t>添加标题</a:t>
              </a:r>
              <a:endParaRPr lang="en-US" sz="1600" b="1" dirty="0">
                <a:cs typeface="+mn-ea"/>
                <a:sym typeface="+mn-lt"/>
              </a:endParaRPr>
            </a:p>
          </p:txBody>
        </p:sp>
      </p:grpSp>
      <p:grpSp>
        <p:nvGrpSpPr>
          <p:cNvPr id="24" name="组合 23"/>
          <p:cNvGrpSpPr/>
          <p:nvPr/>
        </p:nvGrpSpPr>
        <p:grpSpPr>
          <a:xfrm>
            <a:off x="1543430" y="4085059"/>
            <a:ext cx="4673680" cy="893097"/>
            <a:chOff x="6197013" y="4085059"/>
            <a:chExt cx="4673680" cy="893097"/>
          </a:xfrm>
        </p:grpSpPr>
        <p:sp>
          <p:nvSpPr>
            <p:cNvPr id="25" name="TextBox 39"/>
            <p:cNvSpPr txBox="1"/>
            <p:nvPr/>
          </p:nvSpPr>
          <p:spPr>
            <a:xfrm>
              <a:off x="6291787" y="4364462"/>
              <a:ext cx="4578906" cy="613694"/>
            </a:xfrm>
            <a:prstGeom prst="rect">
              <a:avLst/>
            </a:prstGeom>
            <a:noFill/>
          </p:spPr>
          <p:txBody>
            <a:bodyPr wrap="square" lIns="0" rIns="0" rtlCol="0">
              <a:spAutoFit/>
            </a:bodyPr>
            <a:lstStyle/>
            <a:p>
              <a:pPr>
                <a:lnSpc>
                  <a:spcPct val="150000"/>
                </a:lnSpc>
              </a:pPr>
              <a:r>
                <a:rPr lang="zh-CN" altLang="en-US" sz="1200" dirty="0">
                  <a:solidFill>
                    <a:schemeClr val="tx2"/>
                  </a:solidFill>
                  <a:cs typeface="+mn-ea"/>
                  <a:sym typeface="+mn-lt"/>
                </a:rPr>
                <a:t>单击此处添加标题添加标题单击此处添加标题单击此处添加标题单击此处添加标题单击此处添加标题添加标题单击此处添加标题</a:t>
              </a:r>
              <a:endParaRPr lang="zh-CN" altLang="en-US" sz="1200" dirty="0">
                <a:solidFill>
                  <a:schemeClr val="tx2"/>
                </a:solidFill>
                <a:cs typeface="+mn-ea"/>
                <a:sym typeface="+mn-lt"/>
              </a:endParaRPr>
            </a:p>
          </p:txBody>
        </p:sp>
        <p:sp>
          <p:nvSpPr>
            <p:cNvPr id="26" name="TextBox 40"/>
            <p:cNvSpPr txBox="1"/>
            <p:nvPr/>
          </p:nvSpPr>
          <p:spPr>
            <a:xfrm>
              <a:off x="6197013" y="4085059"/>
              <a:ext cx="1024639" cy="338554"/>
            </a:xfrm>
            <a:prstGeom prst="rect">
              <a:avLst/>
            </a:prstGeom>
            <a:noFill/>
          </p:spPr>
          <p:txBody>
            <a:bodyPr wrap="none" rtlCol="0">
              <a:spAutoFit/>
            </a:bodyPr>
            <a:lstStyle/>
            <a:p>
              <a:r>
                <a:rPr lang="zh-CN" altLang="en-US" sz="1600" b="1" dirty="0">
                  <a:cs typeface="+mn-ea"/>
                  <a:sym typeface="+mn-lt"/>
                </a:rPr>
                <a:t>添加标题</a:t>
              </a:r>
              <a:endParaRPr lang="en-US" altLang="zh-CN" sz="1600" b="1" dirty="0">
                <a:cs typeface="+mn-ea"/>
                <a:sym typeface="+mn-lt"/>
              </a:endParaRPr>
            </a:p>
          </p:txBody>
        </p:sp>
      </p:grpSp>
      <p:grpSp>
        <p:nvGrpSpPr>
          <p:cNvPr id="27" name="组合 26"/>
          <p:cNvGrpSpPr/>
          <p:nvPr/>
        </p:nvGrpSpPr>
        <p:grpSpPr>
          <a:xfrm>
            <a:off x="1543430" y="5137813"/>
            <a:ext cx="4673680" cy="893097"/>
            <a:chOff x="6197013" y="5137813"/>
            <a:chExt cx="4673680" cy="893097"/>
          </a:xfrm>
        </p:grpSpPr>
        <p:sp>
          <p:nvSpPr>
            <p:cNvPr id="28" name="TextBox 41"/>
            <p:cNvSpPr txBox="1"/>
            <p:nvPr/>
          </p:nvSpPr>
          <p:spPr>
            <a:xfrm>
              <a:off x="6291787" y="5417216"/>
              <a:ext cx="4578906" cy="613694"/>
            </a:xfrm>
            <a:prstGeom prst="rect">
              <a:avLst/>
            </a:prstGeom>
            <a:noFill/>
          </p:spPr>
          <p:txBody>
            <a:bodyPr wrap="square" lIns="0" rIns="0" rtlCol="0">
              <a:spAutoFit/>
            </a:bodyPr>
            <a:lstStyle/>
            <a:p>
              <a:pPr>
                <a:lnSpc>
                  <a:spcPct val="150000"/>
                </a:lnSpc>
              </a:pPr>
              <a:r>
                <a:rPr lang="zh-CN" altLang="en-US" sz="1200" dirty="0">
                  <a:solidFill>
                    <a:schemeClr val="tx2"/>
                  </a:solidFill>
                  <a:cs typeface="+mn-ea"/>
                  <a:sym typeface="+mn-lt"/>
                </a:rPr>
                <a:t>单击此处添加标题添加标题单击此处添加标题单击此处添加标题单击此处添加标题单击此处添加标题添加标题单击此处添加标题</a:t>
              </a:r>
              <a:endParaRPr lang="zh-CN" altLang="en-US" sz="1200" dirty="0">
                <a:solidFill>
                  <a:schemeClr val="tx2"/>
                </a:solidFill>
                <a:cs typeface="+mn-ea"/>
                <a:sym typeface="+mn-lt"/>
              </a:endParaRPr>
            </a:p>
          </p:txBody>
        </p:sp>
        <p:sp>
          <p:nvSpPr>
            <p:cNvPr id="29" name="TextBox 42"/>
            <p:cNvSpPr txBox="1"/>
            <p:nvPr/>
          </p:nvSpPr>
          <p:spPr>
            <a:xfrm>
              <a:off x="6197013" y="5137813"/>
              <a:ext cx="1024639" cy="338554"/>
            </a:xfrm>
            <a:prstGeom prst="rect">
              <a:avLst/>
            </a:prstGeom>
            <a:noFill/>
          </p:spPr>
          <p:txBody>
            <a:bodyPr wrap="none" rtlCol="0">
              <a:spAutoFit/>
            </a:bodyPr>
            <a:lstStyle/>
            <a:p>
              <a:r>
                <a:rPr lang="zh-CN" altLang="en-US" sz="1600" b="1" dirty="0">
                  <a:cs typeface="+mn-ea"/>
                  <a:sym typeface="+mn-lt"/>
                </a:rPr>
                <a:t>添加标题</a:t>
              </a:r>
              <a:endParaRPr lang="en-US" altLang="zh-CN" sz="1600" b="1"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300" advClick="0" advTm="2000">
        <p14:pan dir="u"/>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Horizontal)">
                                      <p:cBhvr>
                                        <p:cTn id="7" dur="500"/>
                                        <p:tgtEl>
                                          <p:spTgt spid="14"/>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3000"/>
                            </p:stCondLst>
                            <p:childTnLst>
                              <p:par>
                                <p:cTn id="33" presetID="2" presetClass="entr" presetSubtype="4"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 presetClass="entr" presetSubtype="4"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childTnLst>
                          </p:cTn>
                        </p:par>
                        <p:par>
                          <p:cTn id="42" fill="hold">
                            <p:stCondLst>
                              <p:cond delay="4000"/>
                            </p:stCondLst>
                            <p:childTnLst>
                              <p:par>
                                <p:cTn id="43" presetID="2" presetClass="entr" presetSubtype="4"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ppt_x"/>
                                          </p:val>
                                        </p:tav>
                                        <p:tav tm="100000">
                                          <p:val>
                                            <p:strVal val="#ppt_x"/>
                                          </p:val>
                                        </p:tav>
                                      </p:tavLst>
                                    </p:anim>
                                    <p:anim calcmode="lin" valueType="num">
                                      <p:cBhvr additive="base">
                                        <p:cTn id="46" dur="500" fill="hold"/>
                                        <p:tgtEl>
                                          <p:spTgt spid="20"/>
                                        </p:tgtEl>
                                        <p:attrNameLst>
                                          <p:attrName>ppt_y</p:attrName>
                                        </p:attrNameLst>
                                      </p:cBhvr>
                                      <p:tavLst>
                                        <p:tav tm="0">
                                          <p:val>
                                            <p:strVal val="1+#ppt_h/2"/>
                                          </p:val>
                                        </p:tav>
                                        <p:tav tm="100000">
                                          <p:val>
                                            <p:strVal val="#ppt_y"/>
                                          </p:val>
                                        </p:tav>
                                      </p:tavLst>
                                    </p:anim>
                                  </p:childTnLst>
                                </p:cTn>
                              </p:par>
                            </p:childTnLst>
                          </p:cTn>
                        </p:par>
                        <p:par>
                          <p:cTn id="47" fill="hold">
                            <p:stCondLst>
                              <p:cond delay="4500"/>
                            </p:stCondLst>
                            <p:childTnLst>
                              <p:par>
                                <p:cTn id="48" presetID="10" presetClass="entr" presetSubtype="0" fill="hold"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par>
                          <p:cTn id="51" fill="hold">
                            <p:stCondLst>
                              <p:cond delay="5000"/>
                            </p:stCondLst>
                            <p:childTnLst>
                              <p:par>
                                <p:cTn id="52" presetID="10" presetClass="entr" presetSubtype="0" fill="hold"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childTnLst>
                          </p:cTn>
                        </p:par>
                        <p:par>
                          <p:cTn id="55" fill="hold">
                            <p:stCondLst>
                              <p:cond delay="5500"/>
                            </p:stCondLst>
                            <p:childTnLst>
                              <p:par>
                                <p:cTn id="56" presetID="10" presetClass="entr" presetSubtype="0" fill="hold"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838200"/>
            <a:ext cx="12192000" cy="518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rgbClr val="473A94"/>
              </a:solidFill>
              <a:cs typeface="+mn-ea"/>
              <a:sym typeface="+mn-lt"/>
            </a:endParaRPr>
          </a:p>
        </p:txBody>
      </p:sp>
      <p:pic>
        <p:nvPicPr>
          <p:cNvPr id="7" name="图片 6"/>
          <p:cNvPicPr>
            <a:picLocks noChangeAspect="1"/>
          </p:cNvPicPr>
          <p:nvPr/>
        </p:nvPicPr>
        <p:blipFill rotWithShape="1">
          <a:blip r:embed="rId1" cstate="screen"/>
          <a:srcRect/>
          <a:stretch>
            <a:fillRect/>
          </a:stretch>
        </p:blipFill>
        <p:spPr>
          <a:xfrm>
            <a:off x="76407" y="3061461"/>
            <a:ext cx="3101560" cy="3914082"/>
          </a:xfrm>
          <a:prstGeom prst="rect">
            <a:avLst/>
          </a:prstGeom>
        </p:spPr>
      </p:pic>
      <p:pic>
        <p:nvPicPr>
          <p:cNvPr id="8" name="图片 7"/>
          <p:cNvPicPr>
            <a:picLocks noChangeAspect="1"/>
          </p:cNvPicPr>
          <p:nvPr/>
        </p:nvPicPr>
        <p:blipFill rotWithShape="1">
          <a:blip r:embed="rId1" cstate="screen"/>
          <a:srcRect/>
          <a:stretch>
            <a:fillRect/>
          </a:stretch>
        </p:blipFill>
        <p:spPr>
          <a:xfrm flipH="1">
            <a:off x="9014033" y="3061461"/>
            <a:ext cx="3101560" cy="3914082"/>
          </a:xfrm>
          <a:prstGeom prst="rect">
            <a:avLst/>
          </a:prstGeom>
        </p:spPr>
      </p:pic>
      <p:grpSp>
        <p:nvGrpSpPr>
          <p:cNvPr id="9" name="组合 8"/>
          <p:cNvGrpSpPr/>
          <p:nvPr/>
        </p:nvGrpSpPr>
        <p:grpSpPr>
          <a:xfrm>
            <a:off x="-187334" y="143543"/>
            <a:ext cx="12566669" cy="2127990"/>
            <a:chOff x="263714" y="143543"/>
            <a:chExt cx="12566669" cy="2127990"/>
          </a:xfrm>
        </p:grpSpPr>
        <p:pic>
          <p:nvPicPr>
            <p:cNvPr id="10" name="图片 9"/>
            <p:cNvPicPr>
              <a:picLocks noChangeAspect="1"/>
            </p:cNvPicPr>
            <p:nvPr/>
          </p:nvPicPr>
          <p:blipFill rotWithShape="1">
            <a:blip r:embed="rId2" cstate="screen"/>
            <a:srcRect/>
            <a:stretch>
              <a:fillRect/>
            </a:stretch>
          </p:blipFill>
          <p:spPr>
            <a:xfrm flipH="1">
              <a:off x="263714" y="143543"/>
              <a:ext cx="7632700" cy="2127990"/>
            </a:xfrm>
            <a:prstGeom prst="rect">
              <a:avLst/>
            </a:prstGeom>
          </p:spPr>
        </p:pic>
        <p:pic>
          <p:nvPicPr>
            <p:cNvPr id="11" name="图片 10"/>
            <p:cNvPicPr>
              <a:picLocks noChangeAspect="1"/>
            </p:cNvPicPr>
            <p:nvPr/>
          </p:nvPicPr>
          <p:blipFill rotWithShape="1">
            <a:blip r:embed="rId2" cstate="screen"/>
            <a:srcRect/>
            <a:stretch>
              <a:fillRect/>
            </a:stretch>
          </p:blipFill>
          <p:spPr>
            <a:xfrm>
              <a:off x="5197683" y="143543"/>
              <a:ext cx="7632700" cy="2127990"/>
            </a:xfrm>
            <a:prstGeom prst="rect">
              <a:avLst/>
            </a:prstGeom>
          </p:spPr>
        </p:pic>
      </p:grpSp>
      <p:sp>
        <p:nvSpPr>
          <p:cNvPr id="12" name="文本"/>
          <p:cNvSpPr/>
          <p:nvPr/>
        </p:nvSpPr>
        <p:spPr>
          <a:xfrm>
            <a:off x="5176368" y="1503235"/>
            <a:ext cx="1839264" cy="156966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a:ln>
                  <a:noFill/>
                </a:ln>
                <a:solidFill>
                  <a:srgbClr val="FCFCFC"/>
                </a:solidFill>
                <a:effectLst/>
                <a:uLnTx/>
                <a:uFillTx/>
                <a:cs typeface="+mn-ea"/>
                <a:sym typeface="+mn-lt"/>
              </a:rPr>
              <a:t>PART</a:t>
            </a:r>
            <a:endParaRPr kumimoji="0" lang="en-US" altLang="zh-CN" sz="4800" b="1" i="0" u="none" strike="noStrike" kern="1200" cap="none" spc="0" normalizeH="0" baseline="0" noProof="0" dirty="0">
              <a:ln>
                <a:noFill/>
              </a:ln>
              <a:solidFill>
                <a:srgbClr val="FCFCFC"/>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en-US" sz="4800" b="1" i="0" u="none" strike="noStrike" kern="1200" cap="none" spc="0" normalizeH="0" baseline="0" noProof="0" dirty="0">
                <a:ln>
                  <a:noFill/>
                </a:ln>
                <a:solidFill>
                  <a:srgbClr val="FCFCFC"/>
                </a:solidFill>
                <a:effectLst/>
                <a:uLnTx/>
                <a:uFillTx/>
                <a:cs typeface="+mn-ea"/>
                <a:sym typeface="+mn-lt"/>
              </a:rPr>
              <a:t>04</a:t>
            </a:r>
            <a:endParaRPr kumimoji="0" lang="en-US" sz="4800" b="1" i="0" u="none" strike="noStrike" kern="1200" cap="none" spc="0" normalizeH="0" baseline="0" noProof="0" dirty="0">
              <a:ln>
                <a:noFill/>
              </a:ln>
              <a:solidFill>
                <a:srgbClr val="FCFCFC"/>
              </a:solidFill>
              <a:effectLst/>
              <a:uLnTx/>
              <a:uFillTx/>
              <a:cs typeface="+mn-ea"/>
              <a:sym typeface="+mn-lt"/>
            </a:endParaRPr>
          </a:p>
        </p:txBody>
      </p:sp>
      <p:sp>
        <p:nvSpPr>
          <p:cNvPr id="13" name="文本"/>
          <p:cNvSpPr txBox="1"/>
          <p:nvPr/>
        </p:nvSpPr>
        <p:spPr>
          <a:xfrm>
            <a:off x="4464784" y="3402423"/>
            <a:ext cx="3262432" cy="1015663"/>
          </a:xfrm>
          <a:prstGeom prst="rect">
            <a:avLst/>
          </a:prstGeom>
          <a:noFill/>
        </p:spPr>
        <p:txBody>
          <a:bodyPr wrap="none" rtlCol="0">
            <a:spAutoFit/>
          </a:bodyPr>
          <a:lstStyle/>
          <a:p>
            <a:pPr algn="ctr">
              <a:defRPr/>
            </a:pPr>
            <a:r>
              <a:rPr lang="zh-CN" altLang="en-US" sz="6000" b="1" dirty="0">
                <a:solidFill>
                  <a:srgbClr val="FCFCFC"/>
                </a:solidFill>
                <a:cs typeface="+mn-ea"/>
                <a:sym typeface="+mn-lt"/>
              </a:rPr>
              <a:t>活动效果</a:t>
            </a:r>
            <a:endParaRPr lang="en-US" altLang="zh-CN" sz="6000" b="1" dirty="0">
              <a:solidFill>
                <a:srgbClr val="FCFCFC"/>
              </a:solidFill>
              <a:cs typeface="+mn-ea"/>
              <a:sym typeface="+mn-lt"/>
            </a:endParaRPr>
          </a:p>
        </p:txBody>
      </p:sp>
      <p:sp>
        <p:nvSpPr>
          <p:cNvPr id="14" name="文本"/>
          <p:cNvSpPr/>
          <p:nvPr/>
        </p:nvSpPr>
        <p:spPr>
          <a:xfrm flipH="1">
            <a:off x="3961889" y="5140355"/>
            <a:ext cx="4268222" cy="549061"/>
          </a:xfrm>
          <a:prstGeom prst="rect">
            <a:avLst/>
          </a:prstGeom>
        </p:spPr>
        <p:txBody>
          <a:bodyPr wrap="square">
            <a:spAutoFit/>
          </a:bodyPr>
          <a:lstStyle/>
          <a:p>
            <a:pPr algn="ctr">
              <a:lnSpc>
                <a:spcPct val="130000"/>
              </a:lnSpc>
              <a:defRPr/>
            </a:pPr>
            <a:r>
              <a:rPr lang="zh-CN" altLang="en-US" sz="1200" dirty="0">
                <a:solidFill>
                  <a:srgbClr val="FCFCFC"/>
                </a:solidFill>
                <a:cs typeface="+mn-ea"/>
                <a:sym typeface="+mn-lt"/>
              </a:rPr>
              <a:t>点击此处添加标题点击此处添加标题点击此处添加标题点击此处添加标题点击此处添加标题点击此处添加标题</a:t>
            </a:r>
            <a:endParaRPr lang="en-US" altLang="zh-CN" sz="1200" dirty="0">
              <a:solidFill>
                <a:srgbClr val="FCFCFC"/>
              </a:solidFill>
              <a:cs typeface="+mn-ea"/>
              <a:sym typeface="+mn-lt"/>
            </a:endParaRPr>
          </a:p>
        </p:txBody>
      </p:sp>
      <p:sp>
        <p:nvSpPr>
          <p:cNvPr id="15" name="文本"/>
          <p:cNvSpPr txBox="1"/>
          <p:nvPr/>
        </p:nvSpPr>
        <p:spPr>
          <a:xfrm>
            <a:off x="4025037" y="4541315"/>
            <a:ext cx="4141926" cy="954107"/>
          </a:xfrm>
          <a:prstGeom prst="rect">
            <a:avLst/>
          </a:prstGeom>
          <a:noFill/>
        </p:spPr>
        <p:txBody>
          <a:bodyPr wrap="square" rtlCol="0">
            <a:spAutoFit/>
          </a:bodyPr>
          <a:lstStyle/>
          <a:p>
            <a:pPr algn="ctr">
              <a:defRPr/>
            </a:pPr>
            <a:r>
              <a:rPr lang="en-US" altLang="zh-CN" sz="2800" dirty="0">
                <a:solidFill>
                  <a:srgbClr val="FCFCFC"/>
                </a:solidFill>
                <a:cs typeface="+mn-ea"/>
                <a:sym typeface="+mn-lt"/>
              </a:rPr>
              <a:t>DEVEIOPMENT PLANING</a:t>
            </a:r>
            <a:endParaRPr lang="en-US" altLang="zh-CN" sz="9600" dirty="0">
              <a:solidFill>
                <a:srgbClr val="FCFCFC"/>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gallery dir="l"/>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0-#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 presetClass="entr" presetSubtype="4"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ppt_x"/>
                                          </p:val>
                                        </p:tav>
                                        <p:tav tm="100000">
                                          <p:val>
                                            <p:strVal val="#ppt_x"/>
                                          </p:val>
                                        </p:tav>
                                      </p:tavLst>
                                    </p:anim>
                                    <p:anim calcmode="lin" valueType="num">
                                      <p:cBhvr additive="base">
                                        <p:cTn id="4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p:bldP spid="13" grpId="0"/>
      <p:bldP spid="14"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rgbClr val="473A94"/>
              </a:solidFill>
              <a:cs typeface="+mn-ea"/>
              <a:sym typeface="+mn-lt"/>
            </a:endParaRPr>
          </a:p>
        </p:txBody>
      </p:sp>
      <p:sp>
        <p:nvSpPr>
          <p:cNvPr id="20" name="文本"/>
          <p:cNvSpPr txBox="1"/>
          <p:nvPr/>
        </p:nvSpPr>
        <p:spPr>
          <a:xfrm>
            <a:off x="8103128" y="1109309"/>
            <a:ext cx="2680964" cy="823367"/>
          </a:xfrm>
          <a:prstGeom prst="rect">
            <a:avLst/>
          </a:prstGeom>
          <a:noFill/>
        </p:spPr>
        <p:txBody>
          <a:bodyPr wrap="square" rtlCol="0">
            <a:spAutoFit/>
          </a:bodyPr>
          <a:lstStyle/>
          <a:p>
            <a:pPr>
              <a:lnSpc>
                <a:spcPct val="130000"/>
              </a:lnSpc>
              <a:defRPr/>
            </a:pPr>
            <a:r>
              <a:rPr lang="zh-CN" altLang="en-US" sz="2400" b="1" dirty="0">
                <a:solidFill>
                  <a:schemeClr val="accent1"/>
                </a:solidFill>
                <a:cs typeface="+mn-ea"/>
                <a:sym typeface="+mn-lt"/>
              </a:rPr>
              <a:t>愚人节介绍</a:t>
            </a:r>
            <a:endParaRPr lang="en-US" altLang="zh-CN" sz="2400" b="1" dirty="0">
              <a:solidFill>
                <a:schemeClr val="accent1"/>
              </a:solidFill>
              <a:cs typeface="+mn-ea"/>
              <a:sym typeface="+mn-lt"/>
            </a:endParaRPr>
          </a:p>
          <a:p>
            <a:pPr>
              <a:lnSpc>
                <a:spcPct val="130000"/>
              </a:lnSpc>
              <a:defRPr/>
            </a:pPr>
            <a:r>
              <a:rPr lang="en-US" altLang="zh-CN" sz="1400" dirty="0">
                <a:solidFill>
                  <a:schemeClr val="tx2"/>
                </a:solidFill>
                <a:cs typeface="+mn-ea"/>
                <a:sym typeface="+mn-lt"/>
              </a:rPr>
              <a:t>Introduction to April Fool's Day</a:t>
            </a:r>
            <a:endParaRPr lang="zh-CN" altLang="en-US" sz="1400" dirty="0">
              <a:solidFill>
                <a:schemeClr val="tx2"/>
              </a:solidFill>
              <a:cs typeface="+mn-ea"/>
              <a:sym typeface="+mn-lt"/>
            </a:endParaRPr>
          </a:p>
        </p:txBody>
      </p:sp>
      <p:sp>
        <p:nvSpPr>
          <p:cNvPr id="21" name="文本"/>
          <p:cNvSpPr/>
          <p:nvPr/>
        </p:nvSpPr>
        <p:spPr>
          <a:xfrm>
            <a:off x="6502597" y="1016367"/>
            <a:ext cx="1188245" cy="1015663"/>
          </a:xfrm>
          <a:prstGeom prst="rect">
            <a:avLst/>
          </a:prstGeom>
        </p:spPr>
        <p:txBody>
          <a:bodyPr wrap="square">
            <a:spAutoFit/>
          </a:bodyPr>
          <a:lstStyle/>
          <a:p>
            <a:pPr algn="ctr"/>
            <a:r>
              <a:rPr lang="en-US" altLang="zh-CN" sz="6000" b="1" dirty="0">
                <a:solidFill>
                  <a:schemeClr val="accent1"/>
                </a:solidFill>
                <a:cs typeface="+mn-ea"/>
                <a:sym typeface="+mn-lt"/>
              </a:rPr>
              <a:t>01</a:t>
            </a:r>
            <a:endParaRPr lang="en-US" sz="6000" dirty="0">
              <a:solidFill>
                <a:schemeClr val="accent1"/>
              </a:solidFill>
              <a:cs typeface="+mn-ea"/>
              <a:sym typeface="+mn-lt"/>
            </a:endParaRPr>
          </a:p>
        </p:txBody>
      </p:sp>
      <p:sp>
        <p:nvSpPr>
          <p:cNvPr id="22" name="文本"/>
          <p:cNvSpPr txBox="1"/>
          <p:nvPr/>
        </p:nvSpPr>
        <p:spPr>
          <a:xfrm>
            <a:off x="8103128" y="2345427"/>
            <a:ext cx="2680964" cy="852541"/>
          </a:xfrm>
          <a:prstGeom prst="rect">
            <a:avLst/>
          </a:prstGeom>
          <a:noFill/>
        </p:spPr>
        <p:txBody>
          <a:bodyPr wrap="square" rtlCol="0">
            <a:spAutoFit/>
          </a:bodyPr>
          <a:lstStyle/>
          <a:p>
            <a:pPr>
              <a:lnSpc>
                <a:spcPct val="130000"/>
              </a:lnSpc>
              <a:defRPr/>
            </a:pPr>
            <a:r>
              <a:rPr lang="zh-CN" altLang="en-US" sz="2400" b="1" dirty="0">
                <a:solidFill>
                  <a:schemeClr val="accent2"/>
                </a:solidFill>
                <a:cs typeface="+mn-ea"/>
                <a:sym typeface="+mn-lt"/>
              </a:rPr>
              <a:t>内容介绍</a:t>
            </a:r>
            <a:endParaRPr lang="en-US" altLang="zh-CN" sz="2400" b="1" dirty="0">
              <a:solidFill>
                <a:schemeClr val="accent2"/>
              </a:solidFill>
              <a:cs typeface="+mn-ea"/>
              <a:sym typeface="+mn-lt"/>
            </a:endParaRPr>
          </a:p>
          <a:p>
            <a:pPr>
              <a:lnSpc>
                <a:spcPct val="130000"/>
              </a:lnSpc>
              <a:defRPr/>
            </a:pPr>
            <a:r>
              <a:rPr lang="en-US" altLang="zh-CN" sz="1400" dirty="0">
                <a:solidFill>
                  <a:schemeClr val="tx2"/>
                </a:solidFill>
                <a:cs typeface="+mn-ea"/>
                <a:sym typeface="+mn-lt"/>
              </a:rPr>
              <a:t>Content introduction</a:t>
            </a:r>
            <a:endParaRPr lang="zh-CN" altLang="en-US" sz="2400" dirty="0">
              <a:solidFill>
                <a:schemeClr val="tx2"/>
              </a:solidFill>
              <a:cs typeface="+mn-ea"/>
              <a:sym typeface="+mn-lt"/>
            </a:endParaRPr>
          </a:p>
        </p:txBody>
      </p:sp>
      <p:sp>
        <p:nvSpPr>
          <p:cNvPr id="23" name="文本"/>
          <p:cNvSpPr/>
          <p:nvPr/>
        </p:nvSpPr>
        <p:spPr>
          <a:xfrm>
            <a:off x="6502597" y="2252485"/>
            <a:ext cx="1188245" cy="1015663"/>
          </a:xfrm>
          <a:prstGeom prst="rect">
            <a:avLst/>
          </a:prstGeom>
        </p:spPr>
        <p:txBody>
          <a:bodyPr wrap="square">
            <a:spAutoFit/>
          </a:bodyPr>
          <a:lstStyle/>
          <a:p>
            <a:pPr algn="ctr"/>
            <a:r>
              <a:rPr lang="en-US" altLang="zh-CN" sz="6000" b="1" dirty="0">
                <a:solidFill>
                  <a:schemeClr val="accent2"/>
                </a:solidFill>
                <a:cs typeface="+mn-ea"/>
                <a:sym typeface="+mn-lt"/>
              </a:rPr>
              <a:t>02</a:t>
            </a:r>
            <a:endParaRPr lang="en-US" sz="6000" dirty="0">
              <a:solidFill>
                <a:schemeClr val="accent2"/>
              </a:solidFill>
              <a:cs typeface="+mn-ea"/>
              <a:sym typeface="+mn-lt"/>
            </a:endParaRPr>
          </a:p>
        </p:txBody>
      </p:sp>
      <p:sp>
        <p:nvSpPr>
          <p:cNvPr id="24" name="文本"/>
          <p:cNvSpPr txBox="1"/>
          <p:nvPr/>
        </p:nvSpPr>
        <p:spPr>
          <a:xfrm>
            <a:off x="8103128" y="3581545"/>
            <a:ext cx="2502349" cy="852541"/>
          </a:xfrm>
          <a:prstGeom prst="rect">
            <a:avLst/>
          </a:prstGeom>
          <a:noFill/>
        </p:spPr>
        <p:txBody>
          <a:bodyPr wrap="square" rtlCol="0">
            <a:spAutoFit/>
          </a:bodyPr>
          <a:lstStyle/>
          <a:p>
            <a:pPr>
              <a:lnSpc>
                <a:spcPct val="130000"/>
              </a:lnSpc>
              <a:defRPr/>
            </a:pPr>
            <a:r>
              <a:rPr lang="zh-CN" altLang="en-US" sz="2400" b="1" dirty="0">
                <a:solidFill>
                  <a:schemeClr val="accent3"/>
                </a:solidFill>
                <a:cs typeface="+mn-ea"/>
                <a:sym typeface="+mn-lt"/>
              </a:rPr>
              <a:t>策划方案</a:t>
            </a:r>
            <a:endParaRPr lang="en-US" altLang="zh-CN" sz="2400" b="1" dirty="0">
              <a:solidFill>
                <a:schemeClr val="accent3"/>
              </a:solidFill>
              <a:cs typeface="+mn-ea"/>
              <a:sym typeface="+mn-lt"/>
            </a:endParaRPr>
          </a:p>
          <a:p>
            <a:pPr>
              <a:lnSpc>
                <a:spcPct val="130000"/>
              </a:lnSpc>
              <a:defRPr/>
            </a:pPr>
            <a:r>
              <a:rPr lang="en-US" altLang="zh-CN" sz="1400" dirty="0">
                <a:solidFill>
                  <a:schemeClr val="tx2"/>
                </a:solidFill>
                <a:cs typeface="+mn-ea"/>
                <a:sym typeface="+mn-lt"/>
              </a:rPr>
              <a:t>Planning scheme</a:t>
            </a:r>
            <a:endParaRPr lang="zh-CN" altLang="en-US" sz="1400" dirty="0">
              <a:solidFill>
                <a:schemeClr val="tx2"/>
              </a:solidFill>
              <a:cs typeface="+mn-ea"/>
              <a:sym typeface="+mn-lt"/>
            </a:endParaRPr>
          </a:p>
        </p:txBody>
      </p:sp>
      <p:sp>
        <p:nvSpPr>
          <p:cNvPr id="25" name="文本"/>
          <p:cNvSpPr/>
          <p:nvPr/>
        </p:nvSpPr>
        <p:spPr>
          <a:xfrm>
            <a:off x="6502597" y="3488603"/>
            <a:ext cx="1188245" cy="1015663"/>
          </a:xfrm>
          <a:prstGeom prst="rect">
            <a:avLst/>
          </a:prstGeom>
        </p:spPr>
        <p:txBody>
          <a:bodyPr wrap="square">
            <a:spAutoFit/>
          </a:bodyPr>
          <a:lstStyle/>
          <a:p>
            <a:pPr algn="ctr"/>
            <a:r>
              <a:rPr lang="en-US" altLang="zh-CN" sz="6000" b="1" dirty="0">
                <a:solidFill>
                  <a:schemeClr val="accent3"/>
                </a:solidFill>
                <a:cs typeface="+mn-ea"/>
                <a:sym typeface="+mn-lt"/>
              </a:rPr>
              <a:t>03</a:t>
            </a:r>
            <a:endParaRPr lang="en-US" sz="6000" dirty="0">
              <a:solidFill>
                <a:schemeClr val="accent3"/>
              </a:solidFill>
              <a:cs typeface="+mn-ea"/>
              <a:sym typeface="+mn-lt"/>
            </a:endParaRPr>
          </a:p>
        </p:txBody>
      </p:sp>
      <p:sp>
        <p:nvSpPr>
          <p:cNvPr id="26" name="文本"/>
          <p:cNvSpPr txBox="1"/>
          <p:nvPr/>
        </p:nvSpPr>
        <p:spPr>
          <a:xfrm>
            <a:off x="8103128" y="4817663"/>
            <a:ext cx="2502349" cy="852541"/>
          </a:xfrm>
          <a:prstGeom prst="rect">
            <a:avLst/>
          </a:prstGeom>
          <a:noFill/>
        </p:spPr>
        <p:txBody>
          <a:bodyPr wrap="square" rtlCol="0">
            <a:spAutoFit/>
          </a:bodyPr>
          <a:lstStyle/>
          <a:p>
            <a:pPr>
              <a:lnSpc>
                <a:spcPct val="130000"/>
              </a:lnSpc>
              <a:defRPr/>
            </a:pPr>
            <a:r>
              <a:rPr lang="zh-CN" altLang="en-US" sz="2400" b="1" dirty="0">
                <a:solidFill>
                  <a:schemeClr val="accent4"/>
                </a:solidFill>
                <a:cs typeface="+mn-ea"/>
                <a:sym typeface="+mn-lt"/>
              </a:rPr>
              <a:t>活动效果</a:t>
            </a:r>
            <a:endParaRPr lang="en-US" altLang="zh-CN" sz="2400" b="1" dirty="0">
              <a:solidFill>
                <a:schemeClr val="accent4"/>
              </a:solidFill>
              <a:cs typeface="+mn-ea"/>
              <a:sym typeface="+mn-lt"/>
            </a:endParaRPr>
          </a:p>
          <a:p>
            <a:pPr>
              <a:lnSpc>
                <a:spcPct val="130000"/>
              </a:lnSpc>
              <a:defRPr/>
            </a:pPr>
            <a:r>
              <a:rPr lang="en-US" altLang="zh-CN" sz="1400" dirty="0">
                <a:solidFill>
                  <a:schemeClr val="tx2"/>
                </a:solidFill>
                <a:cs typeface="+mn-ea"/>
                <a:sym typeface="+mn-lt"/>
              </a:rPr>
              <a:t>Activity effect</a:t>
            </a:r>
            <a:endParaRPr lang="zh-CN" altLang="en-US" sz="1400" dirty="0">
              <a:solidFill>
                <a:schemeClr val="tx2"/>
              </a:solidFill>
              <a:cs typeface="+mn-ea"/>
              <a:sym typeface="+mn-lt"/>
            </a:endParaRPr>
          </a:p>
        </p:txBody>
      </p:sp>
      <p:sp>
        <p:nvSpPr>
          <p:cNvPr id="27" name="文本"/>
          <p:cNvSpPr/>
          <p:nvPr/>
        </p:nvSpPr>
        <p:spPr>
          <a:xfrm>
            <a:off x="6502597" y="4724721"/>
            <a:ext cx="1188245" cy="1015663"/>
          </a:xfrm>
          <a:prstGeom prst="rect">
            <a:avLst/>
          </a:prstGeom>
        </p:spPr>
        <p:txBody>
          <a:bodyPr wrap="square">
            <a:spAutoFit/>
          </a:bodyPr>
          <a:lstStyle/>
          <a:p>
            <a:pPr algn="ctr"/>
            <a:r>
              <a:rPr lang="en-US" altLang="zh-CN" sz="6000" b="1" dirty="0">
                <a:solidFill>
                  <a:schemeClr val="accent4"/>
                </a:solidFill>
                <a:cs typeface="+mn-ea"/>
                <a:sym typeface="+mn-lt"/>
              </a:rPr>
              <a:t>04</a:t>
            </a:r>
            <a:endParaRPr lang="en-US" sz="6000" dirty="0">
              <a:solidFill>
                <a:schemeClr val="accent4"/>
              </a:solidFill>
              <a:cs typeface="+mn-ea"/>
              <a:sym typeface="+mn-lt"/>
            </a:endParaRPr>
          </a:p>
        </p:txBody>
      </p:sp>
      <p:grpSp>
        <p:nvGrpSpPr>
          <p:cNvPr id="28" name="组合 27"/>
          <p:cNvGrpSpPr/>
          <p:nvPr/>
        </p:nvGrpSpPr>
        <p:grpSpPr>
          <a:xfrm>
            <a:off x="1346230" y="2589902"/>
            <a:ext cx="3403540" cy="1678196"/>
            <a:chOff x="4394230" y="260714"/>
            <a:chExt cx="3403540" cy="1678196"/>
          </a:xfrm>
        </p:grpSpPr>
        <p:sp>
          <p:nvSpPr>
            <p:cNvPr id="29" name="文本"/>
            <p:cNvSpPr/>
            <p:nvPr/>
          </p:nvSpPr>
          <p:spPr>
            <a:xfrm>
              <a:off x="4394230" y="260714"/>
              <a:ext cx="3403540" cy="1323439"/>
            </a:xfrm>
            <a:prstGeom prst="rect">
              <a:avLst/>
            </a:prstGeom>
          </p:spPr>
          <p:txBody>
            <a:bodyPr wrap="square">
              <a:spAutoFit/>
            </a:bodyPr>
            <a:lstStyle/>
            <a:p>
              <a:pPr algn="ctr"/>
              <a:r>
                <a:rPr lang="zh-CN" altLang="en-US" sz="8000" b="1" dirty="0">
                  <a:solidFill>
                    <a:srgbClr val="FCFCFC"/>
                  </a:solidFill>
                  <a:cs typeface="+mn-ea"/>
                  <a:sym typeface="+mn-lt"/>
                </a:rPr>
                <a:t>目录</a:t>
              </a:r>
              <a:endParaRPr lang="en-US" altLang="zh-CN" sz="8000" b="1" dirty="0">
                <a:solidFill>
                  <a:srgbClr val="FCFCFC"/>
                </a:solidFill>
                <a:cs typeface="+mn-ea"/>
                <a:sym typeface="+mn-lt"/>
              </a:endParaRPr>
            </a:p>
          </p:txBody>
        </p:sp>
        <p:sp>
          <p:nvSpPr>
            <p:cNvPr id="30" name="矩形 29"/>
            <p:cNvSpPr/>
            <p:nvPr/>
          </p:nvSpPr>
          <p:spPr>
            <a:xfrm>
              <a:off x="5142877" y="1600356"/>
              <a:ext cx="1906246" cy="338554"/>
            </a:xfrm>
            <a:prstGeom prst="rect">
              <a:avLst/>
            </a:prstGeom>
          </p:spPr>
          <p:txBody>
            <a:bodyPr wrap="square">
              <a:spAutoFit/>
            </a:bodyPr>
            <a:lstStyle/>
            <a:p>
              <a:pPr algn="dist"/>
              <a:r>
                <a:rPr lang="en-US" altLang="zh-CN" sz="1600" dirty="0">
                  <a:solidFill>
                    <a:srgbClr val="FCFCFC"/>
                  </a:solidFill>
                  <a:cs typeface="+mn-ea"/>
                  <a:sym typeface="+mn-lt"/>
                </a:rPr>
                <a:t>CONTENTS</a:t>
              </a:r>
              <a:endParaRPr lang="en-US" altLang="zh-CN" sz="4000" dirty="0">
                <a:solidFill>
                  <a:srgbClr val="FCFCFC"/>
                </a:solidFill>
                <a:cs typeface="+mn-ea"/>
                <a:sym typeface="+mn-lt"/>
              </a:endParaRPr>
            </a:p>
          </p:txBody>
        </p:sp>
      </p:grpSp>
      <p:pic>
        <p:nvPicPr>
          <p:cNvPr id="31" name="图片 30"/>
          <p:cNvPicPr>
            <a:picLocks noChangeAspect="1"/>
          </p:cNvPicPr>
          <p:nvPr/>
        </p:nvPicPr>
        <p:blipFill rotWithShape="1">
          <a:blip r:embed="rId1" cstate="screen"/>
          <a:srcRect/>
          <a:stretch>
            <a:fillRect/>
          </a:stretch>
        </p:blipFill>
        <p:spPr>
          <a:xfrm>
            <a:off x="0" y="4241260"/>
            <a:ext cx="12192000" cy="2616740"/>
          </a:xfrm>
          <a:prstGeom prst="rect">
            <a:avLst/>
          </a:prstGeom>
        </p:spPr>
      </p:pic>
      <p:pic>
        <p:nvPicPr>
          <p:cNvPr id="32" name="图片 31"/>
          <p:cNvPicPr>
            <a:picLocks noChangeAspect="1"/>
          </p:cNvPicPr>
          <p:nvPr/>
        </p:nvPicPr>
        <p:blipFill rotWithShape="1">
          <a:blip r:embed="rId2" cstate="screen"/>
          <a:srcRect/>
          <a:stretch>
            <a:fillRect/>
          </a:stretch>
        </p:blipFill>
        <p:spPr>
          <a:xfrm>
            <a:off x="2930940" y="5291847"/>
            <a:ext cx="1535451" cy="1937696"/>
          </a:xfrm>
          <a:prstGeom prst="rect">
            <a:avLst/>
          </a:prstGeom>
        </p:spPr>
      </p:pic>
      <p:pic>
        <p:nvPicPr>
          <p:cNvPr id="33" name="图片 32"/>
          <p:cNvPicPr>
            <a:picLocks noChangeAspect="1"/>
          </p:cNvPicPr>
          <p:nvPr/>
        </p:nvPicPr>
        <p:blipFill rotWithShape="1">
          <a:blip r:embed="rId1" cstate="screen"/>
          <a:srcRect/>
          <a:stretch>
            <a:fillRect/>
          </a:stretch>
        </p:blipFill>
        <p:spPr>
          <a:xfrm flipV="1">
            <a:off x="0" y="0"/>
            <a:ext cx="12192000" cy="26167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2000">
        <p14:conveyor dir="l"/>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ppt_x"/>
                                          </p:val>
                                        </p:tav>
                                        <p:tav tm="100000">
                                          <p:val>
                                            <p:strVal val="#ppt_x"/>
                                          </p:val>
                                        </p:tav>
                                      </p:tavLst>
                                    </p:anim>
                                    <p:anim calcmode="lin" valueType="num">
                                      <p:cBhvr additive="base">
                                        <p:cTn id="17" dur="500" fill="hold"/>
                                        <p:tgtEl>
                                          <p:spTgt spid="21"/>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ppt_x"/>
                                          </p:val>
                                        </p:tav>
                                        <p:tav tm="100000">
                                          <p:val>
                                            <p:strVal val="#ppt_x"/>
                                          </p:val>
                                        </p:tav>
                                      </p:tavLst>
                                    </p:anim>
                                    <p:anim calcmode="lin" valueType="num">
                                      <p:cBhvr additive="base">
                                        <p:cTn id="22" dur="500" fill="hold"/>
                                        <p:tgtEl>
                                          <p:spTgt spid="23"/>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fill="hold"/>
                                        <p:tgtEl>
                                          <p:spTgt spid="25"/>
                                        </p:tgtEl>
                                        <p:attrNameLst>
                                          <p:attrName>ppt_x</p:attrName>
                                        </p:attrNameLst>
                                      </p:cBhvr>
                                      <p:tavLst>
                                        <p:tav tm="0">
                                          <p:val>
                                            <p:strVal val="#ppt_x"/>
                                          </p:val>
                                        </p:tav>
                                        <p:tav tm="100000">
                                          <p:val>
                                            <p:strVal val="#ppt_x"/>
                                          </p:val>
                                        </p:tav>
                                      </p:tavLst>
                                    </p:anim>
                                    <p:anim calcmode="lin" valueType="num">
                                      <p:cBhvr additive="base">
                                        <p:cTn id="27" dur="500" fill="hold"/>
                                        <p:tgtEl>
                                          <p:spTgt spid="25"/>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left)">
                                      <p:cBhvr>
                                        <p:cTn id="36" dur="500"/>
                                        <p:tgtEl>
                                          <p:spTgt spid="20"/>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wipe(left)">
                                      <p:cBhvr>
                                        <p:cTn id="44" dur="500"/>
                                        <p:tgtEl>
                                          <p:spTgt spid="24"/>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left)">
                                      <p:cBhvr>
                                        <p:cTn id="48" dur="500"/>
                                        <p:tgtEl>
                                          <p:spTgt spid="26"/>
                                        </p:tgtEl>
                                      </p:cBhvr>
                                    </p:animEffect>
                                  </p:childTnLst>
                                </p:cTn>
                              </p:par>
                            </p:childTnLst>
                          </p:cTn>
                        </p:par>
                        <p:par>
                          <p:cTn id="49" fill="hold">
                            <p:stCondLst>
                              <p:cond delay="5000"/>
                            </p:stCondLst>
                            <p:childTnLst>
                              <p:par>
                                <p:cTn id="50" presetID="22" presetClass="entr" presetSubtype="8" fill="hold"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left)">
                                      <p:cBhvr>
                                        <p:cTn id="52" dur="500"/>
                                        <p:tgtEl>
                                          <p:spTgt spid="31"/>
                                        </p:tgtEl>
                                      </p:cBhvr>
                                    </p:animEffect>
                                  </p:childTnLst>
                                </p:cTn>
                              </p:par>
                            </p:childTnLst>
                          </p:cTn>
                        </p:par>
                        <p:par>
                          <p:cTn id="53" fill="hold">
                            <p:stCondLst>
                              <p:cond delay="5500"/>
                            </p:stCondLst>
                            <p:childTnLst>
                              <p:par>
                                <p:cTn id="54" presetID="53" presetClass="entr" presetSubtype="16" fill="hold" nodeType="after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p:cTn id="56" dur="500" fill="hold"/>
                                        <p:tgtEl>
                                          <p:spTgt spid="32"/>
                                        </p:tgtEl>
                                        <p:attrNameLst>
                                          <p:attrName>ppt_w</p:attrName>
                                        </p:attrNameLst>
                                      </p:cBhvr>
                                      <p:tavLst>
                                        <p:tav tm="0">
                                          <p:val>
                                            <p:fltVal val="0"/>
                                          </p:val>
                                        </p:tav>
                                        <p:tav tm="100000">
                                          <p:val>
                                            <p:strVal val="#ppt_w"/>
                                          </p:val>
                                        </p:tav>
                                      </p:tavLst>
                                    </p:anim>
                                    <p:anim calcmode="lin" valueType="num">
                                      <p:cBhvr>
                                        <p:cTn id="57" dur="500" fill="hold"/>
                                        <p:tgtEl>
                                          <p:spTgt spid="32"/>
                                        </p:tgtEl>
                                        <p:attrNameLst>
                                          <p:attrName>ppt_h</p:attrName>
                                        </p:attrNameLst>
                                      </p:cBhvr>
                                      <p:tavLst>
                                        <p:tav tm="0">
                                          <p:val>
                                            <p:fltVal val="0"/>
                                          </p:val>
                                        </p:tav>
                                        <p:tav tm="100000">
                                          <p:val>
                                            <p:strVal val="#ppt_h"/>
                                          </p:val>
                                        </p:tav>
                                      </p:tavLst>
                                    </p:anim>
                                    <p:animEffect transition="in" filter="fade">
                                      <p:cBhvr>
                                        <p:cTn id="58" dur="500"/>
                                        <p:tgtEl>
                                          <p:spTgt spid="32"/>
                                        </p:tgtEl>
                                      </p:cBhvr>
                                    </p:animEffect>
                                  </p:childTnLst>
                                </p:cTn>
                              </p:par>
                            </p:childTnLst>
                          </p:cTn>
                        </p:par>
                        <p:par>
                          <p:cTn id="59" fill="hold">
                            <p:stCondLst>
                              <p:cond delay="6000"/>
                            </p:stCondLst>
                            <p:childTnLst>
                              <p:par>
                                <p:cTn id="60" presetID="22" presetClass="entr" presetSubtype="8" fill="hold"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wipe(left)">
                                      <p:cBhvr>
                                        <p:cTn id="6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p:bldP spid="22" grpId="0"/>
      <p:bldP spid="23" grpId="0"/>
      <p:bldP spid="24" grpId="0"/>
      <p:bldP spid="25" grpId="0"/>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grpSp>
        <p:nvGrpSpPr>
          <p:cNvPr id="54" name="组合 53"/>
          <p:cNvGrpSpPr/>
          <p:nvPr/>
        </p:nvGrpSpPr>
        <p:grpSpPr>
          <a:xfrm>
            <a:off x="1005341" y="1713746"/>
            <a:ext cx="4298949" cy="4102099"/>
            <a:chOff x="1005341" y="1713746"/>
            <a:chExt cx="4298949" cy="4102099"/>
          </a:xfrm>
        </p:grpSpPr>
        <p:grpSp>
          <p:nvGrpSpPr>
            <p:cNvPr id="55" name="Group 3"/>
            <p:cNvGrpSpPr/>
            <p:nvPr/>
          </p:nvGrpSpPr>
          <p:grpSpPr>
            <a:xfrm>
              <a:off x="1005341" y="2661483"/>
              <a:ext cx="1393824" cy="1555750"/>
              <a:chOff x="3559176" y="2568575"/>
              <a:chExt cx="1393824" cy="1555750"/>
            </a:xfrm>
            <a:solidFill>
              <a:schemeClr val="accent1"/>
            </a:solidFill>
          </p:grpSpPr>
          <p:sp>
            <p:nvSpPr>
              <p:cNvPr id="75" name="Freeform 5"/>
              <p:cNvSpPr>
                <a:spLocks noEditPoints="1"/>
              </p:cNvSpPr>
              <p:nvPr/>
            </p:nvSpPr>
            <p:spPr bwMode="auto">
              <a:xfrm>
                <a:off x="4017963" y="2928938"/>
                <a:ext cx="935037" cy="730250"/>
              </a:xfrm>
              <a:custGeom>
                <a:avLst/>
                <a:gdLst>
                  <a:gd name="T0" fmla="*/ 536 w 543"/>
                  <a:gd name="T1" fmla="*/ 423 h 425"/>
                  <a:gd name="T2" fmla="*/ 9 w 543"/>
                  <a:gd name="T3" fmla="*/ 425 h 425"/>
                  <a:gd name="T4" fmla="*/ 2 w 543"/>
                  <a:gd name="T5" fmla="*/ 418 h 425"/>
                  <a:gd name="T6" fmla="*/ 0 w 543"/>
                  <a:gd name="T7" fmla="*/ 10 h 425"/>
                  <a:gd name="T8" fmla="*/ 7 w 543"/>
                  <a:gd name="T9" fmla="*/ 3 h 425"/>
                  <a:gd name="T10" fmla="*/ 534 w 543"/>
                  <a:gd name="T11" fmla="*/ 0 h 425"/>
                  <a:gd name="T12" fmla="*/ 541 w 543"/>
                  <a:gd name="T13" fmla="*/ 7 h 425"/>
                  <a:gd name="T14" fmla="*/ 543 w 543"/>
                  <a:gd name="T15" fmla="*/ 415 h 425"/>
                  <a:gd name="T16" fmla="*/ 536 w 543"/>
                  <a:gd name="T17" fmla="*/ 423 h 425"/>
                  <a:gd name="T18" fmla="*/ 17 w 543"/>
                  <a:gd name="T19" fmla="*/ 411 h 425"/>
                  <a:gd name="T20" fmla="*/ 528 w 543"/>
                  <a:gd name="T21" fmla="*/ 408 h 425"/>
                  <a:gd name="T22" fmla="*/ 527 w 543"/>
                  <a:gd name="T23" fmla="*/ 15 h 425"/>
                  <a:gd name="T24" fmla="*/ 15 w 543"/>
                  <a:gd name="T25" fmla="*/ 17 h 425"/>
                  <a:gd name="T26" fmla="*/ 17 w 543"/>
                  <a:gd name="T27" fmla="*/ 41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3" h="425">
                    <a:moveTo>
                      <a:pt x="536" y="423"/>
                    </a:moveTo>
                    <a:cubicBezTo>
                      <a:pt x="9" y="425"/>
                      <a:pt x="9" y="425"/>
                      <a:pt x="9" y="425"/>
                    </a:cubicBezTo>
                    <a:cubicBezTo>
                      <a:pt x="5" y="425"/>
                      <a:pt x="2" y="422"/>
                      <a:pt x="2" y="418"/>
                    </a:cubicBezTo>
                    <a:cubicBezTo>
                      <a:pt x="0" y="10"/>
                      <a:pt x="0" y="10"/>
                      <a:pt x="0" y="10"/>
                    </a:cubicBezTo>
                    <a:cubicBezTo>
                      <a:pt x="0" y="6"/>
                      <a:pt x="3" y="3"/>
                      <a:pt x="7" y="3"/>
                    </a:cubicBezTo>
                    <a:cubicBezTo>
                      <a:pt x="534" y="0"/>
                      <a:pt x="534" y="0"/>
                      <a:pt x="534" y="0"/>
                    </a:cubicBezTo>
                    <a:cubicBezTo>
                      <a:pt x="538" y="0"/>
                      <a:pt x="541" y="3"/>
                      <a:pt x="541" y="7"/>
                    </a:cubicBezTo>
                    <a:cubicBezTo>
                      <a:pt x="543" y="415"/>
                      <a:pt x="543" y="415"/>
                      <a:pt x="543" y="415"/>
                    </a:cubicBezTo>
                    <a:cubicBezTo>
                      <a:pt x="543" y="419"/>
                      <a:pt x="540" y="423"/>
                      <a:pt x="536" y="423"/>
                    </a:cubicBezTo>
                    <a:close/>
                    <a:moveTo>
                      <a:pt x="17" y="411"/>
                    </a:moveTo>
                    <a:cubicBezTo>
                      <a:pt x="528" y="408"/>
                      <a:pt x="528" y="408"/>
                      <a:pt x="528" y="408"/>
                    </a:cubicBezTo>
                    <a:cubicBezTo>
                      <a:pt x="527" y="15"/>
                      <a:pt x="527" y="15"/>
                      <a:pt x="527" y="15"/>
                    </a:cubicBezTo>
                    <a:cubicBezTo>
                      <a:pt x="15" y="17"/>
                      <a:pt x="15" y="17"/>
                      <a:pt x="15" y="17"/>
                    </a:cubicBezTo>
                    <a:lnTo>
                      <a:pt x="17" y="4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6" name="Freeform 6"/>
              <p:cNvSpPr/>
              <p:nvPr/>
            </p:nvSpPr>
            <p:spPr bwMode="auto">
              <a:xfrm>
                <a:off x="3559176" y="2568575"/>
                <a:ext cx="1349375" cy="1227137"/>
              </a:xfrm>
              <a:custGeom>
                <a:avLst/>
                <a:gdLst>
                  <a:gd name="T0" fmla="*/ 763 w 785"/>
                  <a:gd name="T1" fmla="*/ 666 h 713"/>
                  <a:gd name="T2" fmla="*/ 201 w 785"/>
                  <a:gd name="T3" fmla="*/ 669 h 713"/>
                  <a:gd name="T4" fmla="*/ 237 w 785"/>
                  <a:gd name="T5" fmla="*/ 631 h 713"/>
                  <a:gd name="T6" fmla="*/ 244 w 785"/>
                  <a:gd name="T7" fmla="*/ 616 h 713"/>
                  <a:gd name="T8" fmla="*/ 242 w 785"/>
                  <a:gd name="T9" fmla="*/ 217 h 713"/>
                  <a:gd name="T10" fmla="*/ 235 w 785"/>
                  <a:gd name="T11" fmla="*/ 202 h 713"/>
                  <a:gd name="T12" fmla="*/ 40 w 785"/>
                  <a:gd name="T13" fmla="*/ 8 h 713"/>
                  <a:gd name="T14" fmla="*/ 9 w 785"/>
                  <a:gd name="T15" fmla="*/ 8 h 713"/>
                  <a:gd name="T16" fmla="*/ 9 w 785"/>
                  <a:gd name="T17" fmla="*/ 40 h 713"/>
                  <a:gd name="T18" fmla="*/ 198 w 785"/>
                  <a:gd name="T19" fmla="*/ 227 h 713"/>
                  <a:gd name="T20" fmla="*/ 200 w 785"/>
                  <a:gd name="T21" fmla="*/ 607 h 713"/>
                  <a:gd name="T22" fmla="*/ 132 w 785"/>
                  <a:gd name="T23" fmla="*/ 675 h 713"/>
                  <a:gd name="T24" fmla="*/ 127 w 785"/>
                  <a:gd name="T25" fmla="*/ 700 h 713"/>
                  <a:gd name="T26" fmla="*/ 147 w 785"/>
                  <a:gd name="T27" fmla="*/ 713 h 713"/>
                  <a:gd name="T28" fmla="*/ 215 w 785"/>
                  <a:gd name="T29" fmla="*/ 713 h 713"/>
                  <a:gd name="T30" fmla="*/ 290 w 785"/>
                  <a:gd name="T31" fmla="*/ 681 h 713"/>
                  <a:gd name="T32" fmla="*/ 365 w 785"/>
                  <a:gd name="T33" fmla="*/ 712 h 713"/>
                  <a:gd name="T34" fmla="*/ 592 w 785"/>
                  <a:gd name="T35" fmla="*/ 711 h 713"/>
                  <a:gd name="T36" fmla="*/ 667 w 785"/>
                  <a:gd name="T37" fmla="*/ 679 h 713"/>
                  <a:gd name="T38" fmla="*/ 742 w 785"/>
                  <a:gd name="T39" fmla="*/ 710 h 713"/>
                  <a:gd name="T40" fmla="*/ 763 w 785"/>
                  <a:gd name="T41" fmla="*/ 710 h 713"/>
                  <a:gd name="T42" fmla="*/ 785 w 785"/>
                  <a:gd name="T43" fmla="*/ 688 h 713"/>
                  <a:gd name="T44" fmla="*/ 763 w 785"/>
                  <a:gd name="T45" fmla="*/ 666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85" h="713">
                    <a:moveTo>
                      <a:pt x="763" y="666"/>
                    </a:moveTo>
                    <a:cubicBezTo>
                      <a:pt x="201" y="669"/>
                      <a:pt x="201" y="669"/>
                      <a:pt x="201" y="669"/>
                    </a:cubicBezTo>
                    <a:cubicBezTo>
                      <a:pt x="237" y="631"/>
                      <a:pt x="237" y="631"/>
                      <a:pt x="237" y="631"/>
                    </a:cubicBezTo>
                    <a:cubicBezTo>
                      <a:pt x="242" y="627"/>
                      <a:pt x="244" y="622"/>
                      <a:pt x="244" y="616"/>
                    </a:cubicBezTo>
                    <a:cubicBezTo>
                      <a:pt x="242" y="217"/>
                      <a:pt x="242" y="217"/>
                      <a:pt x="242" y="217"/>
                    </a:cubicBezTo>
                    <a:cubicBezTo>
                      <a:pt x="242" y="211"/>
                      <a:pt x="240" y="206"/>
                      <a:pt x="235" y="202"/>
                    </a:cubicBezTo>
                    <a:cubicBezTo>
                      <a:pt x="40" y="8"/>
                      <a:pt x="40" y="8"/>
                      <a:pt x="40" y="8"/>
                    </a:cubicBezTo>
                    <a:cubicBezTo>
                      <a:pt x="31" y="0"/>
                      <a:pt x="17" y="0"/>
                      <a:pt x="9" y="8"/>
                    </a:cubicBezTo>
                    <a:cubicBezTo>
                      <a:pt x="0" y="17"/>
                      <a:pt x="0" y="31"/>
                      <a:pt x="9" y="40"/>
                    </a:cubicBezTo>
                    <a:cubicBezTo>
                      <a:pt x="198" y="227"/>
                      <a:pt x="198" y="227"/>
                      <a:pt x="198" y="227"/>
                    </a:cubicBezTo>
                    <a:cubicBezTo>
                      <a:pt x="200" y="607"/>
                      <a:pt x="200" y="607"/>
                      <a:pt x="200" y="607"/>
                    </a:cubicBezTo>
                    <a:cubicBezTo>
                      <a:pt x="132" y="675"/>
                      <a:pt x="132" y="675"/>
                      <a:pt x="132" y="675"/>
                    </a:cubicBezTo>
                    <a:cubicBezTo>
                      <a:pt x="125" y="682"/>
                      <a:pt x="123" y="691"/>
                      <a:pt x="127" y="700"/>
                    </a:cubicBezTo>
                    <a:cubicBezTo>
                      <a:pt x="130" y="708"/>
                      <a:pt x="139" y="713"/>
                      <a:pt x="147" y="713"/>
                    </a:cubicBezTo>
                    <a:cubicBezTo>
                      <a:pt x="215" y="713"/>
                      <a:pt x="215" y="713"/>
                      <a:pt x="215" y="713"/>
                    </a:cubicBezTo>
                    <a:cubicBezTo>
                      <a:pt x="234" y="693"/>
                      <a:pt x="260" y="681"/>
                      <a:pt x="290" y="681"/>
                    </a:cubicBezTo>
                    <a:cubicBezTo>
                      <a:pt x="319" y="681"/>
                      <a:pt x="346" y="693"/>
                      <a:pt x="365" y="712"/>
                    </a:cubicBezTo>
                    <a:cubicBezTo>
                      <a:pt x="592" y="711"/>
                      <a:pt x="592" y="711"/>
                      <a:pt x="592" y="711"/>
                    </a:cubicBezTo>
                    <a:cubicBezTo>
                      <a:pt x="611" y="691"/>
                      <a:pt x="638" y="679"/>
                      <a:pt x="667" y="679"/>
                    </a:cubicBezTo>
                    <a:cubicBezTo>
                      <a:pt x="697" y="679"/>
                      <a:pt x="723" y="691"/>
                      <a:pt x="742" y="710"/>
                    </a:cubicBezTo>
                    <a:cubicBezTo>
                      <a:pt x="763" y="710"/>
                      <a:pt x="763" y="710"/>
                      <a:pt x="763" y="710"/>
                    </a:cubicBezTo>
                    <a:cubicBezTo>
                      <a:pt x="775" y="710"/>
                      <a:pt x="785" y="700"/>
                      <a:pt x="785" y="688"/>
                    </a:cubicBezTo>
                    <a:cubicBezTo>
                      <a:pt x="785" y="676"/>
                      <a:pt x="775" y="666"/>
                      <a:pt x="763" y="6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7" name="Freeform 7"/>
              <p:cNvSpPr>
                <a:spLocks noEditPoints="1"/>
              </p:cNvSpPr>
              <p:nvPr/>
            </p:nvSpPr>
            <p:spPr bwMode="auto">
              <a:xfrm>
                <a:off x="4527550" y="3757613"/>
                <a:ext cx="363537" cy="363537"/>
              </a:xfrm>
              <a:custGeom>
                <a:avLst/>
                <a:gdLst>
                  <a:gd name="T0" fmla="*/ 106 w 211"/>
                  <a:gd name="T1" fmla="*/ 211 h 211"/>
                  <a:gd name="T2" fmla="*/ 0 w 211"/>
                  <a:gd name="T3" fmla="*/ 106 h 211"/>
                  <a:gd name="T4" fmla="*/ 105 w 211"/>
                  <a:gd name="T5" fmla="*/ 0 h 211"/>
                  <a:gd name="T6" fmla="*/ 211 w 211"/>
                  <a:gd name="T7" fmla="*/ 105 h 211"/>
                  <a:gd name="T8" fmla="*/ 106 w 211"/>
                  <a:gd name="T9" fmla="*/ 211 h 211"/>
                  <a:gd name="T10" fmla="*/ 105 w 211"/>
                  <a:gd name="T11" fmla="*/ 64 h 211"/>
                  <a:gd name="T12" fmla="*/ 64 w 211"/>
                  <a:gd name="T13" fmla="*/ 105 h 211"/>
                  <a:gd name="T14" fmla="*/ 106 w 211"/>
                  <a:gd name="T15" fmla="*/ 147 h 211"/>
                  <a:gd name="T16" fmla="*/ 147 w 211"/>
                  <a:gd name="T17" fmla="*/ 105 h 211"/>
                  <a:gd name="T18" fmla="*/ 105 w 211"/>
                  <a:gd name="T19" fmla="*/ 64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1" h="211">
                    <a:moveTo>
                      <a:pt x="106" y="211"/>
                    </a:moveTo>
                    <a:cubicBezTo>
                      <a:pt x="48" y="211"/>
                      <a:pt x="0" y="164"/>
                      <a:pt x="0" y="106"/>
                    </a:cubicBezTo>
                    <a:cubicBezTo>
                      <a:pt x="0" y="48"/>
                      <a:pt x="47" y="0"/>
                      <a:pt x="105" y="0"/>
                    </a:cubicBezTo>
                    <a:cubicBezTo>
                      <a:pt x="163" y="0"/>
                      <a:pt x="211" y="47"/>
                      <a:pt x="211" y="105"/>
                    </a:cubicBezTo>
                    <a:cubicBezTo>
                      <a:pt x="211" y="163"/>
                      <a:pt x="164" y="210"/>
                      <a:pt x="106" y="211"/>
                    </a:cubicBezTo>
                    <a:close/>
                    <a:moveTo>
                      <a:pt x="105" y="64"/>
                    </a:moveTo>
                    <a:cubicBezTo>
                      <a:pt x="82" y="64"/>
                      <a:pt x="64" y="82"/>
                      <a:pt x="64" y="105"/>
                    </a:cubicBezTo>
                    <a:cubicBezTo>
                      <a:pt x="64" y="128"/>
                      <a:pt x="83" y="147"/>
                      <a:pt x="106" y="147"/>
                    </a:cubicBezTo>
                    <a:cubicBezTo>
                      <a:pt x="129" y="147"/>
                      <a:pt x="147" y="128"/>
                      <a:pt x="147" y="105"/>
                    </a:cubicBezTo>
                    <a:cubicBezTo>
                      <a:pt x="147" y="82"/>
                      <a:pt x="128" y="63"/>
                      <a:pt x="105"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8" name="Freeform 8"/>
              <p:cNvSpPr>
                <a:spLocks noEditPoints="1"/>
              </p:cNvSpPr>
              <p:nvPr/>
            </p:nvSpPr>
            <p:spPr bwMode="auto">
              <a:xfrm>
                <a:off x="3876675" y="3759200"/>
                <a:ext cx="363537" cy="365125"/>
              </a:xfrm>
              <a:custGeom>
                <a:avLst/>
                <a:gdLst>
                  <a:gd name="T0" fmla="*/ 106 w 211"/>
                  <a:gd name="T1" fmla="*/ 211 h 212"/>
                  <a:gd name="T2" fmla="*/ 0 w 211"/>
                  <a:gd name="T3" fmla="*/ 107 h 212"/>
                  <a:gd name="T4" fmla="*/ 105 w 211"/>
                  <a:gd name="T5" fmla="*/ 1 h 212"/>
                  <a:gd name="T6" fmla="*/ 211 w 211"/>
                  <a:gd name="T7" fmla="*/ 106 h 212"/>
                  <a:gd name="T8" fmla="*/ 106 w 211"/>
                  <a:gd name="T9" fmla="*/ 211 h 212"/>
                  <a:gd name="T10" fmla="*/ 105 w 211"/>
                  <a:gd name="T11" fmla="*/ 64 h 212"/>
                  <a:gd name="T12" fmla="*/ 64 w 211"/>
                  <a:gd name="T13" fmla="*/ 106 h 212"/>
                  <a:gd name="T14" fmla="*/ 106 w 211"/>
                  <a:gd name="T15" fmla="*/ 148 h 212"/>
                  <a:gd name="T16" fmla="*/ 147 w 211"/>
                  <a:gd name="T17" fmla="*/ 106 h 212"/>
                  <a:gd name="T18" fmla="*/ 105 w 211"/>
                  <a:gd name="T19" fmla="*/ 6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1" h="212">
                    <a:moveTo>
                      <a:pt x="106" y="211"/>
                    </a:moveTo>
                    <a:cubicBezTo>
                      <a:pt x="48" y="212"/>
                      <a:pt x="0" y="165"/>
                      <a:pt x="0" y="107"/>
                    </a:cubicBezTo>
                    <a:cubicBezTo>
                      <a:pt x="0" y="48"/>
                      <a:pt x="47" y="1"/>
                      <a:pt x="105" y="1"/>
                    </a:cubicBezTo>
                    <a:cubicBezTo>
                      <a:pt x="163" y="0"/>
                      <a:pt x="210" y="47"/>
                      <a:pt x="211" y="106"/>
                    </a:cubicBezTo>
                    <a:cubicBezTo>
                      <a:pt x="211" y="164"/>
                      <a:pt x="164" y="211"/>
                      <a:pt x="106" y="211"/>
                    </a:cubicBezTo>
                    <a:close/>
                    <a:moveTo>
                      <a:pt x="105" y="64"/>
                    </a:moveTo>
                    <a:cubicBezTo>
                      <a:pt x="82" y="65"/>
                      <a:pt x="64" y="83"/>
                      <a:pt x="64" y="106"/>
                    </a:cubicBezTo>
                    <a:cubicBezTo>
                      <a:pt x="64" y="129"/>
                      <a:pt x="83" y="148"/>
                      <a:pt x="106" y="148"/>
                    </a:cubicBezTo>
                    <a:cubicBezTo>
                      <a:pt x="128" y="148"/>
                      <a:pt x="147" y="129"/>
                      <a:pt x="147" y="106"/>
                    </a:cubicBezTo>
                    <a:cubicBezTo>
                      <a:pt x="147" y="83"/>
                      <a:pt x="128" y="64"/>
                      <a:pt x="105"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79" name="Freeform 9"/>
              <p:cNvSpPr/>
              <p:nvPr/>
            </p:nvSpPr>
            <p:spPr bwMode="auto">
              <a:xfrm>
                <a:off x="4168775" y="2957513"/>
                <a:ext cx="14287" cy="676275"/>
              </a:xfrm>
              <a:custGeom>
                <a:avLst/>
                <a:gdLst>
                  <a:gd name="T0" fmla="*/ 9 w 9"/>
                  <a:gd name="T1" fmla="*/ 426 h 426"/>
                  <a:gd name="T2" fmla="*/ 3 w 9"/>
                  <a:gd name="T3" fmla="*/ 426 h 426"/>
                  <a:gd name="T4" fmla="*/ 0 w 9"/>
                  <a:gd name="T5" fmla="*/ 0 h 426"/>
                  <a:gd name="T6" fmla="*/ 8 w 9"/>
                  <a:gd name="T7" fmla="*/ 0 h 426"/>
                  <a:gd name="T8" fmla="*/ 9 w 9"/>
                  <a:gd name="T9" fmla="*/ 426 h 426"/>
                </a:gdLst>
                <a:ahLst/>
                <a:cxnLst>
                  <a:cxn ang="0">
                    <a:pos x="T0" y="T1"/>
                  </a:cxn>
                  <a:cxn ang="0">
                    <a:pos x="T2" y="T3"/>
                  </a:cxn>
                  <a:cxn ang="0">
                    <a:pos x="T4" y="T5"/>
                  </a:cxn>
                  <a:cxn ang="0">
                    <a:pos x="T6" y="T7"/>
                  </a:cxn>
                  <a:cxn ang="0">
                    <a:pos x="T8" y="T9"/>
                  </a:cxn>
                </a:cxnLst>
                <a:rect l="0" t="0" r="r" b="b"/>
                <a:pathLst>
                  <a:path w="9" h="426">
                    <a:moveTo>
                      <a:pt x="9" y="426"/>
                    </a:moveTo>
                    <a:lnTo>
                      <a:pt x="3" y="426"/>
                    </a:lnTo>
                    <a:lnTo>
                      <a:pt x="0" y="0"/>
                    </a:lnTo>
                    <a:lnTo>
                      <a:pt x="8" y="0"/>
                    </a:lnTo>
                    <a:lnTo>
                      <a:pt x="9" y="4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80" name="Freeform 10"/>
              <p:cNvSpPr/>
              <p:nvPr/>
            </p:nvSpPr>
            <p:spPr bwMode="auto">
              <a:xfrm>
                <a:off x="4329113" y="2957513"/>
                <a:ext cx="14287" cy="676275"/>
              </a:xfrm>
              <a:custGeom>
                <a:avLst/>
                <a:gdLst>
                  <a:gd name="T0" fmla="*/ 9 w 9"/>
                  <a:gd name="T1" fmla="*/ 426 h 426"/>
                  <a:gd name="T2" fmla="*/ 2 w 9"/>
                  <a:gd name="T3" fmla="*/ 426 h 426"/>
                  <a:gd name="T4" fmla="*/ 0 w 9"/>
                  <a:gd name="T5" fmla="*/ 0 h 426"/>
                  <a:gd name="T6" fmla="*/ 7 w 9"/>
                  <a:gd name="T7" fmla="*/ 0 h 426"/>
                  <a:gd name="T8" fmla="*/ 9 w 9"/>
                  <a:gd name="T9" fmla="*/ 426 h 426"/>
                </a:gdLst>
                <a:ahLst/>
                <a:cxnLst>
                  <a:cxn ang="0">
                    <a:pos x="T0" y="T1"/>
                  </a:cxn>
                  <a:cxn ang="0">
                    <a:pos x="T2" y="T3"/>
                  </a:cxn>
                  <a:cxn ang="0">
                    <a:pos x="T4" y="T5"/>
                  </a:cxn>
                  <a:cxn ang="0">
                    <a:pos x="T6" y="T7"/>
                  </a:cxn>
                  <a:cxn ang="0">
                    <a:pos x="T8" y="T9"/>
                  </a:cxn>
                </a:cxnLst>
                <a:rect l="0" t="0" r="r" b="b"/>
                <a:pathLst>
                  <a:path w="9" h="426">
                    <a:moveTo>
                      <a:pt x="9" y="426"/>
                    </a:moveTo>
                    <a:lnTo>
                      <a:pt x="2" y="426"/>
                    </a:lnTo>
                    <a:lnTo>
                      <a:pt x="0" y="0"/>
                    </a:lnTo>
                    <a:lnTo>
                      <a:pt x="7" y="0"/>
                    </a:lnTo>
                    <a:lnTo>
                      <a:pt x="9" y="4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81" name="Freeform 11"/>
              <p:cNvSpPr/>
              <p:nvPr/>
            </p:nvSpPr>
            <p:spPr bwMode="auto">
              <a:xfrm>
                <a:off x="4478338" y="2955925"/>
                <a:ext cx="14287" cy="676275"/>
              </a:xfrm>
              <a:custGeom>
                <a:avLst/>
                <a:gdLst>
                  <a:gd name="T0" fmla="*/ 9 w 9"/>
                  <a:gd name="T1" fmla="*/ 426 h 426"/>
                  <a:gd name="T2" fmla="*/ 2 w 9"/>
                  <a:gd name="T3" fmla="*/ 426 h 426"/>
                  <a:gd name="T4" fmla="*/ 0 w 9"/>
                  <a:gd name="T5" fmla="*/ 0 h 426"/>
                  <a:gd name="T6" fmla="*/ 7 w 9"/>
                  <a:gd name="T7" fmla="*/ 0 h 426"/>
                  <a:gd name="T8" fmla="*/ 9 w 9"/>
                  <a:gd name="T9" fmla="*/ 426 h 426"/>
                </a:gdLst>
                <a:ahLst/>
                <a:cxnLst>
                  <a:cxn ang="0">
                    <a:pos x="T0" y="T1"/>
                  </a:cxn>
                  <a:cxn ang="0">
                    <a:pos x="T2" y="T3"/>
                  </a:cxn>
                  <a:cxn ang="0">
                    <a:pos x="T4" y="T5"/>
                  </a:cxn>
                  <a:cxn ang="0">
                    <a:pos x="T6" y="T7"/>
                  </a:cxn>
                  <a:cxn ang="0">
                    <a:pos x="T8" y="T9"/>
                  </a:cxn>
                </a:cxnLst>
                <a:rect l="0" t="0" r="r" b="b"/>
                <a:pathLst>
                  <a:path w="9" h="426">
                    <a:moveTo>
                      <a:pt x="9" y="426"/>
                    </a:moveTo>
                    <a:lnTo>
                      <a:pt x="2" y="426"/>
                    </a:lnTo>
                    <a:lnTo>
                      <a:pt x="0" y="0"/>
                    </a:lnTo>
                    <a:lnTo>
                      <a:pt x="7" y="0"/>
                    </a:lnTo>
                    <a:lnTo>
                      <a:pt x="9" y="4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82" name="Freeform 12"/>
              <p:cNvSpPr/>
              <p:nvPr/>
            </p:nvSpPr>
            <p:spPr bwMode="auto">
              <a:xfrm>
                <a:off x="4627563" y="2955925"/>
                <a:ext cx="12700" cy="676275"/>
              </a:xfrm>
              <a:custGeom>
                <a:avLst/>
                <a:gdLst>
                  <a:gd name="T0" fmla="*/ 8 w 8"/>
                  <a:gd name="T1" fmla="*/ 426 h 426"/>
                  <a:gd name="T2" fmla="*/ 2 w 8"/>
                  <a:gd name="T3" fmla="*/ 426 h 426"/>
                  <a:gd name="T4" fmla="*/ 0 w 8"/>
                  <a:gd name="T5" fmla="*/ 0 h 426"/>
                  <a:gd name="T6" fmla="*/ 6 w 8"/>
                  <a:gd name="T7" fmla="*/ 0 h 426"/>
                  <a:gd name="T8" fmla="*/ 8 w 8"/>
                  <a:gd name="T9" fmla="*/ 426 h 426"/>
                </a:gdLst>
                <a:ahLst/>
                <a:cxnLst>
                  <a:cxn ang="0">
                    <a:pos x="T0" y="T1"/>
                  </a:cxn>
                  <a:cxn ang="0">
                    <a:pos x="T2" y="T3"/>
                  </a:cxn>
                  <a:cxn ang="0">
                    <a:pos x="T4" y="T5"/>
                  </a:cxn>
                  <a:cxn ang="0">
                    <a:pos x="T6" y="T7"/>
                  </a:cxn>
                  <a:cxn ang="0">
                    <a:pos x="T8" y="T9"/>
                  </a:cxn>
                </a:cxnLst>
                <a:rect l="0" t="0" r="r" b="b"/>
                <a:pathLst>
                  <a:path w="8" h="426">
                    <a:moveTo>
                      <a:pt x="8" y="426"/>
                    </a:moveTo>
                    <a:lnTo>
                      <a:pt x="2" y="426"/>
                    </a:lnTo>
                    <a:lnTo>
                      <a:pt x="0" y="0"/>
                    </a:lnTo>
                    <a:lnTo>
                      <a:pt x="6" y="0"/>
                    </a:lnTo>
                    <a:lnTo>
                      <a:pt x="8" y="4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83" name="Freeform 13"/>
              <p:cNvSpPr/>
              <p:nvPr/>
            </p:nvSpPr>
            <p:spPr bwMode="auto">
              <a:xfrm>
                <a:off x="4773613" y="2954338"/>
                <a:ext cx="12700" cy="676275"/>
              </a:xfrm>
              <a:custGeom>
                <a:avLst/>
                <a:gdLst>
                  <a:gd name="T0" fmla="*/ 8 w 8"/>
                  <a:gd name="T1" fmla="*/ 426 h 426"/>
                  <a:gd name="T2" fmla="*/ 1 w 8"/>
                  <a:gd name="T3" fmla="*/ 426 h 426"/>
                  <a:gd name="T4" fmla="*/ 0 w 8"/>
                  <a:gd name="T5" fmla="*/ 0 h 426"/>
                  <a:gd name="T6" fmla="*/ 6 w 8"/>
                  <a:gd name="T7" fmla="*/ 0 h 426"/>
                  <a:gd name="T8" fmla="*/ 8 w 8"/>
                  <a:gd name="T9" fmla="*/ 426 h 426"/>
                </a:gdLst>
                <a:ahLst/>
                <a:cxnLst>
                  <a:cxn ang="0">
                    <a:pos x="T0" y="T1"/>
                  </a:cxn>
                  <a:cxn ang="0">
                    <a:pos x="T2" y="T3"/>
                  </a:cxn>
                  <a:cxn ang="0">
                    <a:pos x="T4" y="T5"/>
                  </a:cxn>
                  <a:cxn ang="0">
                    <a:pos x="T6" y="T7"/>
                  </a:cxn>
                  <a:cxn ang="0">
                    <a:pos x="T8" y="T9"/>
                  </a:cxn>
                </a:cxnLst>
                <a:rect l="0" t="0" r="r" b="b"/>
                <a:pathLst>
                  <a:path w="8" h="426">
                    <a:moveTo>
                      <a:pt x="8" y="426"/>
                    </a:moveTo>
                    <a:lnTo>
                      <a:pt x="1" y="426"/>
                    </a:lnTo>
                    <a:lnTo>
                      <a:pt x="0" y="0"/>
                    </a:lnTo>
                    <a:lnTo>
                      <a:pt x="6" y="0"/>
                    </a:lnTo>
                    <a:lnTo>
                      <a:pt x="8" y="4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sp>
          <p:nvSpPr>
            <p:cNvPr id="56" name="Freeform 14"/>
            <p:cNvSpPr/>
            <p:nvPr/>
          </p:nvSpPr>
          <p:spPr bwMode="auto">
            <a:xfrm>
              <a:off x="3154815" y="1713746"/>
              <a:ext cx="2149475" cy="2189162"/>
            </a:xfrm>
            <a:custGeom>
              <a:avLst/>
              <a:gdLst>
                <a:gd name="T0" fmla="*/ 1249 w 1249"/>
                <a:gd name="T1" fmla="*/ 1192 h 1272"/>
                <a:gd name="T2" fmla="*/ 1155 w 1249"/>
                <a:gd name="T3" fmla="*/ 728 h 1272"/>
                <a:gd name="T4" fmla="*/ 900 w 1249"/>
                <a:gd name="T5" fmla="*/ 349 h 1272"/>
                <a:gd name="T6" fmla="*/ 521 w 1249"/>
                <a:gd name="T7" fmla="*/ 94 h 1272"/>
                <a:gd name="T8" fmla="*/ 57 w 1249"/>
                <a:gd name="T9" fmla="*/ 0 h 1272"/>
                <a:gd name="T10" fmla="*/ 0 w 1249"/>
                <a:gd name="T11" fmla="*/ 1 h 1272"/>
                <a:gd name="T12" fmla="*/ 0 w 1249"/>
                <a:gd name="T13" fmla="*/ 603 h 1272"/>
                <a:gd name="T14" fmla="*/ 57 w 1249"/>
                <a:gd name="T15" fmla="*/ 600 h 1272"/>
                <a:gd name="T16" fmla="*/ 648 w 1249"/>
                <a:gd name="T17" fmla="*/ 1151 h 1272"/>
                <a:gd name="T18" fmla="*/ 1246 w 1249"/>
                <a:gd name="T19" fmla="*/ 1272 h 1272"/>
                <a:gd name="T20" fmla="*/ 1249 w 1249"/>
                <a:gd name="T21" fmla="*/ 1192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1272">
                  <a:moveTo>
                    <a:pt x="1249" y="1192"/>
                  </a:moveTo>
                  <a:cubicBezTo>
                    <a:pt x="1249" y="1031"/>
                    <a:pt x="1217" y="875"/>
                    <a:pt x="1155" y="728"/>
                  </a:cubicBezTo>
                  <a:cubicBezTo>
                    <a:pt x="1095" y="586"/>
                    <a:pt x="1009" y="458"/>
                    <a:pt x="900" y="349"/>
                  </a:cubicBezTo>
                  <a:cubicBezTo>
                    <a:pt x="790" y="240"/>
                    <a:pt x="663" y="154"/>
                    <a:pt x="521" y="94"/>
                  </a:cubicBezTo>
                  <a:cubicBezTo>
                    <a:pt x="374" y="31"/>
                    <a:pt x="218" y="0"/>
                    <a:pt x="57" y="0"/>
                  </a:cubicBezTo>
                  <a:cubicBezTo>
                    <a:pt x="38" y="0"/>
                    <a:pt x="19" y="0"/>
                    <a:pt x="0" y="1"/>
                  </a:cubicBezTo>
                  <a:cubicBezTo>
                    <a:pt x="0" y="603"/>
                    <a:pt x="0" y="603"/>
                    <a:pt x="0" y="603"/>
                  </a:cubicBezTo>
                  <a:cubicBezTo>
                    <a:pt x="18" y="601"/>
                    <a:pt x="38" y="600"/>
                    <a:pt x="57" y="600"/>
                  </a:cubicBezTo>
                  <a:cubicBezTo>
                    <a:pt x="370" y="600"/>
                    <a:pt x="626" y="844"/>
                    <a:pt x="648" y="1151"/>
                  </a:cubicBezTo>
                  <a:cubicBezTo>
                    <a:pt x="1246" y="1272"/>
                    <a:pt x="1246" y="1272"/>
                    <a:pt x="1246" y="1272"/>
                  </a:cubicBezTo>
                  <a:cubicBezTo>
                    <a:pt x="1248" y="1246"/>
                    <a:pt x="1249" y="1219"/>
                    <a:pt x="1249" y="1192"/>
                  </a:cubicBezTo>
                  <a:close/>
                </a:path>
              </a:pathLst>
            </a:custGeom>
            <a:solidFill>
              <a:schemeClr val="accent3"/>
            </a:solidFill>
            <a:ln>
              <a:noFill/>
            </a:ln>
          </p:spPr>
          <p:txBody>
            <a:bodyPr vert="horz" wrap="square" lIns="91440" tIns="45720" rIns="91440" bIns="45720" numCol="1" anchor="t" anchorCtr="0" compatLnSpc="1"/>
            <a:lstStyle/>
            <a:p>
              <a:endParaRPr lang="en-US">
                <a:cs typeface="+mn-ea"/>
                <a:sym typeface="+mn-lt"/>
              </a:endParaRPr>
            </a:p>
          </p:txBody>
        </p:sp>
        <p:sp>
          <p:nvSpPr>
            <p:cNvPr id="57" name="Freeform 15"/>
            <p:cNvSpPr/>
            <p:nvPr/>
          </p:nvSpPr>
          <p:spPr bwMode="auto">
            <a:xfrm>
              <a:off x="2597603" y="3804483"/>
              <a:ext cx="2690812" cy="2011362"/>
            </a:xfrm>
            <a:custGeom>
              <a:avLst/>
              <a:gdLst>
                <a:gd name="T0" fmla="*/ 381 w 1564"/>
                <a:gd name="T1" fmla="*/ 569 h 1169"/>
                <a:gd name="T2" fmla="*/ 301 w 1564"/>
                <a:gd name="T3" fmla="*/ 564 h 1169"/>
                <a:gd name="T4" fmla="*/ 0 w 1564"/>
                <a:gd name="T5" fmla="*/ 1107 h 1169"/>
                <a:gd name="T6" fmla="*/ 381 w 1564"/>
                <a:gd name="T7" fmla="*/ 1169 h 1169"/>
                <a:gd name="T8" fmla="*/ 845 w 1564"/>
                <a:gd name="T9" fmla="*/ 1075 h 1169"/>
                <a:gd name="T10" fmla="*/ 1224 w 1564"/>
                <a:gd name="T11" fmla="*/ 820 h 1169"/>
                <a:gd name="T12" fmla="*/ 1479 w 1564"/>
                <a:gd name="T13" fmla="*/ 441 h 1169"/>
                <a:gd name="T14" fmla="*/ 1564 w 1564"/>
                <a:gd name="T15" fmla="*/ 120 h 1169"/>
                <a:gd name="T16" fmla="*/ 972 w 1564"/>
                <a:gd name="T17" fmla="*/ 0 h 1169"/>
                <a:gd name="T18" fmla="*/ 381 w 1564"/>
                <a:gd name="T19" fmla="*/ 569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4" h="1169">
                  <a:moveTo>
                    <a:pt x="381" y="569"/>
                  </a:moveTo>
                  <a:cubicBezTo>
                    <a:pt x="354" y="569"/>
                    <a:pt x="327" y="567"/>
                    <a:pt x="301" y="564"/>
                  </a:cubicBezTo>
                  <a:cubicBezTo>
                    <a:pt x="0" y="1107"/>
                    <a:pt x="0" y="1107"/>
                    <a:pt x="0" y="1107"/>
                  </a:cubicBezTo>
                  <a:cubicBezTo>
                    <a:pt x="122" y="1148"/>
                    <a:pt x="250" y="1169"/>
                    <a:pt x="381" y="1169"/>
                  </a:cubicBezTo>
                  <a:cubicBezTo>
                    <a:pt x="542" y="1169"/>
                    <a:pt x="698" y="1138"/>
                    <a:pt x="845" y="1075"/>
                  </a:cubicBezTo>
                  <a:cubicBezTo>
                    <a:pt x="987" y="1015"/>
                    <a:pt x="1114" y="929"/>
                    <a:pt x="1224" y="820"/>
                  </a:cubicBezTo>
                  <a:cubicBezTo>
                    <a:pt x="1333" y="711"/>
                    <a:pt x="1419" y="583"/>
                    <a:pt x="1479" y="441"/>
                  </a:cubicBezTo>
                  <a:cubicBezTo>
                    <a:pt x="1523" y="338"/>
                    <a:pt x="1551" y="231"/>
                    <a:pt x="1564" y="120"/>
                  </a:cubicBezTo>
                  <a:cubicBezTo>
                    <a:pt x="972" y="0"/>
                    <a:pt x="972" y="0"/>
                    <a:pt x="972" y="0"/>
                  </a:cubicBezTo>
                  <a:cubicBezTo>
                    <a:pt x="960" y="316"/>
                    <a:pt x="700" y="569"/>
                    <a:pt x="381" y="569"/>
                  </a:cubicBezTo>
                  <a:close/>
                </a:path>
              </a:pathLst>
            </a:custGeom>
            <a:solidFill>
              <a:schemeClr val="accent2"/>
            </a:solidFill>
            <a:ln>
              <a:noFill/>
            </a:ln>
          </p:spPr>
          <p:txBody>
            <a:bodyPr vert="horz" wrap="square" lIns="91440" tIns="45720" rIns="91440" bIns="45720" numCol="1" anchor="t" anchorCtr="0" compatLnSpc="1"/>
            <a:lstStyle/>
            <a:p>
              <a:endParaRPr lang="en-US">
                <a:cs typeface="+mn-ea"/>
                <a:sym typeface="+mn-lt"/>
              </a:endParaRPr>
            </a:p>
          </p:txBody>
        </p:sp>
        <p:sp>
          <p:nvSpPr>
            <p:cNvPr id="58" name="Freeform 16"/>
            <p:cNvSpPr/>
            <p:nvPr/>
          </p:nvSpPr>
          <p:spPr bwMode="auto">
            <a:xfrm>
              <a:off x="1268865" y="4279146"/>
              <a:ext cx="1735137" cy="1392237"/>
            </a:xfrm>
            <a:custGeom>
              <a:avLst/>
              <a:gdLst>
                <a:gd name="T0" fmla="*/ 643 w 1009"/>
                <a:gd name="T1" fmla="*/ 0 h 809"/>
                <a:gd name="T2" fmla="*/ 0 w 1009"/>
                <a:gd name="T3" fmla="*/ 0 h 809"/>
                <a:gd name="T4" fmla="*/ 56 w 1009"/>
                <a:gd name="T5" fmla="*/ 165 h 809"/>
                <a:gd name="T6" fmla="*/ 311 w 1009"/>
                <a:gd name="T7" fmla="*/ 544 h 809"/>
                <a:gd name="T8" fmla="*/ 690 w 1009"/>
                <a:gd name="T9" fmla="*/ 799 h 809"/>
                <a:gd name="T10" fmla="*/ 713 w 1009"/>
                <a:gd name="T11" fmla="*/ 809 h 809"/>
                <a:gd name="T12" fmla="*/ 1009 w 1009"/>
                <a:gd name="T13" fmla="*/ 275 h 809"/>
                <a:gd name="T14" fmla="*/ 643 w 1009"/>
                <a:gd name="T15" fmla="*/ 0 h 8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9" h="809">
                  <a:moveTo>
                    <a:pt x="643" y="0"/>
                  </a:moveTo>
                  <a:cubicBezTo>
                    <a:pt x="0" y="0"/>
                    <a:pt x="0" y="0"/>
                    <a:pt x="0" y="0"/>
                  </a:cubicBezTo>
                  <a:cubicBezTo>
                    <a:pt x="14" y="56"/>
                    <a:pt x="33" y="111"/>
                    <a:pt x="56" y="165"/>
                  </a:cubicBezTo>
                  <a:cubicBezTo>
                    <a:pt x="116" y="307"/>
                    <a:pt x="202" y="435"/>
                    <a:pt x="311" y="544"/>
                  </a:cubicBezTo>
                  <a:cubicBezTo>
                    <a:pt x="420" y="653"/>
                    <a:pt x="548" y="739"/>
                    <a:pt x="690" y="799"/>
                  </a:cubicBezTo>
                  <a:cubicBezTo>
                    <a:pt x="698" y="803"/>
                    <a:pt x="705" y="806"/>
                    <a:pt x="713" y="809"/>
                  </a:cubicBezTo>
                  <a:cubicBezTo>
                    <a:pt x="1009" y="275"/>
                    <a:pt x="1009" y="275"/>
                    <a:pt x="1009" y="275"/>
                  </a:cubicBezTo>
                  <a:cubicBezTo>
                    <a:pt x="854" y="236"/>
                    <a:pt x="722" y="135"/>
                    <a:pt x="643" y="0"/>
                  </a:cubicBezTo>
                  <a:close/>
                </a:path>
              </a:pathLst>
            </a:cu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59" name="Freeform 5"/>
            <p:cNvSpPr>
              <a:spLocks noEditPoints="1"/>
            </p:cNvSpPr>
            <p:nvPr/>
          </p:nvSpPr>
          <p:spPr bwMode="auto">
            <a:xfrm>
              <a:off x="2597604" y="3100236"/>
              <a:ext cx="1374772" cy="1379466"/>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rgbClr val="B2B2B2"/>
            </a:solidFill>
            <a:ln>
              <a:noFill/>
            </a:ln>
          </p:spPr>
          <p:txBody>
            <a:bodyPr vert="horz" wrap="square" lIns="91440" tIns="45720" rIns="91440" bIns="45720" numCol="1" anchor="t" anchorCtr="0" compatLnSpc="1"/>
            <a:lstStyle/>
            <a:p>
              <a:endParaRPr lang="id-ID">
                <a:cs typeface="+mn-ea"/>
                <a:sym typeface="+mn-lt"/>
              </a:endParaRPr>
            </a:p>
          </p:txBody>
        </p:sp>
        <p:grpSp>
          <p:nvGrpSpPr>
            <p:cNvPr id="60" name="Group 17"/>
            <p:cNvGrpSpPr/>
            <p:nvPr/>
          </p:nvGrpSpPr>
          <p:grpSpPr>
            <a:xfrm>
              <a:off x="4027301" y="2355761"/>
              <a:ext cx="652460" cy="611443"/>
              <a:chOff x="2206625" y="3460750"/>
              <a:chExt cx="1085850" cy="1017588"/>
            </a:xfrm>
            <a:solidFill>
              <a:schemeClr val="bg1"/>
            </a:solidFill>
          </p:grpSpPr>
          <p:sp>
            <p:nvSpPr>
              <p:cNvPr id="69" name="Freeform 8"/>
              <p:cNvSpPr>
                <a:spLocks noEditPoints="1"/>
              </p:cNvSpPr>
              <p:nvPr/>
            </p:nvSpPr>
            <p:spPr bwMode="auto">
              <a:xfrm>
                <a:off x="2819400" y="3514725"/>
                <a:ext cx="209550" cy="211138"/>
              </a:xfrm>
              <a:custGeom>
                <a:avLst/>
                <a:gdLst>
                  <a:gd name="T0" fmla="*/ 30 w 56"/>
                  <a:gd name="T1" fmla="*/ 1 h 56"/>
                  <a:gd name="T2" fmla="*/ 14 w 56"/>
                  <a:gd name="T3" fmla="*/ 4 h 56"/>
                  <a:gd name="T4" fmla="*/ 2 w 56"/>
                  <a:gd name="T5" fmla="*/ 21 h 56"/>
                  <a:gd name="T6" fmla="*/ 1 w 56"/>
                  <a:gd name="T7" fmla="*/ 26 h 56"/>
                  <a:gd name="T8" fmla="*/ 26 w 56"/>
                  <a:gd name="T9" fmla="*/ 55 h 56"/>
                  <a:gd name="T10" fmla="*/ 55 w 56"/>
                  <a:gd name="T11" fmla="*/ 30 h 56"/>
                  <a:gd name="T12" fmla="*/ 30 w 56"/>
                  <a:gd name="T13" fmla="*/ 1 h 56"/>
                  <a:gd name="T14" fmla="*/ 38 w 56"/>
                  <a:gd name="T15" fmla="*/ 44 h 56"/>
                  <a:gd name="T16" fmla="*/ 15 w 56"/>
                  <a:gd name="T17" fmla="*/ 44 h 56"/>
                  <a:gd name="T18" fmla="*/ 15 w 56"/>
                  <a:gd name="T19" fmla="*/ 40 h 56"/>
                  <a:gd name="T20" fmla="*/ 19 w 56"/>
                  <a:gd name="T21" fmla="*/ 36 h 56"/>
                  <a:gd name="T22" fmla="*/ 29 w 56"/>
                  <a:gd name="T23" fmla="*/ 22 h 56"/>
                  <a:gd name="T24" fmla="*/ 24 w 56"/>
                  <a:gd name="T25" fmla="*/ 18 h 56"/>
                  <a:gd name="T26" fmla="*/ 18 w 56"/>
                  <a:gd name="T27" fmla="*/ 20 h 56"/>
                  <a:gd name="T28" fmla="*/ 15 w 56"/>
                  <a:gd name="T29" fmla="*/ 15 h 56"/>
                  <a:gd name="T30" fmla="*/ 26 w 56"/>
                  <a:gd name="T31" fmla="*/ 12 h 56"/>
                  <a:gd name="T32" fmla="*/ 37 w 56"/>
                  <a:gd name="T33" fmla="*/ 22 h 56"/>
                  <a:gd name="T34" fmla="*/ 28 w 56"/>
                  <a:gd name="T35" fmla="*/ 35 h 56"/>
                  <a:gd name="T36" fmla="*/ 25 w 56"/>
                  <a:gd name="T37" fmla="*/ 38 h 56"/>
                  <a:gd name="T38" fmla="*/ 25 w 56"/>
                  <a:gd name="T39" fmla="*/ 38 h 56"/>
                  <a:gd name="T40" fmla="*/ 38 w 56"/>
                  <a:gd name="T41" fmla="*/ 38 h 56"/>
                  <a:gd name="T42" fmla="*/ 38 w 56"/>
                  <a:gd name="T43"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6">
                    <a:moveTo>
                      <a:pt x="30" y="1"/>
                    </a:moveTo>
                    <a:cubicBezTo>
                      <a:pt x="24" y="0"/>
                      <a:pt x="19" y="2"/>
                      <a:pt x="14" y="4"/>
                    </a:cubicBezTo>
                    <a:cubicBezTo>
                      <a:pt x="13" y="12"/>
                      <a:pt x="8" y="19"/>
                      <a:pt x="2" y="21"/>
                    </a:cubicBezTo>
                    <a:cubicBezTo>
                      <a:pt x="1" y="23"/>
                      <a:pt x="1" y="25"/>
                      <a:pt x="1" y="26"/>
                    </a:cubicBezTo>
                    <a:cubicBezTo>
                      <a:pt x="0" y="41"/>
                      <a:pt x="11" y="54"/>
                      <a:pt x="26" y="55"/>
                    </a:cubicBezTo>
                    <a:cubicBezTo>
                      <a:pt x="41" y="56"/>
                      <a:pt x="54" y="45"/>
                      <a:pt x="55" y="30"/>
                    </a:cubicBezTo>
                    <a:cubicBezTo>
                      <a:pt x="56" y="15"/>
                      <a:pt x="45" y="2"/>
                      <a:pt x="30" y="1"/>
                    </a:cubicBezTo>
                    <a:close/>
                    <a:moveTo>
                      <a:pt x="38" y="44"/>
                    </a:moveTo>
                    <a:cubicBezTo>
                      <a:pt x="15" y="44"/>
                      <a:pt x="15" y="44"/>
                      <a:pt x="15" y="44"/>
                    </a:cubicBezTo>
                    <a:cubicBezTo>
                      <a:pt x="15" y="40"/>
                      <a:pt x="15" y="40"/>
                      <a:pt x="15" y="40"/>
                    </a:cubicBezTo>
                    <a:cubicBezTo>
                      <a:pt x="19" y="36"/>
                      <a:pt x="19" y="36"/>
                      <a:pt x="19" y="36"/>
                    </a:cubicBezTo>
                    <a:cubicBezTo>
                      <a:pt x="26" y="30"/>
                      <a:pt x="29" y="26"/>
                      <a:pt x="29" y="22"/>
                    </a:cubicBezTo>
                    <a:cubicBezTo>
                      <a:pt x="29" y="20"/>
                      <a:pt x="28" y="18"/>
                      <a:pt x="24" y="18"/>
                    </a:cubicBezTo>
                    <a:cubicBezTo>
                      <a:pt x="22" y="18"/>
                      <a:pt x="19" y="19"/>
                      <a:pt x="18" y="20"/>
                    </a:cubicBezTo>
                    <a:cubicBezTo>
                      <a:pt x="15" y="15"/>
                      <a:pt x="15" y="15"/>
                      <a:pt x="15" y="15"/>
                    </a:cubicBezTo>
                    <a:cubicBezTo>
                      <a:pt x="18" y="13"/>
                      <a:pt x="22" y="12"/>
                      <a:pt x="26" y="12"/>
                    </a:cubicBezTo>
                    <a:cubicBezTo>
                      <a:pt x="33" y="12"/>
                      <a:pt x="37" y="16"/>
                      <a:pt x="37" y="22"/>
                    </a:cubicBezTo>
                    <a:cubicBezTo>
                      <a:pt x="37" y="27"/>
                      <a:pt x="33" y="31"/>
                      <a:pt x="28" y="35"/>
                    </a:cubicBezTo>
                    <a:cubicBezTo>
                      <a:pt x="25" y="38"/>
                      <a:pt x="25" y="38"/>
                      <a:pt x="25" y="38"/>
                    </a:cubicBezTo>
                    <a:cubicBezTo>
                      <a:pt x="25" y="38"/>
                      <a:pt x="25" y="38"/>
                      <a:pt x="25" y="38"/>
                    </a:cubicBezTo>
                    <a:cubicBezTo>
                      <a:pt x="38" y="38"/>
                      <a:pt x="38" y="38"/>
                      <a:pt x="38" y="38"/>
                    </a:cubicBezTo>
                    <a:lnTo>
                      <a:pt x="38"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70" name="Freeform 9"/>
              <p:cNvSpPr>
                <a:spLocks noEditPoints="1"/>
              </p:cNvSpPr>
              <p:nvPr/>
            </p:nvSpPr>
            <p:spPr bwMode="auto">
              <a:xfrm>
                <a:off x="2206625" y="3725863"/>
                <a:ext cx="1085850" cy="752475"/>
              </a:xfrm>
              <a:custGeom>
                <a:avLst/>
                <a:gdLst>
                  <a:gd name="T0" fmla="*/ 268 w 289"/>
                  <a:gd name="T1" fmla="*/ 33 h 199"/>
                  <a:gd name="T2" fmla="*/ 268 w 289"/>
                  <a:gd name="T3" fmla="*/ 39 h 199"/>
                  <a:gd name="T4" fmla="*/ 277 w 289"/>
                  <a:gd name="T5" fmla="*/ 46 h 199"/>
                  <a:gd name="T6" fmla="*/ 260 w 289"/>
                  <a:gd name="T7" fmla="*/ 43 h 199"/>
                  <a:gd name="T8" fmla="*/ 258 w 289"/>
                  <a:gd name="T9" fmla="*/ 56 h 199"/>
                  <a:gd name="T10" fmla="*/ 275 w 289"/>
                  <a:gd name="T11" fmla="*/ 61 h 199"/>
                  <a:gd name="T12" fmla="*/ 276 w 289"/>
                  <a:gd name="T13" fmla="*/ 60 h 199"/>
                  <a:gd name="T14" fmla="*/ 273 w 289"/>
                  <a:gd name="T15" fmla="*/ 66 h 199"/>
                  <a:gd name="T16" fmla="*/ 254 w 289"/>
                  <a:gd name="T17" fmla="*/ 64 h 199"/>
                  <a:gd name="T18" fmla="*/ 157 w 289"/>
                  <a:gd name="T19" fmla="*/ 10 h 199"/>
                  <a:gd name="T20" fmla="*/ 151 w 289"/>
                  <a:gd name="T21" fmla="*/ 20 h 199"/>
                  <a:gd name="T22" fmla="*/ 186 w 289"/>
                  <a:gd name="T23" fmla="*/ 32 h 199"/>
                  <a:gd name="T24" fmla="*/ 186 w 289"/>
                  <a:gd name="T25" fmla="*/ 40 h 199"/>
                  <a:gd name="T26" fmla="*/ 108 w 289"/>
                  <a:gd name="T27" fmla="*/ 40 h 199"/>
                  <a:gd name="T28" fmla="*/ 105 w 289"/>
                  <a:gd name="T29" fmla="*/ 32 h 199"/>
                  <a:gd name="T30" fmla="*/ 119 w 289"/>
                  <a:gd name="T31" fmla="*/ 26 h 199"/>
                  <a:gd name="T32" fmla="*/ 108 w 289"/>
                  <a:gd name="T33" fmla="*/ 15 h 199"/>
                  <a:gd name="T34" fmla="*/ 88 w 289"/>
                  <a:gd name="T35" fmla="*/ 23 h 199"/>
                  <a:gd name="T36" fmla="*/ 64 w 289"/>
                  <a:gd name="T37" fmla="*/ 19 h 199"/>
                  <a:gd name="T38" fmla="*/ 70 w 289"/>
                  <a:gd name="T39" fmla="*/ 33 h 199"/>
                  <a:gd name="T40" fmla="*/ 42 w 289"/>
                  <a:gd name="T41" fmla="*/ 66 h 199"/>
                  <a:gd name="T42" fmla="*/ 32 w 289"/>
                  <a:gd name="T43" fmla="*/ 65 h 199"/>
                  <a:gd name="T44" fmla="*/ 0 w 289"/>
                  <a:gd name="T45" fmla="*/ 104 h 199"/>
                  <a:gd name="T46" fmla="*/ 32 w 289"/>
                  <a:gd name="T47" fmla="*/ 144 h 199"/>
                  <a:gd name="T48" fmla="*/ 54 w 289"/>
                  <a:gd name="T49" fmla="*/ 140 h 199"/>
                  <a:gd name="T50" fmla="*/ 78 w 289"/>
                  <a:gd name="T51" fmla="*/ 161 h 199"/>
                  <a:gd name="T52" fmla="*/ 83 w 289"/>
                  <a:gd name="T53" fmla="*/ 180 h 199"/>
                  <a:gd name="T54" fmla="*/ 116 w 289"/>
                  <a:gd name="T55" fmla="*/ 196 h 199"/>
                  <a:gd name="T56" fmla="*/ 149 w 289"/>
                  <a:gd name="T57" fmla="*/ 180 h 199"/>
                  <a:gd name="T58" fmla="*/ 162 w 289"/>
                  <a:gd name="T59" fmla="*/ 179 h 199"/>
                  <a:gd name="T60" fmla="*/ 161 w 289"/>
                  <a:gd name="T61" fmla="*/ 182 h 199"/>
                  <a:gd name="T62" fmla="*/ 194 w 289"/>
                  <a:gd name="T63" fmla="*/ 199 h 199"/>
                  <a:gd name="T64" fmla="*/ 226 w 289"/>
                  <a:gd name="T65" fmla="*/ 182 h 199"/>
                  <a:gd name="T66" fmla="*/ 227 w 289"/>
                  <a:gd name="T67" fmla="*/ 155 h 199"/>
                  <a:gd name="T68" fmla="*/ 261 w 289"/>
                  <a:gd name="T69" fmla="*/ 94 h 199"/>
                  <a:gd name="T70" fmla="*/ 258 w 289"/>
                  <a:gd name="T71" fmla="*/ 74 h 199"/>
                  <a:gd name="T72" fmla="*/ 282 w 289"/>
                  <a:gd name="T73" fmla="*/ 64 h 199"/>
                  <a:gd name="T74" fmla="*/ 283 w 289"/>
                  <a:gd name="T75" fmla="*/ 55 h 199"/>
                  <a:gd name="T76" fmla="*/ 268 w 289"/>
                  <a:gd name="T77" fmla="*/ 33 h 199"/>
                  <a:gd name="T78" fmla="*/ 272 w 289"/>
                  <a:gd name="T79" fmla="*/ 55 h 199"/>
                  <a:gd name="T80" fmla="*/ 264 w 289"/>
                  <a:gd name="T81" fmla="*/ 50 h 199"/>
                  <a:gd name="T82" fmla="*/ 268 w 289"/>
                  <a:gd name="T83" fmla="*/ 49 h 199"/>
                  <a:gd name="T84" fmla="*/ 274 w 289"/>
                  <a:gd name="T85" fmla="*/ 55 h 199"/>
                  <a:gd name="T86" fmla="*/ 272 w 289"/>
                  <a:gd name="T87" fmla="*/ 55 h 199"/>
                  <a:gd name="T88" fmla="*/ 12 w 289"/>
                  <a:gd name="T89" fmla="*/ 111 h 199"/>
                  <a:gd name="T90" fmla="*/ 6 w 289"/>
                  <a:gd name="T91" fmla="*/ 102 h 199"/>
                  <a:gd name="T92" fmla="*/ 12 w 289"/>
                  <a:gd name="T93" fmla="*/ 92 h 199"/>
                  <a:gd name="T94" fmla="*/ 18 w 289"/>
                  <a:gd name="T95" fmla="*/ 102 h 199"/>
                  <a:gd name="T96" fmla="*/ 12 w 289"/>
                  <a:gd name="T97" fmla="*/ 111 h 199"/>
                  <a:gd name="T98" fmla="*/ 33 w 289"/>
                  <a:gd name="T99" fmla="*/ 115 h 199"/>
                  <a:gd name="T100" fmla="*/ 26 w 289"/>
                  <a:gd name="T101" fmla="*/ 105 h 199"/>
                  <a:gd name="T102" fmla="*/ 33 w 289"/>
                  <a:gd name="T103" fmla="*/ 95 h 199"/>
                  <a:gd name="T104" fmla="*/ 39 w 289"/>
                  <a:gd name="T105" fmla="*/ 105 h 199"/>
                  <a:gd name="T106" fmla="*/ 33 w 289"/>
                  <a:gd name="T107" fmla="*/ 115 h 199"/>
                  <a:gd name="T108" fmla="*/ 68 w 289"/>
                  <a:gd name="T109" fmla="*/ 69 h 199"/>
                  <a:gd name="T110" fmla="*/ 59 w 289"/>
                  <a:gd name="T111" fmla="*/ 74 h 199"/>
                  <a:gd name="T112" fmla="*/ 60 w 289"/>
                  <a:gd name="T113" fmla="*/ 73 h 199"/>
                  <a:gd name="T114" fmla="*/ 60 w 289"/>
                  <a:gd name="T115" fmla="*/ 67 h 199"/>
                  <a:gd name="T116" fmla="*/ 54 w 289"/>
                  <a:gd name="T117" fmla="*/ 69 h 199"/>
                  <a:gd name="T118" fmla="*/ 53 w 289"/>
                  <a:gd name="T119" fmla="*/ 71 h 199"/>
                  <a:gd name="T120" fmla="*/ 54 w 289"/>
                  <a:gd name="T121" fmla="*/ 60 h 199"/>
                  <a:gd name="T122" fmla="*/ 67 w 289"/>
                  <a:gd name="T123" fmla="*/ 55 h 199"/>
                  <a:gd name="T124" fmla="*/ 68 w 289"/>
                  <a:gd name="T125" fmla="*/ 6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9" h="199">
                    <a:moveTo>
                      <a:pt x="268" y="33"/>
                    </a:moveTo>
                    <a:cubicBezTo>
                      <a:pt x="265" y="34"/>
                      <a:pt x="262" y="40"/>
                      <a:pt x="268" y="39"/>
                    </a:cubicBezTo>
                    <a:cubicBezTo>
                      <a:pt x="273" y="38"/>
                      <a:pt x="276" y="42"/>
                      <a:pt x="277" y="46"/>
                    </a:cubicBezTo>
                    <a:cubicBezTo>
                      <a:pt x="273" y="42"/>
                      <a:pt x="266" y="40"/>
                      <a:pt x="260" y="43"/>
                    </a:cubicBezTo>
                    <a:cubicBezTo>
                      <a:pt x="255" y="46"/>
                      <a:pt x="254" y="51"/>
                      <a:pt x="258" y="56"/>
                    </a:cubicBezTo>
                    <a:cubicBezTo>
                      <a:pt x="262" y="60"/>
                      <a:pt x="269" y="62"/>
                      <a:pt x="275" y="61"/>
                    </a:cubicBezTo>
                    <a:cubicBezTo>
                      <a:pt x="276" y="60"/>
                      <a:pt x="276" y="60"/>
                      <a:pt x="276" y="60"/>
                    </a:cubicBezTo>
                    <a:cubicBezTo>
                      <a:pt x="276" y="63"/>
                      <a:pt x="276" y="65"/>
                      <a:pt x="273" y="66"/>
                    </a:cubicBezTo>
                    <a:cubicBezTo>
                      <a:pt x="268" y="71"/>
                      <a:pt x="259" y="68"/>
                      <a:pt x="254" y="64"/>
                    </a:cubicBezTo>
                    <a:cubicBezTo>
                      <a:pt x="239" y="34"/>
                      <a:pt x="202" y="12"/>
                      <a:pt x="157" y="10"/>
                    </a:cubicBezTo>
                    <a:cubicBezTo>
                      <a:pt x="156" y="14"/>
                      <a:pt x="154" y="17"/>
                      <a:pt x="151" y="20"/>
                    </a:cubicBezTo>
                    <a:cubicBezTo>
                      <a:pt x="163" y="20"/>
                      <a:pt x="175" y="23"/>
                      <a:pt x="186" y="32"/>
                    </a:cubicBezTo>
                    <a:cubicBezTo>
                      <a:pt x="186" y="40"/>
                      <a:pt x="186" y="40"/>
                      <a:pt x="186" y="40"/>
                    </a:cubicBezTo>
                    <a:cubicBezTo>
                      <a:pt x="186" y="40"/>
                      <a:pt x="154" y="16"/>
                      <a:pt x="108" y="40"/>
                    </a:cubicBezTo>
                    <a:cubicBezTo>
                      <a:pt x="105" y="32"/>
                      <a:pt x="105" y="32"/>
                      <a:pt x="105" y="32"/>
                    </a:cubicBezTo>
                    <a:cubicBezTo>
                      <a:pt x="105" y="32"/>
                      <a:pt x="111" y="29"/>
                      <a:pt x="119" y="26"/>
                    </a:cubicBezTo>
                    <a:cubicBezTo>
                      <a:pt x="115" y="23"/>
                      <a:pt x="111" y="20"/>
                      <a:pt x="108" y="15"/>
                    </a:cubicBezTo>
                    <a:cubicBezTo>
                      <a:pt x="101" y="17"/>
                      <a:pt x="94" y="20"/>
                      <a:pt x="88" y="23"/>
                    </a:cubicBezTo>
                    <a:cubicBezTo>
                      <a:pt x="93" y="0"/>
                      <a:pt x="54" y="15"/>
                      <a:pt x="64" y="19"/>
                    </a:cubicBezTo>
                    <a:cubicBezTo>
                      <a:pt x="74" y="23"/>
                      <a:pt x="70" y="33"/>
                      <a:pt x="70" y="33"/>
                    </a:cubicBezTo>
                    <a:cubicBezTo>
                      <a:pt x="58" y="42"/>
                      <a:pt x="48" y="54"/>
                      <a:pt x="42" y="66"/>
                    </a:cubicBezTo>
                    <a:cubicBezTo>
                      <a:pt x="41" y="66"/>
                      <a:pt x="33" y="65"/>
                      <a:pt x="32" y="65"/>
                    </a:cubicBezTo>
                    <a:cubicBezTo>
                      <a:pt x="14" y="65"/>
                      <a:pt x="0" y="83"/>
                      <a:pt x="0" y="104"/>
                    </a:cubicBezTo>
                    <a:cubicBezTo>
                      <a:pt x="0" y="126"/>
                      <a:pt x="14" y="144"/>
                      <a:pt x="32" y="144"/>
                    </a:cubicBezTo>
                    <a:cubicBezTo>
                      <a:pt x="37" y="144"/>
                      <a:pt x="49" y="142"/>
                      <a:pt x="54" y="140"/>
                    </a:cubicBezTo>
                    <a:cubicBezTo>
                      <a:pt x="60" y="148"/>
                      <a:pt x="69" y="155"/>
                      <a:pt x="78" y="161"/>
                    </a:cubicBezTo>
                    <a:cubicBezTo>
                      <a:pt x="89" y="168"/>
                      <a:pt x="83" y="180"/>
                      <a:pt x="83" y="180"/>
                    </a:cubicBezTo>
                    <a:cubicBezTo>
                      <a:pt x="83" y="189"/>
                      <a:pt x="98" y="196"/>
                      <a:pt x="116" y="196"/>
                    </a:cubicBezTo>
                    <a:cubicBezTo>
                      <a:pt x="134" y="196"/>
                      <a:pt x="149" y="189"/>
                      <a:pt x="149" y="180"/>
                    </a:cubicBezTo>
                    <a:cubicBezTo>
                      <a:pt x="153" y="180"/>
                      <a:pt x="157" y="179"/>
                      <a:pt x="162" y="179"/>
                    </a:cubicBezTo>
                    <a:cubicBezTo>
                      <a:pt x="161" y="180"/>
                      <a:pt x="161" y="181"/>
                      <a:pt x="161" y="182"/>
                    </a:cubicBezTo>
                    <a:cubicBezTo>
                      <a:pt x="161" y="192"/>
                      <a:pt x="176" y="199"/>
                      <a:pt x="194" y="199"/>
                    </a:cubicBezTo>
                    <a:cubicBezTo>
                      <a:pt x="212" y="199"/>
                      <a:pt x="226" y="192"/>
                      <a:pt x="226" y="182"/>
                    </a:cubicBezTo>
                    <a:cubicBezTo>
                      <a:pt x="226" y="182"/>
                      <a:pt x="214" y="167"/>
                      <a:pt x="227" y="155"/>
                    </a:cubicBezTo>
                    <a:cubicBezTo>
                      <a:pt x="247" y="138"/>
                      <a:pt x="261" y="118"/>
                      <a:pt x="261" y="94"/>
                    </a:cubicBezTo>
                    <a:cubicBezTo>
                      <a:pt x="261" y="88"/>
                      <a:pt x="260" y="81"/>
                      <a:pt x="258" y="74"/>
                    </a:cubicBezTo>
                    <a:cubicBezTo>
                      <a:pt x="267" y="76"/>
                      <a:pt x="278" y="73"/>
                      <a:pt x="282" y="64"/>
                    </a:cubicBezTo>
                    <a:cubicBezTo>
                      <a:pt x="284" y="61"/>
                      <a:pt x="284" y="58"/>
                      <a:pt x="283" y="55"/>
                    </a:cubicBezTo>
                    <a:cubicBezTo>
                      <a:pt x="289" y="45"/>
                      <a:pt x="282" y="29"/>
                      <a:pt x="268" y="33"/>
                    </a:cubicBezTo>
                    <a:close/>
                    <a:moveTo>
                      <a:pt x="272" y="55"/>
                    </a:moveTo>
                    <a:cubicBezTo>
                      <a:pt x="269" y="54"/>
                      <a:pt x="266" y="52"/>
                      <a:pt x="264" y="50"/>
                    </a:cubicBezTo>
                    <a:cubicBezTo>
                      <a:pt x="260" y="46"/>
                      <a:pt x="266" y="47"/>
                      <a:pt x="268" y="49"/>
                    </a:cubicBezTo>
                    <a:cubicBezTo>
                      <a:pt x="270" y="50"/>
                      <a:pt x="273" y="52"/>
                      <a:pt x="274" y="55"/>
                    </a:cubicBezTo>
                    <a:cubicBezTo>
                      <a:pt x="273" y="55"/>
                      <a:pt x="273" y="55"/>
                      <a:pt x="272" y="55"/>
                    </a:cubicBezTo>
                    <a:close/>
                    <a:moveTo>
                      <a:pt x="12" y="111"/>
                    </a:moveTo>
                    <a:cubicBezTo>
                      <a:pt x="9" y="111"/>
                      <a:pt x="6" y="107"/>
                      <a:pt x="6" y="102"/>
                    </a:cubicBezTo>
                    <a:cubicBezTo>
                      <a:pt x="6" y="96"/>
                      <a:pt x="9" y="92"/>
                      <a:pt x="12" y="92"/>
                    </a:cubicBezTo>
                    <a:cubicBezTo>
                      <a:pt x="15" y="92"/>
                      <a:pt x="18" y="96"/>
                      <a:pt x="18" y="102"/>
                    </a:cubicBezTo>
                    <a:cubicBezTo>
                      <a:pt x="18" y="107"/>
                      <a:pt x="15" y="111"/>
                      <a:pt x="12" y="111"/>
                    </a:cubicBezTo>
                    <a:close/>
                    <a:moveTo>
                      <a:pt x="33" y="115"/>
                    </a:moveTo>
                    <a:cubicBezTo>
                      <a:pt x="29" y="115"/>
                      <a:pt x="26" y="110"/>
                      <a:pt x="26" y="105"/>
                    </a:cubicBezTo>
                    <a:cubicBezTo>
                      <a:pt x="26" y="99"/>
                      <a:pt x="29" y="95"/>
                      <a:pt x="33" y="95"/>
                    </a:cubicBezTo>
                    <a:cubicBezTo>
                      <a:pt x="36" y="95"/>
                      <a:pt x="39" y="99"/>
                      <a:pt x="39" y="105"/>
                    </a:cubicBezTo>
                    <a:cubicBezTo>
                      <a:pt x="39" y="110"/>
                      <a:pt x="36" y="115"/>
                      <a:pt x="33" y="115"/>
                    </a:cubicBezTo>
                    <a:close/>
                    <a:moveTo>
                      <a:pt x="68" y="69"/>
                    </a:moveTo>
                    <a:cubicBezTo>
                      <a:pt x="65" y="72"/>
                      <a:pt x="62" y="74"/>
                      <a:pt x="59" y="74"/>
                    </a:cubicBezTo>
                    <a:cubicBezTo>
                      <a:pt x="60" y="74"/>
                      <a:pt x="60" y="74"/>
                      <a:pt x="60" y="73"/>
                    </a:cubicBezTo>
                    <a:cubicBezTo>
                      <a:pt x="62" y="71"/>
                      <a:pt x="62" y="68"/>
                      <a:pt x="60" y="67"/>
                    </a:cubicBezTo>
                    <a:cubicBezTo>
                      <a:pt x="58" y="65"/>
                      <a:pt x="56" y="66"/>
                      <a:pt x="54" y="69"/>
                    </a:cubicBezTo>
                    <a:cubicBezTo>
                      <a:pt x="53" y="70"/>
                      <a:pt x="53" y="70"/>
                      <a:pt x="53" y="71"/>
                    </a:cubicBezTo>
                    <a:cubicBezTo>
                      <a:pt x="51" y="68"/>
                      <a:pt x="51" y="64"/>
                      <a:pt x="54" y="60"/>
                    </a:cubicBezTo>
                    <a:cubicBezTo>
                      <a:pt x="57" y="55"/>
                      <a:pt x="63" y="53"/>
                      <a:pt x="67" y="55"/>
                    </a:cubicBezTo>
                    <a:cubicBezTo>
                      <a:pt x="71" y="58"/>
                      <a:pt x="71" y="64"/>
                      <a:pt x="68"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71" name="Freeform 10"/>
              <p:cNvSpPr>
                <a:spLocks noEditPoints="1"/>
              </p:cNvSpPr>
              <p:nvPr/>
            </p:nvSpPr>
            <p:spPr bwMode="auto">
              <a:xfrm>
                <a:off x="2608263" y="3638550"/>
                <a:ext cx="184150" cy="185738"/>
              </a:xfrm>
              <a:custGeom>
                <a:avLst/>
                <a:gdLst>
                  <a:gd name="T0" fmla="*/ 45 w 49"/>
                  <a:gd name="T1" fmla="*/ 18 h 49"/>
                  <a:gd name="T2" fmla="*/ 18 w 49"/>
                  <a:gd name="T3" fmla="*/ 4 h 49"/>
                  <a:gd name="T4" fmla="*/ 4 w 49"/>
                  <a:gd name="T5" fmla="*/ 31 h 49"/>
                  <a:gd name="T6" fmla="*/ 31 w 49"/>
                  <a:gd name="T7" fmla="*/ 45 h 49"/>
                  <a:gd name="T8" fmla="*/ 45 w 49"/>
                  <a:gd name="T9" fmla="*/ 18 h 49"/>
                  <a:gd name="T10" fmla="*/ 19 w 49"/>
                  <a:gd name="T11" fmla="*/ 39 h 49"/>
                  <a:gd name="T12" fmla="*/ 13 w 49"/>
                  <a:gd name="T13" fmla="*/ 40 h 49"/>
                  <a:gd name="T14" fmla="*/ 12 w 49"/>
                  <a:gd name="T15" fmla="*/ 36 h 49"/>
                  <a:gd name="T16" fmla="*/ 17 w 49"/>
                  <a:gd name="T17" fmla="*/ 35 h 49"/>
                  <a:gd name="T18" fmla="*/ 20 w 49"/>
                  <a:gd name="T19" fmla="*/ 31 h 49"/>
                  <a:gd name="T20" fmla="*/ 13 w 49"/>
                  <a:gd name="T21" fmla="*/ 30 h 49"/>
                  <a:gd name="T22" fmla="*/ 10 w 49"/>
                  <a:gd name="T23" fmla="*/ 31 h 49"/>
                  <a:gd name="T24" fmla="*/ 7 w 49"/>
                  <a:gd name="T25" fmla="*/ 20 h 49"/>
                  <a:gd name="T26" fmla="*/ 18 w 49"/>
                  <a:gd name="T27" fmla="*/ 16 h 49"/>
                  <a:gd name="T28" fmla="*/ 20 w 49"/>
                  <a:gd name="T29" fmla="*/ 19 h 49"/>
                  <a:gd name="T30" fmla="*/ 12 w 49"/>
                  <a:gd name="T31" fmla="*/ 22 h 49"/>
                  <a:gd name="T32" fmla="*/ 13 w 49"/>
                  <a:gd name="T33" fmla="*/ 26 h 49"/>
                  <a:gd name="T34" fmla="*/ 14 w 49"/>
                  <a:gd name="T35" fmla="*/ 25 h 49"/>
                  <a:gd name="T36" fmla="*/ 20 w 49"/>
                  <a:gd name="T37" fmla="*/ 24 h 49"/>
                  <a:gd name="T38" fmla="*/ 24 w 49"/>
                  <a:gd name="T39" fmla="*/ 28 h 49"/>
                  <a:gd name="T40" fmla="*/ 19 w 49"/>
                  <a:gd name="T41" fmla="*/ 39 h 49"/>
                  <a:gd name="T42" fmla="*/ 37 w 49"/>
                  <a:gd name="T43" fmla="*/ 31 h 49"/>
                  <a:gd name="T44" fmla="*/ 25 w 49"/>
                  <a:gd name="T45" fmla="*/ 24 h 49"/>
                  <a:gd name="T46" fmla="*/ 29 w 49"/>
                  <a:gd name="T47" fmla="*/ 11 h 49"/>
                  <a:gd name="T48" fmla="*/ 40 w 49"/>
                  <a:gd name="T49" fmla="*/ 18 h 49"/>
                  <a:gd name="T50" fmla="*/ 37 w 49"/>
                  <a:gd name="T51" fmla="*/ 3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5" y="18"/>
                    </a:moveTo>
                    <a:cubicBezTo>
                      <a:pt x="41" y="6"/>
                      <a:pt x="29" y="0"/>
                      <a:pt x="18" y="4"/>
                    </a:cubicBezTo>
                    <a:cubicBezTo>
                      <a:pt x="6" y="8"/>
                      <a:pt x="0" y="20"/>
                      <a:pt x="4" y="31"/>
                    </a:cubicBezTo>
                    <a:cubicBezTo>
                      <a:pt x="8" y="43"/>
                      <a:pt x="20" y="49"/>
                      <a:pt x="31" y="45"/>
                    </a:cubicBezTo>
                    <a:cubicBezTo>
                      <a:pt x="43" y="41"/>
                      <a:pt x="49" y="29"/>
                      <a:pt x="45" y="18"/>
                    </a:cubicBezTo>
                    <a:close/>
                    <a:moveTo>
                      <a:pt x="19" y="39"/>
                    </a:moveTo>
                    <a:cubicBezTo>
                      <a:pt x="16" y="40"/>
                      <a:pt x="14" y="40"/>
                      <a:pt x="13" y="40"/>
                    </a:cubicBezTo>
                    <a:cubicBezTo>
                      <a:pt x="12" y="36"/>
                      <a:pt x="12" y="36"/>
                      <a:pt x="12" y="36"/>
                    </a:cubicBezTo>
                    <a:cubicBezTo>
                      <a:pt x="13" y="36"/>
                      <a:pt x="15" y="36"/>
                      <a:pt x="17" y="35"/>
                    </a:cubicBezTo>
                    <a:cubicBezTo>
                      <a:pt x="19" y="34"/>
                      <a:pt x="20" y="33"/>
                      <a:pt x="20" y="31"/>
                    </a:cubicBezTo>
                    <a:cubicBezTo>
                      <a:pt x="19" y="29"/>
                      <a:pt x="17" y="28"/>
                      <a:pt x="13" y="30"/>
                    </a:cubicBezTo>
                    <a:cubicBezTo>
                      <a:pt x="12" y="30"/>
                      <a:pt x="11" y="30"/>
                      <a:pt x="10" y="31"/>
                    </a:cubicBezTo>
                    <a:cubicBezTo>
                      <a:pt x="7" y="20"/>
                      <a:pt x="7" y="20"/>
                      <a:pt x="7" y="20"/>
                    </a:cubicBezTo>
                    <a:cubicBezTo>
                      <a:pt x="18" y="16"/>
                      <a:pt x="18" y="16"/>
                      <a:pt x="18" y="16"/>
                    </a:cubicBezTo>
                    <a:cubicBezTo>
                      <a:pt x="20" y="19"/>
                      <a:pt x="20" y="19"/>
                      <a:pt x="20" y="19"/>
                    </a:cubicBezTo>
                    <a:cubicBezTo>
                      <a:pt x="12" y="22"/>
                      <a:pt x="12" y="22"/>
                      <a:pt x="12" y="22"/>
                    </a:cubicBezTo>
                    <a:cubicBezTo>
                      <a:pt x="13" y="26"/>
                      <a:pt x="13" y="26"/>
                      <a:pt x="13" y="26"/>
                    </a:cubicBezTo>
                    <a:cubicBezTo>
                      <a:pt x="13" y="25"/>
                      <a:pt x="14" y="25"/>
                      <a:pt x="14" y="25"/>
                    </a:cubicBezTo>
                    <a:cubicBezTo>
                      <a:pt x="16" y="24"/>
                      <a:pt x="18" y="24"/>
                      <a:pt x="20" y="24"/>
                    </a:cubicBezTo>
                    <a:cubicBezTo>
                      <a:pt x="22" y="25"/>
                      <a:pt x="23" y="26"/>
                      <a:pt x="24" y="28"/>
                    </a:cubicBezTo>
                    <a:cubicBezTo>
                      <a:pt x="26" y="32"/>
                      <a:pt x="24" y="37"/>
                      <a:pt x="19" y="39"/>
                    </a:cubicBezTo>
                    <a:close/>
                    <a:moveTo>
                      <a:pt x="37" y="31"/>
                    </a:moveTo>
                    <a:cubicBezTo>
                      <a:pt x="32" y="33"/>
                      <a:pt x="28" y="30"/>
                      <a:pt x="25" y="24"/>
                    </a:cubicBezTo>
                    <a:cubicBezTo>
                      <a:pt x="23" y="18"/>
                      <a:pt x="24" y="13"/>
                      <a:pt x="29" y="11"/>
                    </a:cubicBezTo>
                    <a:cubicBezTo>
                      <a:pt x="34" y="9"/>
                      <a:pt x="38" y="13"/>
                      <a:pt x="40" y="18"/>
                    </a:cubicBezTo>
                    <a:cubicBezTo>
                      <a:pt x="43" y="24"/>
                      <a:pt x="42" y="29"/>
                      <a:pt x="37"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72" name="Freeform 11"/>
              <p:cNvSpPr/>
              <p:nvPr/>
            </p:nvSpPr>
            <p:spPr bwMode="auto">
              <a:xfrm>
                <a:off x="2714625" y="3692525"/>
                <a:ext cx="33338" cy="52388"/>
              </a:xfrm>
              <a:custGeom>
                <a:avLst/>
                <a:gdLst>
                  <a:gd name="T0" fmla="*/ 2 w 9"/>
                  <a:gd name="T1" fmla="*/ 0 h 14"/>
                  <a:gd name="T2" fmla="*/ 2 w 9"/>
                  <a:gd name="T3" fmla="*/ 8 h 14"/>
                  <a:gd name="T4" fmla="*/ 8 w 9"/>
                  <a:gd name="T5" fmla="*/ 14 h 14"/>
                  <a:gd name="T6" fmla="*/ 8 w 9"/>
                  <a:gd name="T7" fmla="*/ 6 h 14"/>
                  <a:gd name="T8" fmla="*/ 2 w 9"/>
                  <a:gd name="T9" fmla="*/ 0 h 14"/>
                </a:gdLst>
                <a:ahLst/>
                <a:cxnLst>
                  <a:cxn ang="0">
                    <a:pos x="T0" y="T1"/>
                  </a:cxn>
                  <a:cxn ang="0">
                    <a:pos x="T2" y="T3"/>
                  </a:cxn>
                  <a:cxn ang="0">
                    <a:pos x="T4" y="T5"/>
                  </a:cxn>
                  <a:cxn ang="0">
                    <a:pos x="T6" y="T7"/>
                  </a:cxn>
                  <a:cxn ang="0">
                    <a:pos x="T8" y="T9"/>
                  </a:cxn>
                </a:cxnLst>
                <a:rect l="0" t="0" r="r" b="b"/>
                <a:pathLst>
                  <a:path w="9" h="14">
                    <a:moveTo>
                      <a:pt x="2" y="0"/>
                    </a:moveTo>
                    <a:cubicBezTo>
                      <a:pt x="1" y="1"/>
                      <a:pt x="0" y="4"/>
                      <a:pt x="2" y="8"/>
                    </a:cubicBezTo>
                    <a:cubicBezTo>
                      <a:pt x="4" y="13"/>
                      <a:pt x="6" y="14"/>
                      <a:pt x="8" y="14"/>
                    </a:cubicBezTo>
                    <a:cubicBezTo>
                      <a:pt x="9" y="13"/>
                      <a:pt x="9" y="10"/>
                      <a:pt x="8" y="6"/>
                    </a:cubicBezTo>
                    <a:cubicBezTo>
                      <a:pt x="6" y="2"/>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73" name="Freeform 12"/>
              <p:cNvSpPr>
                <a:spLocks noEditPoints="1"/>
              </p:cNvSpPr>
              <p:nvPr/>
            </p:nvSpPr>
            <p:spPr bwMode="auto">
              <a:xfrm>
                <a:off x="2732088" y="3460750"/>
                <a:ext cx="128588" cy="125413"/>
              </a:xfrm>
              <a:custGeom>
                <a:avLst/>
                <a:gdLst>
                  <a:gd name="T0" fmla="*/ 18 w 34"/>
                  <a:gd name="T1" fmla="*/ 0 h 33"/>
                  <a:gd name="T2" fmla="*/ 1 w 34"/>
                  <a:gd name="T3" fmla="*/ 15 h 33"/>
                  <a:gd name="T4" fmla="*/ 16 w 34"/>
                  <a:gd name="T5" fmla="*/ 33 h 33"/>
                  <a:gd name="T6" fmla="*/ 33 w 34"/>
                  <a:gd name="T7" fmla="*/ 18 h 33"/>
                  <a:gd name="T8" fmla="*/ 18 w 34"/>
                  <a:gd name="T9" fmla="*/ 0 h 33"/>
                  <a:gd name="T10" fmla="*/ 12 w 34"/>
                  <a:gd name="T11" fmla="*/ 24 h 33"/>
                  <a:gd name="T12" fmla="*/ 8 w 34"/>
                  <a:gd name="T13" fmla="*/ 24 h 33"/>
                  <a:gd name="T14" fmla="*/ 8 w 34"/>
                  <a:gd name="T15" fmla="*/ 12 h 33"/>
                  <a:gd name="T16" fmla="*/ 8 w 34"/>
                  <a:gd name="T17" fmla="*/ 12 h 33"/>
                  <a:gd name="T18" fmla="*/ 5 w 34"/>
                  <a:gd name="T19" fmla="*/ 13 h 33"/>
                  <a:gd name="T20" fmla="*/ 5 w 34"/>
                  <a:gd name="T21" fmla="*/ 11 h 33"/>
                  <a:gd name="T22" fmla="*/ 9 w 34"/>
                  <a:gd name="T23" fmla="*/ 9 h 33"/>
                  <a:gd name="T24" fmla="*/ 12 w 34"/>
                  <a:gd name="T25" fmla="*/ 9 h 33"/>
                  <a:gd name="T26" fmla="*/ 12 w 34"/>
                  <a:gd name="T27" fmla="*/ 24 h 33"/>
                  <a:gd name="T28" fmla="*/ 23 w 34"/>
                  <a:gd name="T29" fmla="*/ 25 h 33"/>
                  <a:gd name="T30" fmla="*/ 17 w 34"/>
                  <a:gd name="T31" fmla="*/ 17 h 33"/>
                  <a:gd name="T32" fmla="*/ 23 w 34"/>
                  <a:gd name="T33" fmla="*/ 8 h 33"/>
                  <a:gd name="T34" fmla="*/ 29 w 34"/>
                  <a:gd name="T35" fmla="*/ 16 h 33"/>
                  <a:gd name="T36" fmla="*/ 23 w 34"/>
                  <a:gd name="T37"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3">
                    <a:moveTo>
                      <a:pt x="18" y="0"/>
                    </a:moveTo>
                    <a:cubicBezTo>
                      <a:pt x="9" y="0"/>
                      <a:pt x="1" y="6"/>
                      <a:pt x="1" y="15"/>
                    </a:cubicBezTo>
                    <a:cubicBezTo>
                      <a:pt x="0" y="24"/>
                      <a:pt x="7" y="32"/>
                      <a:pt x="16" y="33"/>
                    </a:cubicBezTo>
                    <a:cubicBezTo>
                      <a:pt x="25" y="33"/>
                      <a:pt x="33" y="27"/>
                      <a:pt x="33" y="18"/>
                    </a:cubicBezTo>
                    <a:cubicBezTo>
                      <a:pt x="34" y="9"/>
                      <a:pt x="27" y="1"/>
                      <a:pt x="18" y="0"/>
                    </a:cubicBezTo>
                    <a:close/>
                    <a:moveTo>
                      <a:pt x="12" y="24"/>
                    </a:moveTo>
                    <a:cubicBezTo>
                      <a:pt x="8" y="24"/>
                      <a:pt x="8" y="24"/>
                      <a:pt x="8" y="24"/>
                    </a:cubicBezTo>
                    <a:cubicBezTo>
                      <a:pt x="8" y="12"/>
                      <a:pt x="8" y="12"/>
                      <a:pt x="8" y="12"/>
                    </a:cubicBezTo>
                    <a:cubicBezTo>
                      <a:pt x="8" y="12"/>
                      <a:pt x="8" y="12"/>
                      <a:pt x="8" y="12"/>
                    </a:cubicBezTo>
                    <a:cubicBezTo>
                      <a:pt x="5" y="13"/>
                      <a:pt x="5" y="13"/>
                      <a:pt x="5" y="13"/>
                    </a:cubicBezTo>
                    <a:cubicBezTo>
                      <a:pt x="5" y="11"/>
                      <a:pt x="5" y="11"/>
                      <a:pt x="5" y="11"/>
                    </a:cubicBezTo>
                    <a:cubicBezTo>
                      <a:pt x="9" y="9"/>
                      <a:pt x="9" y="9"/>
                      <a:pt x="9" y="9"/>
                    </a:cubicBezTo>
                    <a:cubicBezTo>
                      <a:pt x="12" y="9"/>
                      <a:pt x="12" y="9"/>
                      <a:pt x="12" y="9"/>
                    </a:cubicBezTo>
                    <a:lnTo>
                      <a:pt x="12" y="24"/>
                    </a:lnTo>
                    <a:close/>
                    <a:moveTo>
                      <a:pt x="23" y="25"/>
                    </a:moveTo>
                    <a:cubicBezTo>
                      <a:pt x="19" y="25"/>
                      <a:pt x="17" y="21"/>
                      <a:pt x="17" y="17"/>
                    </a:cubicBezTo>
                    <a:cubicBezTo>
                      <a:pt x="17" y="12"/>
                      <a:pt x="19" y="8"/>
                      <a:pt x="23" y="8"/>
                    </a:cubicBezTo>
                    <a:cubicBezTo>
                      <a:pt x="27" y="8"/>
                      <a:pt x="29" y="12"/>
                      <a:pt x="29" y="16"/>
                    </a:cubicBezTo>
                    <a:cubicBezTo>
                      <a:pt x="29" y="21"/>
                      <a:pt x="27" y="25"/>
                      <a:pt x="2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74" name="Freeform 13"/>
              <p:cNvSpPr/>
              <p:nvPr/>
            </p:nvSpPr>
            <p:spPr bwMode="auto">
              <a:xfrm>
                <a:off x="2811463" y="3503613"/>
                <a:ext cx="15875" cy="41275"/>
              </a:xfrm>
              <a:custGeom>
                <a:avLst/>
                <a:gdLst>
                  <a:gd name="T0" fmla="*/ 2 w 4"/>
                  <a:gd name="T1" fmla="*/ 0 h 11"/>
                  <a:gd name="T2" fmla="*/ 0 w 4"/>
                  <a:gd name="T3" fmla="*/ 6 h 11"/>
                  <a:gd name="T4" fmla="*/ 2 w 4"/>
                  <a:gd name="T5" fmla="*/ 11 h 11"/>
                  <a:gd name="T6" fmla="*/ 4 w 4"/>
                  <a:gd name="T7" fmla="*/ 5 h 11"/>
                  <a:gd name="T8" fmla="*/ 2 w 4"/>
                  <a:gd name="T9" fmla="*/ 0 h 11"/>
                </a:gdLst>
                <a:ahLst/>
                <a:cxnLst>
                  <a:cxn ang="0">
                    <a:pos x="T0" y="T1"/>
                  </a:cxn>
                  <a:cxn ang="0">
                    <a:pos x="T2" y="T3"/>
                  </a:cxn>
                  <a:cxn ang="0">
                    <a:pos x="T4" y="T5"/>
                  </a:cxn>
                  <a:cxn ang="0">
                    <a:pos x="T6" y="T7"/>
                  </a:cxn>
                  <a:cxn ang="0">
                    <a:pos x="T8" y="T9"/>
                  </a:cxn>
                </a:cxnLst>
                <a:rect l="0" t="0" r="r" b="b"/>
                <a:pathLst>
                  <a:path w="4" h="11">
                    <a:moveTo>
                      <a:pt x="2" y="0"/>
                    </a:moveTo>
                    <a:cubicBezTo>
                      <a:pt x="1" y="0"/>
                      <a:pt x="0" y="2"/>
                      <a:pt x="0" y="6"/>
                    </a:cubicBezTo>
                    <a:cubicBezTo>
                      <a:pt x="0" y="9"/>
                      <a:pt x="1" y="11"/>
                      <a:pt x="2" y="11"/>
                    </a:cubicBezTo>
                    <a:cubicBezTo>
                      <a:pt x="3" y="11"/>
                      <a:pt x="4" y="9"/>
                      <a:pt x="4" y="5"/>
                    </a:cubicBezTo>
                    <a:cubicBezTo>
                      <a:pt x="4" y="2"/>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grpSp>
        <p:grpSp>
          <p:nvGrpSpPr>
            <p:cNvPr id="61" name="Group 24"/>
            <p:cNvGrpSpPr/>
            <p:nvPr/>
          </p:nvGrpSpPr>
          <p:grpSpPr>
            <a:xfrm>
              <a:off x="1833577" y="4652098"/>
              <a:ext cx="643811" cy="415432"/>
              <a:chOff x="3630613" y="3930650"/>
              <a:chExt cx="1409700" cy="909638"/>
            </a:xfrm>
            <a:solidFill>
              <a:schemeClr val="bg1"/>
            </a:solidFill>
          </p:grpSpPr>
          <p:sp>
            <p:nvSpPr>
              <p:cNvPr id="66" name="Freeform 14"/>
              <p:cNvSpPr>
                <a:spLocks noEditPoints="1"/>
              </p:cNvSpPr>
              <p:nvPr/>
            </p:nvSpPr>
            <p:spPr bwMode="auto">
              <a:xfrm>
                <a:off x="3630613" y="4730750"/>
                <a:ext cx="1409700" cy="109538"/>
              </a:xfrm>
              <a:custGeom>
                <a:avLst/>
                <a:gdLst>
                  <a:gd name="T0" fmla="*/ 360 w 375"/>
                  <a:gd name="T1" fmla="*/ 0 h 29"/>
                  <a:gd name="T2" fmla="*/ 15 w 375"/>
                  <a:gd name="T3" fmla="*/ 0 h 29"/>
                  <a:gd name="T4" fmla="*/ 0 w 375"/>
                  <a:gd name="T5" fmla="*/ 14 h 29"/>
                  <a:gd name="T6" fmla="*/ 15 w 375"/>
                  <a:gd name="T7" fmla="*/ 29 h 29"/>
                  <a:gd name="T8" fmla="*/ 360 w 375"/>
                  <a:gd name="T9" fmla="*/ 29 h 29"/>
                  <a:gd name="T10" fmla="*/ 375 w 375"/>
                  <a:gd name="T11" fmla="*/ 14 h 29"/>
                  <a:gd name="T12" fmla="*/ 360 w 375"/>
                  <a:gd name="T13" fmla="*/ 0 h 29"/>
                  <a:gd name="T14" fmla="*/ 210 w 375"/>
                  <a:gd name="T15" fmla="*/ 14 h 29"/>
                  <a:gd name="T16" fmla="*/ 165 w 375"/>
                  <a:gd name="T17" fmla="*/ 14 h 29"/>
                  <a:gd name="T18" fmla="*/ 161 w 375"/>
                  <a:gd name="T19" fmla="*/ 10 h 29"/>
                  <a:gd name="T20" fmla="*/ 165 w 375"/>
                  <a:gd name="T21" fmla="*/ 6 h 29"/>
                  <a:gd name="T22" fmla="*/ 210 w 375"/>
                  <a:gd name="T23" fmla="*/ 6 h 29"/>
                  <a:gd name="T24" fmla="*/ 214 w 375"/>
                  <a:gd name="T25" fmla="*/ 10 h 29"/>
                  <a:gd name="T26" fmla="*/ 210 w 375"/>
                  <a:gd name="T27"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 h="29">
                    <a:moveTo>
                      <a:pt x="360" y="0"/>
                    </a:moveTo>
                    <a:cubicBezTo>
                      <a:pt x="15" y="0"/>
                      <a:pt x="15" y="0"/>
                      <a:pt x="15" y="0"/>
                    </a:cubicBezTo>
                    <a:cubicBezTo>
                      <a:pt x="7" y="0"/>
                      <a:pt x="0" y="6"/>
                      <a:pt x="0" y="14"/>
                    </a:cubicBezTo>
                    <a:cubicBezTo>
                      <a:pt x="0" y="22"/>
                      <a:pt x="7" y="29"/>
                      <a:pt x="15" y="29"/>
                    </a:cubicBezTo>
                    <a:cubicBezTo>
                      <a:pt x="360" y="29"/>
                      <a:pt x="360" y="29"/>
                      <a:pt x="360" y="29"/>
                    </a:cubicBezTo>
                    <a:cubicBezTo>
                      <a:pt x="368" y="29"/>
                      <a:pt x="375" y="22"/>
                      <a:pt x="375" y="14"/>
                    </a:cubicBezTo>
                    <a:cubicBezTo>
                      <a:pt x="375" y="6"/>
                      <a:pt x="368" y="0"/>
                      <a:pt x="360" y="0"/>
                    </a:cubicBezTo>
                    <a:close/>
                    <a:moveTo>
                      <a:pt x="210" y="14"/>
                    </a:moveTo>
                    <a:cubicBezTo>
                      <a:pt x="165" y="14"/>
                      <a:pt x="165" y="14"/>
                      <a:pt x="165" y="14"/>
                    </a:cubicBezTo>
                    <a:cubicBezTo>
                      <a:pt x="163" y="14"/>
                      <a:pt x="161" y="13"/>
                      <a:pt x="161" y="10"/>
                    </a:cubicBezTo>
                    <a:cubicBezTo>
                      <a:pt x="161" y="8"/>
                      <a:pt x="163" y="6"/>
                      <a:pt x="165" y="6"/>
                    </a:cubicBezTo>
                    <a:cubicBezTo>
                      <a:pt x="210" y="6"/>
                      <a:pt x="210" y="6"/>
                      <a:pt x="210" y="6"/>
                    </a:cubicBezTo>
                    <a:cubicBezTo>
                      <a:pt x="212" y="6"/>
                      <a:pt x="214" y="8"/>
                      <a:pt x="214" y="10"/>
                    </a:cubicBezTo>
                    <a:cubicBezTo>
                      <a:pt x="214" y="13"/>
                      <a:pt x="212" y="14"/>
                      <a:pt x="21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67" name="Freeform 15"/>
              <p:cNvSpPr>
                <a:spLocks noEditPoints="1"/>
              </p:cNvSpPr>
              <p:nvPr/>
            </p:nvSpPr>
            <p:spPr bwMode="auto">
              <a:xfrm>
                <a:off x="3713163" y="3930650"/>
                <a:ext cx="1244600" cy="766763"/>
              </a:xfrm>
              <a:custGeom>
                <a:avLst/>
                <a:gdLst>
                  <a:gd name="T0" fmla="*/ 311 w 331"/>
                  <a:gd name="T1" fmla="*/ 0 h 203"/>
                  <a:gd name="T2" fmla="*/ 20 w 331"/>
                  <a:gd name="T3" fmla="*/ 0 h 203"/>
                  <a:gd name="T4" fmla="*/ 0 w 331"/>
                  <a:gd name="T5" fmla="*/ 20 h 203"/>
                  <a:gd name="T6" fmla="*/ 0 w 331"/>
                  <a:gd name="T7" fmla="*/ 183 h 203"/>
                  <a:gd name="T8" fmla="*/ 20 w 331"/>
                  <a:gd name="T9" fmla="*/ 203 h 203"/>
                  <a:gd name="T10" fmla="*/ 311 w 331"/>
                  <a:gd name="T11" fmla="*/ 203 h 203"/>
                  <a:gd name="T12" fmla="*/ 331 w 331"/>
                  <a:gd name="T13" fmla="*/ 183 h 203"/>
                  <a:gd name="T14" fmla="*/ 331 w 331"/>
                  <a:gd name="T15" fmla="*/ 20 h 203"/>
                  <a:gd name="T16" fmla="*/ 311 w 331"/>
                  <a:gd name="T17" fmla="*/ 0 h 203"/>
                  <a:gd name="T18" fmla="*/ 315 w 331"/>
                  <a:gd name="T19" fmla="*/ 175 h 203"/>
                  <a:gd name="T20" fmla="*/ 296 w 331"/>
                  <a:gd name="T21" fmla="*/ 193 h 203"/>
                  <a:gd name="T22" fmla="*/ 35 w 331"/>
                  <a:gd name="T23" fmla="*/ 193 h 203"/>
                  <a:gd name="T24" fmla="*/ 17 w 331"/>
                  <a:gd name="T25" fmla="*/ 175 h 203"/>
                  <a:gd name="T26" fmla="*/ 17 w 331"/>
                  <a:gd name="T27" fmla="*/ 28 h 203"/>
                  <a:gd name="T28" fmla="*/ 35 w 331"/>
                  <a:gd name="T29" fmla="*/ 10 h 203"/>
                  <a:gd name="T30" fmla="*/ 296 w 331"/>
                  <a:gd name="T31" fmla="*/ 10 h 203"/>
                  <a:gd name="T32" fmla="*/ 315 w 331"/>
                  <a:gd name="T33" fmla="*/ 28 h 203"/>
                  <a:gd name="T34" fmla="*/ 315 w 331"/>
                  <a:gd name="T35" fmla="*/ 17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1" h="203">
                    <a:moveTo>
                      <a:pt x="311" y="0"/>
                    </a:moveTo>
                    <a:cubicBezTo>
                      <a:pt x="20" y="0"/>
                      <a:pt x="20" y="0"/>
                      <a:pt x="20" y="0"/>
                    </a:cubicBezTo>
                    <a:cubicBezTo>
                      <a:pt x="9" y="0"/>
                      <a:pt x="0" y="9"/>
                      <a:pt x="0" y="20"/>
                    </a:cubicBezTo>
                    <a:cubicBezTo>
                      <a:pt x="0" y="183"/>
                      <a:pt x="0" y="183"/>
                      <a:pt x="0" y="183"/>
                    </a:cubicBezTo>
                    <a:cubicBezTo>
                      <a:pt x="0" y="194"/>
                      <a:pt x="9" y="203"/>
                      <a:pt x="20" y="203"/>
                    </a:cubicBezTo>
                    <a:cubicBezTo>
                      <a:pt x="311" y="203"/>
                      <a:pt x="311" y="203"/>
                      <a:pt x="311" y="203"/>
                    </a:cubicBezTo>
                    <a:cubicBezTo>
                      <a:pt x="322" y="203"/>
                      <a:pt x="331" y="194"/>
                      <a:pt x="331" y="183"/>
                    </a:cubicBezTo>
                    <a:cubicBezTo>
                      <a:pt x="331" y="20"/>
                      <a:pt x="331" y="20"/>
                      <a:pt x="331" y="20"/>
                    </a:cubicBezTo>
                    <a:cubicBezTo>
                      <a:pt x="331" y="9"/>
                      <a:pt x="322" y="0"/>
                      <a:pt x="311" y="0"/>
                    </a:cubicBezTo>
                    <a:close/>
                    <a:moveTo>
                      <a:pt x="315" y="175"/>
                    </a:moveTo>
                    <a:cubicBezTo>
                      <a:pt x="315" y="185"/>
                      <a:pt x="306" y="193"/>
                      <a:pt x="296" y="193"/>
                    </a:cubicBezTo>
                    <a:cubicBezTo>
                      <a:pt x="35" y="193"/>
                      <a:pt x="35" y="193"/>
                      <a:pt x="35" y="193"/>
                    </a:cubicBezTo>
                    <a:cubicBezTo>
                      <a:pt x="25" y="193"/>
                      <a:pt x="17" y="185"/>
                      <a:pt x="17" y="175"/>
                    </a:cubicBezTo>
                    <a:cubicBezTo>
                      <a:pt x="17" y="28"/>
                      <a:pt x="17" y="28"/>
                      <a:pt x="17" y="28"/>
                    </a:cubicBezTo>
                    <a:cubicBezTo>
                      <a:pt x="17" y="18"/>
                      <a:pt x="25" y="10"/>
                      <a:pt x="35" y="10"/>
                    </a:cubicBezTo>
                    <a:cubicBezTo>
                      <a:pt x="296" y="10"/>
                      <a:pt x="296" y="10"/>
                      <a:pt x="296" y="10"/>
                    </a:cubicBezTo>
                    <a:cubicBezTo>
                      <a:pt x="306" y="10"/>
                      <a:pt x="315" y="18"/>
                      <a:pt x="315" y="28"/>
                    </a:cubicBezTo>
                    <a:lnTo>
                      <a:pt x="315"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68" name="Freeform 16"/>
              <p:cNvSpPr>
                <a:spLocks noEditPoints="1"/>
              </p:cNvSpPr>
              <p:nvPr/>
            </p:nvSpPr>
            <p:spPr bwMode="auto">
              <a:xfrm>
                <a:off x="3800828" y="3985275"/>
                <a:ext cx="1053394" cy="651460"/>
              </a:xfrm>
              <a:custGeom>
                <a:avLst/>
                <a:gdLst>
                  <a:gd name="T0" fmla="*/ 279 w 298"/>
                  <a:gd name="T1" fmla="*/ 0 h 183"/>
                  <a:gd name="T2" fmla="*/ 18 w 298"/>
                  <a:gd name="T3" fmla="*/ 0 h 183"/>
                  <a:gd name="T4" fmla="*/ 0 w 298"/>
                  <a:gd name="T5" fmla="*/ 18 h 183"/>
                  <a:gd name="T6" fmla="*/ 0 w 298"/>
                  <a:gd name="T7" fmla="*/ 165 h 183"/>
                  <a:gd name="T8" fmla="*/ 18 w 298"/>
                  <a:gd name="T9" fmla="*/ 183 h 183"/>
                  <a:gd name="T10" fmla="*/ 279 w 298"/>
                  <a:gd name="T11" fmla="*/ 183 h 183"/>
                  <a:gd name="T12" fmla="*/ 298 w 298"/>
                  <a:gd name="T13" fmla="*/ 165 h 183"/>
                  <a:gd name="T14" fmla="*/ 298 w 298"/>
                  <a:gd name="T15" fmla="*/ 18 h 183"/>
                  <a:gd name="T16" fmla="*/ 279 w 298"/>
                  <a:gd name="T17" fmla="*/ 0 h 183"/>
                  <a:gd name="T18" fmla="*/ 287 w 298"/>
                  <a:gd name="T19" fmla="*/ 40 h 183"/>
                  <a:gd name="T20" fmla="*/ 233 w 298"/>
                  <a:gd name="T21" fmla="*/ 98 h 183"/>
                  <a:gd name="T22" fmla="*/ 232 w 298"/>
                  <a:gd name="T23" fmla="*/ 98 h 183"/>
                  <a:gd name="T24" fmla="*/ 232 w 298"/>
                  <a:gd name="T25" fmla="*/ 98 h 183"/>
                  <a:gd name="T26" fmla="*/ 232 w 298"/>
                  <a:gd name="T27" fmla="*/ 98 h 183"/>
                  <a:gd name="T28" fmla="*/ 231 w 298"/>
                  <a:gd name="T29" fmla="*/ 98 h 183"/>
                  <a:gd name="T30" fmla="*/ 228 w 298"/>
                  <a:gd name="T31" fmla="*/ 100 h 183"/>
                  <a:gd name="T32" fmla="*/ 226 w 298"/>
                  <a:gd name="T33" fmla="*/ 99 h 183"/>
                  <a:gd name="T34" fmla="*/ 221 w 298"/>
                  <a:gd name="T35" fmla="*/ 96 h 183"/>
                  <a:gd name="T36" fmla="*/ 198 w 298"/>
                  <a:gd name="T37" fmla="*/ 73 h 183"/>
                  <a:gd name="T38" fmla="*/ 158 w 298"/>
                  <a:gd name="T39" fmla="*/ 131 h 183"/>
                  <a:gd name="T40" fmla="*/ 149 w 298"/>
                  <a:gd name="T41" fmla="*/ 133 h 183"/>
                  <a:gd name="T42" fmla="*/ 147 w 298"/>
                  <a:gd name="T43" fmla="*/ 130 h 183"/>
                  <a:gd name="T44" fmla="*/ 144 w 298"/>
                  <a:gd name="T45" fmla="*/ 128 h 183"/>
                  <a:gd name="T46" fmla="*/ 117 w 298"/>
                  <a:gd name="T47" fmla="*/ 101 h 183"/>
                  <a:gd name="T48" fmla="*/ 18 w 298"/>
                  <a:gd name="T49" fmla="*/ 163 h 183"/>
                  <a:gd name="T50" fmla="*/ 9 w 298"/>
                  <a:gd name="T51" fmla="*/ 161 h 183"/>
                  <a:gd name="T52" fmla="*/ 11 w 298"/>
                  <a:gd name="T53" fmla="*/ 152 h 183"/>
                  <a:gd name="T54" fmla="*/ 115 w 298"/>
                  <a:gd name="T55" fmla="*/ 87 h 183"/>
                  <a:gd name="T56" fmla="*/ 118 w 298"/>
                  <a:gd name="T57" fmla="*/ 86 h 183"/>
                  <a:gd name="T58" fmla="*/ 123 w 298"/>
                  <a:gd name="T59" fmla="*/ 88 h 183"/>
                  <a:gd name="T60" fmla="*/ 152 w 298"/>
                  <a:gd name="T61" fmla="*/ 117 h 183"/>
                  <a:gd name="T62" fmla="*/ 191 w 298"/>
                  <a:gd name="T63" fmla="*/ 60 h 183"/>
                  <a:gd name="T64" fmla="*/ 196 w 298"/>
                  <a:gd name="T65" fmla="*/ 57 h 183"/>
                  <a:gd name="T66" fmla="*/ 204 w 298"/>
                  <a:gd name="T67" fmla="*/ 61 h 183"/>
                  <a:gd name="T68" fmla="*/ 227 w 298"/>
                  <a:gd name="T69" fmla="*/ 84 h 183"/>
                  <a:gd name="T70" fmla="*/ 278 w 298"/>
                  <a:gd name="T71" fmla="*/ 31 h 183"/>
                  <a:gd name="T72" fmla="*/ 287 w 298"/>
                  <a:gd name="T73" fmla="*/ 31 h 183"/>
                  <a:gd name="T74" fmla="*/ 287 w 298"/>
                  <a:gd name="T75" fmla="*/ 4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8" h="183">
                    <a:moveTo>
                      <a:pt x="279" y="0"/>
                    </a:moveTo>
                    <a:cubicBezTo>
                      <a:pt x="18" y="0"/>
                      <a:pt x="18" y="0"/>
                      <a:pt x="18" y="0"/>
                    </a:cubicBezTo>
                    <a:cubicBezTo>
                      <a:pt x="8" y="0"/>
                      <a:pt x="0" y="8"/>
                      <a:pt x="0" y="18"/>
                    </a:cubicBezTo>
                    <a:cubicBezTo>
                      <a:pt x="0" y="165"/>
                      <a:pt x="0" y="165"/>
                      <a:pt x="0" y="165"/>
                    </a:cubicBezTo>
                    <a:cubicBezTo>
                      <a:pt x="0" y="175"/>
                      <a:pt x="8" y="183"/>
                      <a:pt x="18" y="183"/>
                    </a:cubicBezTo>
                    <a:cubicBezTo>
                      <a:pt x="279" y="183"/>
                      <a:pt x="279" y="183"/>
                      <a:pt x="279" y="183"/>
                    </a:cubicBezTo>
                    <a:cubicBezTo>
                      <a:pt x="289" y="183"/>
                      <a:pt x="298" y="175"/>
                      <a:pt x="298" y="165"/>
                    </a:cubicBezTo>
                    <a:cubicBezTo>
                      <a:pt x="298" y="18"/>
                      <a:pt x="298" y="18"/>
                      <a:pt x="298" y="18"/>
                    </a:cubicBezTo>
                    <a:cubicBezTo>
                      <a:pt x="298" y="8"/>
                      <a:pt x="289" y="0"/>
                      <a:pt x="279" y="0"/>
                    </a:cubicBezTo>
                    <a:close/>
                    <a:moveTo>
                      <a:pt x="287" y="40"/>
                    </a:moveTo>
                    <a:cubicBezTo>
                      <a:pt x="233" y="98"/>
                      <a:pt x="233" y="98"/>
                      <a:pt x="233" y="98"/>
                    </a:cubicBezTo>
                    <a:cubicBezTo>
                      <a:pt x="232" y="98"/>
                      <a:pt x="232" y="98"/>
                      <a:pt x="232" y="98"/>
                    </a:cubicBezTo>
                    <a:cubicBezTo>
                      <a:pt x="232" y="98"/>
                      <a:pt x="232" y="98"/>
                      <a:pt x="232" y="98"/>
                    </a:cubicBezTo>
                    <a:cubicBezTo>
                      <a:pt x="232" y="98"/>
                      <a:pt x="232" y="98"/>
                      <a:pt x="232" y="98"/>
                    </a:cubicBezTo>
                    <a:cubicBezTo>
                      <a:pt x="232" y="98"/>
                      <a:pt x="232" y="98"/>
                      <a:pt x="231" y="98"/>
                    </a:cubicBezTo>
                    <a:cubicBezTo>
                      <a:pt x="231" y="99"/>
                      <a:pt x="229" y="100"/>
                      <a:pt x="228" y="100"/>
                    </a:cubicBezTo>
                    <a:cubicBezTo>
                      <a:pt x="227" y="100"/>
                      <a:pt x="226" y="99"/>
                      <a:pt x="226" y="99"/>
                    </a:cubicBezTo>
                    <a:cubicBezTo>
                      <a:pt x="224" y="99"/>
                      <a:pt x="222" y="98"/>
                      <a:pt x="221" y="96"/>
                    </a:cubicBezTo>
                    <a:cubicBezTo>
                      <a:pt x="198" y="73"/>
                      <a:pt x="198" y="73"/>
                      <a:pt x="198" y="73"/>
                    </a:cubicBezTo>
                    <a:cubicBezTo>
                      <a:pt x="158" y="131"/>
                      <a:pt x="158" y="131"/>
                      <a:pt x="158" y="131"/>
                    </a:cubicBezTo>
                    <a:cubicBezTo>
                      <a:pt x="156" y="134"/>
                      <a:pt x="152" y="135"/>
                      <a:pt x="149" y="133"/>
                    </a:cubicBezTo>
                    <a:cubicBezTo>
                      <a:pt x="148" y="132"/>
                      <a:pt x="147" y="131"/>
                      <a:pt x="147" y="130"/>
                    </a:cubicBezTo>
                    <a:cubicBezTo>
                      <a:pt x="146" y="129"/>
                      <a:pt x="145" y="129"/>
                      <a:pt x="144" y="128"/>
                    </a:cubicBezTo>
                    <a:cubicBezTo>
                      <a:pt x="117" y="101"/>
                      <a:pt x="117" y="101"/>
                      <a:pt x="117" y="101"/>
                    </a:cubicBezTo>
                    <a:cubicBezTo>
                      <a:pt x="18" y="163"/>
                      <a:pt x="18" y="163"/>
                      <a:pt x="18" y="163"/>
                    </a:cubicBezTo>
                    <a:cubicBezTo>
                      <a:pt x="15" y="165"/>
                      <a:pt x="11" y="164"/>
                      <a:pt x="9" y="161"/>
                    </a:cubicBezTo>
                    <a:cubicBezTo>
                      <a:pt x="7" y="158"/>
                      <a:pt x="8" y="154"/>
                      <a:pt x="11" y="152"/>
                    </a:cubicBezTo>
                    <a:cubicBezTo>
                      <a:pt x="115" y="87"/>
                      <a:pt x="115" y="87"/>
                      <a:pt x="115" y="87"/>
                    </a:cubicBezTo>
                    <a:cubicBezTo>
                      <a:pt x="116" y="86"/>
                      <a:pt x="117" y="86"/>
                      <a:pt x="118" y="86"/>
                    </a:cubicBezTo>
                    <a:cubicBezTo>
                      <a:pt x="120" y="86"/>
                      <a:pt x="122" y="87"/>
                      <a:pt x="123" y="88"/>
                    </a:cubicBezTo>
                    <a:cubicBezTo>
                      <a:pt x="152" y="117"/>
                      <a:pt x="152" y="117"/>
                      <a:pt x="152" y="117"/>
                    </a:cubicBezTo>
                    <a:cubicBezTo>
                      <a:pt x="191" y="60"/>
                      <a:pt x="191" y="60"/>
                      <a:pt x="191" y="60"/>
                    </a:cubicBezTo>
                    <a:cubicBezTo>
                      <a:pt x="192" y="58"/>
                      <a:pt x="194" y="57"/>
                      <a:pt x="196" y="57"/>
                    </a:cubicBezTo>
                    <a:cubicBezTo>
                      <a:pt x="199" y="57"/>
                      <a:pt x="202" y="58"/>
                      <a:pt x="204" y="61"/>
                    </a:cubicBezTo>
                    <a:cubicBezTo>
                      <a:pt x="227" y="84"/>
                      <a:pt x="227" y="84"/>
                      <a:pt x="227" y="84"/>
                    </a:cubicBezTo>
                    <a:cubicBezTo>
                      <a:pt x="278" y="31"/>
                      <a:pt x="278" y="31"/>
                      <a:pt x="278" y="31"/>
                    </a:cubicBezTo>
                    <a:cubicBezTo>
                      <a:pt x="280" y="28"/>
                      <a:pt x="284" y="28"/>
                      <a:pt x="287" y="31"/>
                    </a:cubicBezTo>
                    <a:cubicBezTo>
                      <a:pt x="289" y="33"/>
                      <a:pt x="290" y="37"/>
                      <a:pt x="287"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dirty="0">
                  <a:cs typeface="+mn-ea"/>
                  <a:sym typeface="+mn-lt"/>
                </a:endParaRPr>
              </a:p>
            </p:txBody>
          </p:sp>
        </p:grpSp>
        <p:grpSp>
          <p:nvGrpSpPr>
            <p:cNvPr id="62" name="Group 28"/>
            <p:cNvGrpSpPr/>
            <p:nvPr/>
          </p:nvGrpSpPr>
          <p:grpSpPr>
            <a:xfrm>
              <a:off x="3747567" y="4718233"/>
              <a:ext cx="710891" cy="543210"/>
              <a:chOff x="5026025" y="3435350"/>
              <a:chExt cx="1770063" cy="1352551"/>
            </a:xfrm>
            <a:solidFill>
              <a:schemeClr val="bg1"/>
            </a:solidFill>
          </p:grpSpPr>
          <p:sp>
            <p:nvSpPr>
              <p:cNvPr id="63" name="Freeform 29"/>
              <p:cNvSpPr/>
              <p:nvPr/>
            </p:nvSpPr>
            <p:spPr bwMode="auto">
              <a:xfrm>
                <a:off x="5397500" y="3484563"/>
                <a:ext cx="1030288" cy="1303338"/>
              </a:xfrm>
              <a:custGeom>
                <a:avLst/>
                <a:gdLst>
                  <a:gd name="T0" fmla="*/ 89 w 274"/>
                  <a:gd name="T1" fmla="*/ 160 h 345"/>
                  <a:gd name="T2" fmla="*/ 8 w 274"/>
                  <a:gd name="T3" fmla="*/ 345 h 345"/>
                  <a:gd name="T4" fmla="*/ 265 w 274"/>
                  <a:gd name="T5" fmla="*/ 345 h 345"/>
                  <a:gd name="T6" fmla="*/ 184 w 274"/>
                  <a:gd name="T7" fmla="*/ 160 h 345"/>
                  <a:gd name="T8" fmla="*/ 226 w 274"/>
                  <a:gd name="T9" fmla="*/ 88 h 345"/>
                  <a:gd name="T10" fmla="*/ 137 w 274"/>
                  <a:gd name="T11" fmla="*/ 0 h 345"/>
                  <a:gd name="T12" fmla="*/ 47 w 274"/>
                  <a:gd name="T13" fmla="*/ 86 h 345"/>
                  <a:gd name="T14" fmla="*/ 89 w 274"/>
                  <a:gd name="T15" fmla="*/ 160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345">
                    <a:moveTo>
                      <a:pt x="89" y="160"/>
                    </a:moveTo>
                    <a:cubicBezTo>
                      <a:pt x="13" y="191"/>
                      <a:pt x="0" y="272"/>
                      <a:pt x="8" y="345"/>
                    </a:cubicBezTo>
                    <a:cubicBezTo>
                      <a:pt x="265" y="345"/>
                      <a:pt x="265" y="345"/>
                      <a:pt x="265" y="345"/>
                    </a:cubicBezTo>
                    <a:cubicBezTo>
                      <a:pt x="274" y="272"/>
                      <a:pt x="261" y="191"/>
                      <a:pt x="184" y="160"/>
                    </a:cubicBezTo>
                    <a:cubicBezTo>
                      <a:pt x="209" y="145"/>
                      <a:pt x="225" y="118"/>
                      <a:pt x="226" y="88"/>
                    </a:cubicBezTo>
                    <a:cubicBezTo>
                      <a:pt x="226" y="40"/>
                      <a:pt x="187" y="1"/>
                      <a:pt x="137" y="0"/>
                    </a:cubicBezTo>
                    <a:cubicBezTo>
                      <a:pt x="88" y="0"/>
                      <a:pt x="48" y="38"/>
                      <a:pt x="47" y="86"/>
                    </a:cubicBezTo>
                    <a:cubicBezTo>
                      <a:pt x="47" y="117"/>
                      <a:pt x="64" y="145"/>
                      <a:pt x="89"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64" name="Freeform 30"/>
              <p:cNvSpPr/>
              <p:nvPr/>
            </p:nvSpPr>
            <p:spPr bwMode="auto">
              <a:xfrm>
                <a:off x="6210300" y="3435350"/>
                <a:ext cx="585788" cy="1027113"/>
              </a:xfrm>
              <a:custGeom>
                <a:avLst/>
                <a:gdLst>
                  <a:gd name="T0" fmla="*/ 0 w 156"/>
                  <a:gd name="T1" fmla="*/ 173 h 272"/>
                  <a:gd name="T2" fmla="*/ 70 w 156"/>
                  <a:gd name="T3" fmla="*/ 272 h 272"/>
                  <a:gd name="T4" fmla="*/ 151 w 156"/>
                  <a:gd name="T5" fmla="*/ 271 h 272"/>
                  <a:gd name="T6" fmla="*/ 91 w 156"/>
                  <a:gd name="T7" fmla="*/ 136 h 272"/>
                  <a:gd name="T8" fmla="*/ 122 w 156"/>
                  <a:gd name="T9" fmla="*/ 82 h 272"/>
                  <a:gd name="T10" fmla="*/ 8 w 156"/>
                  <a:gd name="T11" fmla="*/ 40 h 272"/>
                  <a:gd name="T12" fmla="*/ 0 w 156"/>
                  <a:gd name="T13" fmla="*/ 173 h 272"/>
                </a:gdLst>
                <a:ahLst/>
                <a:cxnLst>
                  <a:cxn ang="0">
                    <a:pos x="T0" y="T1"/>
                  </a:cxn>
                  <a:cxn ang="0">
                    <a:pos x="T2" y="T3"/>
                  </a:cxn>
                  <a:cxn ang="0">
                    <a:pos x="T4" y="T5"/>
                  </a:cxn>
                  <a:cxn ang="0">
                    <a:pos x="T6" y="T7"/>
                  </a:cxn>
                  <a:cxn ang="0">
                    <a:pos x="T8" y="T9"/>
                  </a:cxn>
                  <a:cxn ang="0">
                    <a:pos x="T10" y="T11"/>
                  </a:cxn>
                  <a:cxn ang="0">
                    <a:pos x="T12" y="T13"/>
                  </a:cxn>
                </a:cxnLst>
                <a:rect l="0" t="0" r="r" b="b"/>
                <a:pathLst>
                  <a:path w="156" h="272">
                    <a:moveTo>
                      <a:pt x="0" y="173"/>
                    </a:moveTo>
                    <a:cubicBezTo>
                      <a:pt x="39" y="188"/>
                      <a:pt x="64" y="230"/>
                      <a:pt x="70" y="272"/>
                    </a:cubicBezTo>
                    <a:cubicBezTo>
                      <a:pt x="151" y="271"/>
                      <a:pt x="151" y="271"/>
                      <a:pt x="151" y="271"/>
                    </a:cubicBezTo>
                    <a:cubicBezTo>
                      <a:pt x="156" y="218"/>
                      <a:pt x="147" y="158"/>
                      <a:pt x="91" y="136"/>
                    </a:cubicBezTo>
                    <a:cubicBezTo>
                      <a:pt x="110" y="125"/>
                      <a:pt x="122" y="105"/>
                      <a:pt x="122" y="82"/>
                    </a:cubicBezTo>
                    <a:cubicBezTo>
                      <a:pt x="121" y="25"/>
                      <a:pt x="47" y="0"/>
                      <a:pt x="8" y="40"/>
                    </a:cubicBezTo>
                    <a:cubicBezTo>
                      <a:pt x="47" y="75"/>
                      <a:pt x="35" y="147"/>
                      <a:pt x="0" y="1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65" name="Freeform 31"/>
              <p:cNvSpPr/>
              <p:nvPr/>
            </p:nvSpPr>
            <p:spPr bwMode="auto">
              <a:xfrm>
                <a:off x="5026025" y="3435350"/>
                <a:ext cx="590550" cy="1027113"/>
              </a:xfrm>
              <a:custGeom>
                <a:avLst/>
                <a:gdLst>
                  <a:gd name="T0" fmla="*/ 5 w 157"/>
                  <a:gd name="T1" fmla="*/ 271 h 272"/>
                  <a:gd name="T2" fmla="*/ 86 w 157"/>
                  <a:gd name="T3" fmla="*/ 272 h 272"/>
                  <a:gd name="T4" fmla="*/ 157 w 157"/>
                  <a:gd name="T5" fmla="*/ 173 h 272"/>
                  <a:gd name="T6" fmla="*/ 148 w 157"/>
                  <a:gd name="T7" fmla="*/ 40 h 272"/>
                  <a:gd name="T8" fmla="*/ 34 w 157"/>
                  <a:gd name="T9" fmla="*/ 82 h 272"/>
                  <a:gd name="T10" fmla="*/ 65 w 157"/>
                  <a:gd name="T11" fmla="*/ 136 h 272"/>
                  <a:gd name="T12" fmla="*/ 5 w 157"/>
                  <a:gd name="T13" fmla="*/ 271 h 272"/>
                </a:gdLst>
                <a:ahLst/>
                <a:cxnLst>
                  <a:cxn ang="0">
                    <a:pos x="T0" y="T1"/>
                  </a:cxn>
                  <a:cxn ang="0">
                    <a:pos x="T2" y="T3"/>
                  </a:cxn>
                  <a:cxn ang="0">
                    <a:pos x="T4" y="T5"/>
                  </a:cxn>
                  <a:cxn ang="0">
                    <a:pos x="T6" y="T7"/>
                  </a:cxn>
                  <a:cxn ang="0">
                    <a:pos x="T8" y="T9"/>
                  </a:cxn>
                  <a:cxn ang="0">
                    <a:pos x="T10" y="T11"/>
                  </a:cxn>
                  <a:cxn ang="0">
                    <a:pos x="T12" y="T13"/>
                  </a:cxn>
                </a:cxnLst>
                <a:rect l="0" t="0" r="r" b="b"/>
                <a:pathLst>
                  <a:path w="157" h="272">
                    <a:moveTo>
                      <a:pt x="5" y="271"/>
                    </a:moveTo>
                    <a:cubicBezTo>
                      <a:pt x="86" y="272"/>
                      <a:pt x="86" y="272"/>
                      <a:pt x="86" y="272"/>
                    </a:cubicBezTo>
                    <a:cubicBezTo>
                      <a:pt x="91" y="233"/>
                      <a:pt x="120" y="186"/>
                      <a:pt x="157" y="173"/>
                    </a:cubicBezTo>
                    <a:cubicBezTo>
                      <a:pt x="118" y="147"/>
                      <a:pt x="108" y="77"/>
                      <a:pt x="148" y="40"/>
                    </a:cubicBezTo>
                    <a:cubicBezTo>
                      <a:pt x="109" y="0"/>
                      <a:pt x="35" y="25"/>
                      <a:pt x="34" y="82"/>
                    </a:cubicBezTo>
                    <a:cubicBezTo>
                      <a:pt x="34" y="105"/>
                      <a:pt x="46" y="125"/>
                      <a:pt x="65" y="136"/>
                    </a:cubicBezTo>
                    <a:cubicBezTo>
                      <a:pt x="9" y="158"/>
                      <a:pt x="0" y="218"/>
                      <a:pt x="5" y="2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grpSp>
      </p:grpSp>
      <p:grpSp>
        <p:nvGrpSpPr>
          <p:cNvPr id="84" name="组合 83"/>
          <p:cNvGrpSpPr/>
          <p:nvPr/>
        </p:nvGrpSpPr>
        <p:grpSpPr>
          <a:xfrm>
            <a:off x="5884188" y="1633592"/>
            <a:ext cx="5302472" cy="1292662"/>
            <a:chOff x="5683461" y="1713746"/>
            <a:chExt cx="5302472" cy="1292662"/>
          </a:xfrm>
        </p:grpSpPr>
        <p:sp>
          <p:nvSpPr>
            <p:cNvPr id="85" name="Rectangle 32"/>
            <p:cNvSpPr/>
            <p:nvPr/>
          </p:nvSpPr>
          <p:spPr>
            <a:xfrm>
              <a:off x="5683461" y="2083078"/>
              <a:ext cx="5302472" cy="923330"/>
            </a:xfrm>
            <a:prstGeom prst="rect">
              <a:avLst/>
            </a:prstGeom>
          </p:spPr>
          <p:txBody>
            <a:bodyPr wrap="square">
              <a:spAutoFit/>
            </a:bodyPr>
            <a:lstStyle/>
            <a:p>
              <a:pPr>
                <a:lnSpc>
                  <a:spcPct val="150000"/>
                </a:lnSpc>
              </a:pPr>
              <a:r>
                <a:rPr lang="zh-CN" altLang="en-US" sz="1200" dirty="0">
                  <a:solidFill>
                    <a:schemeClr val="tx2"/>
                  </a:solidFill>
                  <a:cs typeface="+mn-ea"/>
                  <a:sym typeface="+mn-lt"/>
                </a:rPr>
                <a:t>单击此处添加标题添加标题单击此处添加标题单击此处添加标题单击此处添加标题单击此处添加标题添加标题单击此处添加标题单击此处添加标题单击此处添加标题</a:t>
              </a:r>
              <a:endParaRPr lang="zh-CN" altLang="en-US" sz="1200" dirty="0">
                <a:solidFill>
                  <a:schemeClr val="tx2"/>
                </a:solidFill>
                <a:cs typeface="+mn-ea"/>
                <a:sym typeface="+mn-lt"/>
              </a:endParaRPr>
            </a:p>
          </p:txBody>
        </p:sp>
        <p:sp>
          <p:nvSpPr>
            <p:cNvPr id="86" name="TextBox 33"/>
            <p:cNvSpPr txBox="1"/>
            <p:nvPr/>
          </p:nvSpPr>
          <p:spPr>
            <a:xfrm>
              <a:off x="5683461" y="1713746"/>
              <a:ext cx="2031325" cy="369332"/>
            </a:xfrm>
            <a:prstGeom prst="rect">
              <a:avLst/>
            </a:prstGeom>
            <a:noFill/>
          </p:spPr>
          <p:txBody>
            <a:bodyPr wrap="none" rtlCol="0">
              <a:spAutoFit/>
            </a:bodyPr>
            <a:lstStyle/>
            <a:p>
              <a:pPr marL="0" lvl="1"/>
              <a:r>
                <a:rPr lang="zh-CN" altLang="en-US" b="1" dirty="0">
                  <a:solidFill>
                    <a:schemeClr val="accent1"/>
                  </a:solidFill>
                  <a:cs typeface="+mn-ea"/>
                  <a:sym typeface="+mn-lt"/>
                </a:rPr>
                <a:t>点击此处添加标题</a:t>
              </a:r>
              <a:endParaRPr lang="en-US" b="1" dirty="0">
                <a:solidFill>
                  <a:schemeClr val="accent1"/>
                </a:solidFill>
                <a:cs typeface="+mn-ea"/>
                <a:sym typeface="+mn-lt"/>
              </a:endParaRPr>
            </a:p>
          </p:txBody>
        </p:sp>
      </p:grpSp>
      <p:sp>
        <p:nvSpPr>
          <p:cNvPr id="87" name="Oval 34"/>
          <p:cNvSpPr/>
          <p:nvPr/>
        </p:nvSpPr>
        <p:spPr>
          <a:xfrm>
            <a:off x="6018022" y="3135832"/>
            <a:ext cx="219298" cy="21929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88" name="Oval 35"/>
          <p:cNvSpPr/>
          <p:nvPr/>
        </p:nvSpPr>
        <p:spPr>
          <a:xfrm>
            <a:off x="6018022" y="4184130"/>
            <a:ext cx="219298" cy="21929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89" name="Oval 36"/>
          <p:cNvSpPr/>
          <p:nvPr/>
        </p:nvSpPr>
        <p:spPr>
          <a:xfrm>
            <a:off x="6018022" y="5232428"/>
            <a:ext cx="219298" cy="21929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90" name="组合 89"/>
          <p:cNvGrpSpPr/>
          <p:nvPr/>
        </p:nvGrpSpPr>
        <p:grpSpPr>
          <a:xfrm>
            <a:off x="6397740" y="3032305"/>
            <a:ext cx="4673680" cy="893097"/>
            <a:chOff x="6197013" y="3032305"/>
            <a:chExt cx="4673680" cy="893097"/>
          </a:xfrm>
        </p:grpSpPr>
        <p:sp>
          <p:nvSpPr>
            <p:cNvPr id="91" name="TextBox 37"/>
            <p:cNvSpPr txBox="1"/>
            <p:nvPr/>
          </p:nvSpPr>
          <p:spPr>
            <a:xfrm>
              <a:off x="6291787" y="3311708"/>
              <a:ext cx="4578906" cy="613694"/>
            </a:xfrm>
            <a:prstGeom prst="rect">
              <a:avLst/>
            </a:prstGeom>
            <a:noFill/>
          </p:spPr>
          <p:txBody>
            <a:bodyPr wrap="square" lIns="0" rIns="0" rtlCol="0">
              <a:spAutoFit/>
            </a:bodyPr>
            <a:lstStyle/>
            <a:p>
              <a:pPr>
                <a:lnSpc>
                  <a:spcPct val="150000"/>
                </a:lnSpc>
              </a:pPr>
              <a:r>
                <a:rPr lang="zh-CN" altLang="en-US" sz="1200" dirty="0">
                  <a:solidFill>
                    <a:schemeClr val="tx2"/>
                  </a:solidFill>
                  <a:cs typeface="+mn-ea"/>
                  <a:sym typeface="+mn-lt"/>
                </a:rPr>
                <a:t>单击此处添加标题添加标题单击此处添加标题单击此处添加标题单击此处添加标题单击此处添加标题添加标题单击此处添加标题</a:t>
              </a:r>
              <a:endParaRPr lang="zh-CN" altLang="en-US" sz="1200" dirty="0">
                <a:solidFill>
                  <a:schemeClr val="tx2"/>
                </a:solidFill>
                <a:cs typeface="+mn-ea"/>
                <a:sym typeface="+mn-lt"/>
              </a:endParaRPr>
            </a:p>
          </p:txBody>
        </p:sp>
        <p:sp>
          <p:nvSpPr>
            <p:cNvPr id="92" name="TextBox 38"/>
            <p:cNvSpPr txBox="1"/>
            <p:nvPr/>
          </p:nvSpPr>
          <p:spPr>
            <a:xfrm>
              <a:off x="6197013" y="3032305"/>
              <a:ext cx="1024639" cy="338554"/>
            </a:xfrm>
            <a:prstGeom prst="rect">
              <a:avLst/>
            </a:prstGeom>
            <a:noFill/>
          </p:spPr>
          <p:txBody>
            <a:bodyPr wrap="none" rtlCol="0">
              <a:spAutoFit/>
            </a:bodyPr>
            <a:lstStyle/>
            <a:p>
              <a:r>
                <a:rPr lang="zh-CN" altLang="en-US" sz="1600" b="1" dirty="0">
                  <a:cs typeface="+mn-ea"/>
                  <a:sym typeface="+mn-lt"/>
                </a:rPr>
                <a:t>添加标题</a:t>
              </a:r>
              <a:endParaRPr lang="en-US" sz="1600" b="1" dirty="0">
                <a:cs typeface="+mn-ea"/>
                <a:sym typeface="+mn-lt"/>
              </a:endParaRPr>
            </a:p>
          </p:txBody>
        </p:sp>
      </p:grpSp>
      <p:grpSp>
        <p:nvGrpSpPr>
          <p:cNvPr id="93" name="组合 92"/>
          <p:cNvGrpSpPr/>
          <p:nvPr/>
        </p:nvGrpSpPr>
        <p:grpSpPr>
          <a:xfrm>
            <a:off x="6397740" y="4085059"/>
            <a:ext cx="4673680" cy="893097"/>
            <a:chOff x="6197013" y="4085059"/>
            <a:chExt cx="4673680" cy="893097"/>
          </a:xfrm>
        </p:grpSpPr>
        <p:sp>
          <p:nvSpPr>
            <p:cNvPr id="94" name="TextBox 39"/>
            <p:cNvSpPr txBox="1"/>
            <p:nvPr/>
          </p:nvSpPr>
          <p:spPr>
            <a:xfrm>
              <a:off x="6291787" y="4364462"/>
              <a:ext cx="4578906" cy="613694"/>
            </a:xfrm>
            <a:prstGeom prst="rect">
              <a:avLst/>
            </a:prstGeom>
            <a:noFill/>
          </p:spPr>
          <p:txBody>
            <a:bodyPr wrap="square" lIns="0" rIns="0" rtlCol="0">
              <a:spAutoFit/>
            </a:bodyPr>
            <a:lstStyle/>
            <a:p>
              <a:pPr>
                <a:lnSpc>
                  <a:spcPct val="150000"/>
                </a:lnSpc>
              </a:pPr>
              <a:r>
                <a:rPr lang="zh-CN" altLang="en-US" sz="1200" dirty="0">
                  <a:solidFill>
                    <a:schemeClr val="tx2"/>
                  </a:solidFill>
                  <a:cs typeface="+mn-ea"/>
                  <a:sym typeface="+mn-lt"/>
                </a:rPr>
                <a:t>单击此处添加标题添加标题单击此处添加标题单击此处添加标题单击此处添加标题单击此处添加标题添加标题单击此处添加标题</a:t>
              </a:r>
              <a:endParaRPr lang="zh-CN" altLang="en-US" sz="1200" dirty="0">
                <a:solidFill>
                  <a:schemeClr val="tx2"/>
                </a:solidFill>
                <a:cs typeface="+mn-ea"/>
                <a:sym typeface="+mn-lt"/>
              </a:endParaRPr>
            </a:p>
          </p:txBody>
        </p:sp>
        <p:sp>
          <p:nvSpPr>
            <p:cNvPr id="95" name="TextBox 40"/>
            <p:cNvSpPr txBox="1"/>
            <p:nvPr/>
          </p:nvSpPr>
          <p:spPr>
            <a:xfrm>
              <a:off x="6197013" y="4085059"/>
              <a:ext cx="1024639" cy="338554"/>
            </a:xfrm>
            <a:prstGeom prst="rect">
              <a:avLst/>
            </a:prstGeom>
            <a:noFill/>
          </p:spPr>
          <p:txBody>
            <a:bodyPr wrap="none" rtlCol="0">
              <a:spAutoFit/>
            </a:bodyPr>
            <a:lstStyle/>
            <a:p>
              <a:r>
                <a:rPr lang="zh-CN" altLang="en-US" sz="1600" b="1" dirty="0">
                  <a:cs typeface="+mn-ea"/>
                  <a:sym typeface="+mn-lt"/>
                </a:rPr>
                <a:t>添加标题</a:t>
              </a:r>
              <a:endParaRPr lang="en-US" altLang="zh-CN" sz="1600" b="1" dirty="0">
                <a:cs typeface="+mn-ea"/>
                <a:sym typeface="+mn-lt"/>
              </a:endParaRPr>
            </a:p>
          </p:txBody>
        </p:sp>
      </p:grpSp>
      <p:grpSp>
        <p:nvGrpSpPr>
          <p:cNvPr id="96" name="组合 95"/>
          <p:cNvGrpSpPr/>
          <p:nvPr/>
        </p:nvGrpSpPr>
        <p:grpSpPr>
          <a:xfrm>
            <a:off x="6397740" y="5137813"/>
            <a:ext cx="4673680" cy="893097"/>
            <a:chOff x="6197013" y="5137813"/>
            <a:chExt cx="4673680" cy="893097"/>
          </a:xfrm>
        </p:grpSpPr>
        <p:sp>
          <p:nvSpPr>
            <p:cNvPr id="97" name="TextBox 41"/>
            <p:cNvSpPr txBox="1"/>
            <p:nvPr/>
          </p:nvSpPr>
          <p:spPr>
            <a:xfrm>
              <a:off x="6291787" y="5417216"/>
              <a:ext cx="4578906" cy="613694"/>
            </a:xfrm>
            <a:prstGeom prst="rect">
              <a:avLst/>
            </a:prstGeom>
            <a:noFill/>
          </p:spPr>
          <p:txBody>
            <a:bodyPr wrap="square" lIns="0" rIns="0" rtlCol="0">
              <a:spAutoFit/>
            </a:bodyPr>
            <a:lstStyle/>
            <a:p>
              <a:pPr>
                <a:lnSpc>
                  <a:spcPct val="150000"/>
                </a:lnSpc>
              </a:pPr>
              <a:r>
                <a:rPr lang="zh-CN" altLang="en-US" sz="1200" dirty="0">
                  <a:solidFill>
                    <a:schemeClr val="tx2"/>
                  </a:solidFill>
                  <a:cs typeface="+mn-ea"/>
                  <a:sym typeface="+mn-lt"/>
                </a:rPr>
                <a:t>单击此处添加标题添加标题单击此处添加标题单击此处添加标题单击此处添加标题单击此处添加标题添加标题单击此处添加标题</a:t>
              </a:r>
              <a:endParaRPr lang="zh-CN" altLang="en-US" sz="1200" dirty="0">
                <a:solidFill>
                  <a:schemeClr val="tx2"/>
                </a:solidFill>
                <a:cs typeface="+mn-ea"/>
                <a:sym typeface="+mn-lt"/>
              </a:endParaRPr>
            </a:p>
          </p:txBody>
        </p:sp>
        <p:sp>
          <p:nvSpPr>
            <p:cNvPr id="98" name="TextBox 42"/>
            <p:cNvSpPr txBox="1"/>
            <p:nvPr/>
          </p:nvSpPr>
          <p:spPr>
            <a:xfrm>
              <a:off x="6197013" y="5137813"/>
              <a:ext cx="1024639" cy="338554"/>
            </a:xfrm>
            <a:prstGeom prst="rect">
              <a:avLst/>
            </a:prstGeom>
            <a:noFill/>
          </p:spPr>
          <p:txBody>
            <a:bodyPr wrap="none" rtlCol="0">
              <a:spAutoFit/>
            </a:bodyPr>
            <a:lstStyle/>
            <a:p>
              <a:r>
                <a:rPr lang="zh-CN" altLang="en-US" sz="1600" b="1" dirty="0">
                  <a:cs typeface="+mn-ea"/>
                  <a:sym typeface="+mn-lt"/>
                </a:rPr>
                <a:t>添加标题</a:t>
              </a:r>
              <a:endParaRPr lang="en-US" altLang="zh-CN" sz="1600" b="1"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heel(1)">
                                      <p:cBhvr>
                                        <p:cTn id="7" dur="1000"/>
                                        <p:tgtEl>
                                          <p:spTgt spid="54"/>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wipe(left)">
                                      <p:cBhvr>
                                        <p:cTn id="11" dur="500"/>
                                        <p:tgtEl>
                                          <p:spTgt spid="84"/>
                                        </p:tgtEl>
                                      </p:cBhvr>
                                    </p:animEffect>
                                  </p:childTnLst>
                                </p:cTn>
                              </p:par>
                            </p:childTnLst>
                          </p:cTn>
                        </p:par>
                        <p:par>
                          <p:cTn id="12" fill="hold">
                            <p:stCondLst>
                              <p:cond delay="1500"/>
                            </p:stCondLst>
                            <p:childTnLst>
                              <p:par>
                                <p:cTn id="13" presetID="2" presetClass="entr" presetSubtype="4" fill="hold" grpId="0" nodeType="afterEffect">
                                  <p:stCondLst>
                                    <p:cond delay="0"/>
                                  </p:stCondLst>
                                  <p:childTnLst>
                                    <p:set>
                                      <p:cBhvr>
                                        <p:cTn id="14" dur="1" fill="hold">
                                          <p:stCondLst>
                                            <p:cond delay="0"/>
                                          </p:stCondLst>
                                        </p:cTn>
                                        <p:tgtEl>
                                          <p:spTgt spid="87"/>
                                        </p:tgtEl>
                                        <p:attrNameLst>
                                          <p:attrName>style.visibility</p:attrName>
                                        </p:attrNameLst>
                                      </p:cBhvr>
                                      <p:to>
                                        <p:strVal val="visible"/>
                                      </p:to>
                                    </p:set>
                                    <p:anim calcmode="lin" valueType="num">
                                      <p:cBhvr additive="base">
                                        <p:cTn id="15" dur="500" fill="hold"/>
                                        <p:tgtEl>
                                          <p:spTgt spid="87"/>
                                        </p:tgtEl>
                                        <p:attrNameLst>
                                          <p:attrName>ppt_x</p:attrName>
                                        </p:attrNameLst>
                                      </p:cBhvr>
                                      <p:tavLst>
                                        <p:tav tm="0">
                                          <p:val>
                                            <p:strVal val="#ppt_x"/>
                                          </p:val>
                                        </p:tav>
                                        <p:tav tm="100000">
                                          <p:val>
                                            <p:strVal val="#ppt_x"/>
                                          </p:val>
                                        </p:tav>
                                      </p:tavLst>
                                    </p:anim>
                                    <p:anim calcmode="lin" valueType="num">
                                      <p:cBhvr additive="base">
                                        <p:cTn id="16" dur="500" fill="hold"/>
                                        <p:tgtEl>
                                          <p:spTgt spid="87"/>
                                        </p:tgtEl>
                                        <p:attrNameLst>
                                          <p:attrName>ppt_y</p:attrName>
                                        </p:attrNameLst>
                                      </p:cBhvr>
                                      <p:tavLst>
                                        <p:tav tm="0">
                                          <p:val>
                                            <p:strVal val="1+#ppt_h/2"/>
                                          </p:val>
                                        </p:tav>
                                        <p:tav tm="100000">
                                          <p:val>
                                            <p:strVal val="#ppt_y"/>
                                          </p:val>
                                        </p:tav>
                                      </p:tavLst>
                                    </p:anim>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88"/>
                                        </p:tgtEl>
                                        <p:attrNameLst>
                                          <p:attrName>style.visibility</p:attrName>
                                        </p:attrNameLst>
                                      </p:cBhvr>
                                      <p:to>
                                        <p:strVal val="visible"/>
                                      </p:to>
                                    </p:set>
                                    <p:anim calcmode="lin" valueType="num">
                                      <p:cBhvr additive="base">
                                        <p:cTn id="20" dur="500" fill="hold"/>
                                        <p:tgtEl>
                                          <p:spTgt spid="88"/>
                                        </p:tgtEl>
                                        <p:attrNameLst>
                                          <p:attrName>ppt_x</p:attrName>
                                        </p:attrNameLst>
                                      </p:cBhvr>
                                      <p:tavLst>
                                        <p:tav tm="0">
                                          <p:val>
                                            <p:strVal val="#ppt_x"/>
                                          </p:val>
                                        </p:tav>
                                        <p:tav tm="100000">
                                          <p:val>
                                            <p:strVal val="#ppt_x"/>
                                          </p:val>
                                        </p:tav>
                                      </p:tavLst>
                                    </p:anim>
                                    <p:anim calcmode="lin" valueType="num">
                                      <p:cBhvr additive="base">
                                        <p:cTn id="21" dur="500" fill="hold"/>
                                        <p:tgtEl>
                                          <p:spTgt spid="88"/>
                                        </p:tgtEl>
                                        <p:attrNameLst>
                                          <p:attrName>ppt_y</p:attrName>
                                        </p:attrNameLst>
                                      </p:cBhvr>
                                      <p:tavLst>
                                        <p:tav tm="0">
                                          <p:val>
                                            <p:strVal val="1+#ppt_h/2"/>
                                          </p:val>
                                        </p:tav>
                                        <p:tav tm="100000">
                                          <p:val>
                                            <p:strVal val="#ppt_y"/>
                                          </p:val>
                                        </p:tav>
                                      </p:tavLst>
                                    </p:anim>
                                  </p:childTnLst>
                                </p:cTn>
                              </p:par>
                            </p:childTnLst>
                          </p:cTn>
                        </p:par>
                        <p:par>
                          <p:cTn id="22" fill="hold">
                            <p:stCondLst>
                              <p:cond delay="2500"/>
                            </p:stCondLst>
                            <p:childTnLst>
                              <p:par>
                                <p:cTn id="23" presetID="2" presetClass="entr" presetSubtype="4" fill="hold" grpId="0" nodeType="afterEffect">
                                  <p:stCondLst>
                                    <p:cond delay="0"/>
                                  </p:stCondLst>
                                  <p:childTnLst>
                                    <p:set>
                                      <p:cBhvr>
                                        <p:cTn id="24" dur="1" fill="hold">
                                          <p:stCondLst>
                                            <p:cond delay="0"/>
                                          </p:stCondLst>
                                        </p:cTn>
                                        <p:tgtEl>
                                          <p:spTgt spid="89"/>
                                        </p:tgtEl>
                                        <p:attrNameLst>
                                          <p:attrName>style.visibility</p:attrName>
                                        </p:attrNameLst>
                                      </p:cBhvr>
                                      <p:to>
                                        <p:strVal val="visible"/>
                                      </p:to>
                                    </p:set>
                                    <p:anim calcmode="lin" valueType="num">
                                      <p:cBhvr additive="base">
                                        <p:cTn id="25" dur="500" fill="hold"/>
                                        <p:tgtEl>
                                          <p:spTgt spid="89"/>
                                        </p:tgtEl>
                                        <p:attrNameLst>
                                          <p:attrName>ppt_x</p:attrName>
                                        </p:attrNameLst>
                                      </p:cBhvr>
                                      <p:tavLst>
                                        <p:tav tm="0">
                                          <p:val>
                                            <p:strVal val="#ppt_x"/>
                                          </p:val>
                                        </p:tav>
                                        <p:tav tm="100000">
                                          <p:val>
                                            <p:strVal val="#ppt_x"/>
                                          </p:val>
                                        </p:tav>
                                      </p:tavLst>
                                    </p:anim>
                                    <p:anim calcmode="lin" valueType="num">
                                      <p:cBhvr additive="base">
                                        <p:cTn id="26" dur="500" fill="hold"/>
                                        <p:tgtEl>
                                          <p:spTgt spid="89"/>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10" presetClass="entr" presetSubtype="0" fill="hold" nodeType="afterEffect">
                                  <p:stCondLst>
                                    <p:cond delay="0"/>
                                  </p:stCondLst>
                                  <p:childTnLst>
                                    <p:set>
                                      <p:cBhvr>
                                        <p:cTn id="29" dur="1" fill="hold">
                                          <p:stCondLst>
                                            <p:cond delay="0"/>
                                          </p:stCondLst>
                                        </p:cTn>
                                        <p:tgtEl>
                                          <p:spTgt spid="90"/>
                                        </p:tgtEl>
                                        <p:attrNameLst>
                                          <p:attrName>style.visibility</p:attrName>
                                        </p:attrNameLst>
                                      </p:cBhvr>
                                      <p:to>
                                        <p:strVal val="visible"/>
                                      </p:to>
                                    </p:set>
                                    <p:animEffect transition="in" filter="fade">
                                      <p:cBhvr>
                                        <p:cTn id="30" dur="500"/>
                                        <p:tgtEl>
                                          <p:spTgt spid="90"/>
                                        </p:tgtEl>
                                      </p:cBhvr>
                                    </p:animEffect>
                                  </p:childTnLst>
                                </p:cTn>
                              </p:par>
                            </p:childTnLst>
                          </p:cTn>
                        </p:par>
                        <p:par>
                          <p:cTn id="31" fill="hold">
                            <p:stCondLst>
                              <p:cond delay="3500"/>
                            </p:stCondLst>
                            <p:childTnLst>
                              <p:par>
                                <p:cTn id="32" presetID="10" presetClass="entr" presetSubtype="0" fill="hold" nodeType="afterEffect">
                                  <p:stCondLst>
                                    <p:cond delay="0"/>
                                  </p:stCondLst>
                                  <p:childTnLst>
                                    <p:set>
                                      <p:cBhvr>
                                        <p:cTn id="33" dur="1" fill="hold">
                                          <p:stCondLst>
                                            <p:cond delay="0"/>
                                          </p:stCondLst>
                                        </p:cTn>
                                        <p:tgtEl>
                                          <p:spTgt spid="93"/>
                                        </p:tgtEl>
                                        <p:attrNameLst>
                                          <p:attrName>style.visibility</p:attrName>
                                        </p:attrNameLst>
                                      </p:cBhvr>
                                      <p:to>
                                        <p:strVal val="visible"/>
                                      </p:to>
                                    </p:set>
                                    <p:animEffect transition="in" filter="fade">
                                      <p:cBhvr>
                                        <p:cTn id="34" dur="500"/>
                                        <p:tgtEl>
                                          <p:spTgt spid="93"/>
                                        </p:tgtEl>
                                      </p:cBhvr>
                                    </p:animEffect>
                                  </p:childTnLst>
                                </p:cTn>
                              </p:par>
                            </p:childTnLst>
                          </p:cTn>
                        </p:par>
                        <p:par>
                          <p:cTn id="35" fill="hold">
                            <p:stCondLst>
                              <p:cond delay="4000"/>
                            </p:stCondLst>
                            <p:childTnLst>
                              <p:par>
                                <p:cTn id="36" presetID="10" presetClass="entr" presetSubtype="0" fill="hold" nodeType="after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8" grpId="0" animBg="1"/>
      <p:bldP spid="8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en-US" altLang="zh-CN" dirty="0">
              <a:latin typeface="+mn-lt"/>
              <a:ea typeface="+mn-ea"/>
              <a:cs typeface="+mn-ea"/>
              <a:sym typeface="+mn-lt"/>
            </a:endParaRPr>
          </a:p>
        </p:txBody>
      </p:sp>
      <p:pic>
        <p:nvPicPr>
          <p:cNvPr id="24" name="图片占位符 2"/>
          <p:cNvPicPr>
            <a:picLocks noChangeAspect="1"/>
          </p:cNvPicPr>
          <p:nvPr/>
        </p:nvPicPr>
        <p:blipFill rotWithShape="1">
          <a:blip r:embed="rId1" cstate="screen"/>
          <a:srcRect/>
          <a:stretch>
            <a:fillRect/>
          </a:stretch>
        </p:blipFill>
        <p:spPr>
          <a:xfrm>
            <a:off x="1155693" y="2812071"/>
            <a:ext cx="2450350" cy="1615592"/>
          </a:xfrm>
          <a:prstGeom prst="rect">
            <a:avLst/>
          </a:prstGeom>
        </p:spPr>
      </p:pic>
      <p:pic>
        <p:nvPicPr>
          <p:cNvPr id="25" name="图片占位符 4"/>
          <p:cNvPicPr>
            <a:picLocks noChangeAspect="1"/>
          </p:cNvPicPr>
          <p:nvPr/>
        </p:nvPicPr>
        <p:blipFill rotWithShape="1">
          <a:blip r:embed="rId2" cstate="screen"/>
          <a:srcRect/>
          <a:stretch>
            <a:fillRect/>
          </a:stretch>
        </p:blipFill>
        <p:spPr>
          <a:xfrm>
            <a:off x="8585956" y="2812071"/>
            <a:ext cx="2450352" cy="1615592"/>
          </a:xfrm>
          <a:prstGeom prst="rect">
            <a:avLst/>
          </a:prstGeom>
        </p:spPr>
      </p:pic>
      <p:pic>
        <p:nvPicPr>
          <p:cNvPr id="26" name="图片占位符 6"/>
          <p:cNvPicPr>
            <a:picLocks noChangeAspect="1"/>
          </p:cNvPicPr>
          <p:nvPr/>
        </p:nvPicPr>
        <p:blipFill rotWithShape="1">
          <a:blip r:embed="rId3" cstate="screen"/>
          <a:srcRect/>
          <a:stretch>
            <a:fillRect/>
          </a:stretch>
        </p:blipFill>
        <p:spPr>
          <a:xfrm>
            <a:off x="4913611" y="2812071"/>
            <a:ext cx="2364778" cy="1615592"/>
          </a:xfrm>
          <a:prstGeom prst="rect">
            <a:avLst/>
          </a:prstGeom>
        </p:spPr>
      </p:pic>
      <p:sp>
        <p:nvSpPr>
          <p:cNvPr id="27" name="Shape 1023"/>
          <p:cNvSpPr/>
          <p:nvPr/>
        </p:nvSpPr>
        <p:spPr>
          <a:xfrm>
            <a:off x="5854237" y="1798441"/>
            <a:ext cx="483526" cy="595564"/>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cubicBezTo>
                  <a:pt x="19731" y="12150"/>
                  <a:pt x="20769" y="10125"/>
                  <a:pt x="20769" y="8100"/>
                </a:cubicBezTo>
                <a:cubicBezTo>
                  <a:pt x="20769" y="3713"/>
                  <a:pt x="16408" y="0"/>
                  <a:pt x="10800" y="0"/>
                </a:cubicBezTo>
                <a:cubicBezTo>
                  <a:pt x="5192" y="0"/>
                  <a:pt x="831" y="3713"/>
                  <a:pt x="831" y="8100"/>
                </a:cubicBezTo>
                <a:cubicBezTo>
                  <a:pt x="831" y="10125"/>
                  <a:pt x="1869" y="12150"/>
                  <a:pt x="3323" y="13500"/>
                </a:cubicBezTo>
                <a:cubicBezTo>
                  <a:pt x="1869" y="15694"/>
                  <a:pt x="0" y="18225"/>
                  <a:pt x="0" y="18225"/>
                </a:cubicBezTo>
                <a:cubicBezTo>
                  <a:pt x="4362" y="18731"/>
                  <a:pt x="4362" y="18731"/>
                  <a:pt x="4362" y="18731"/>
                </a:cubicBezTo>
                <a:cubicBezTo>
                  <a:pt x="7062" y="21600"/>
                  <a:pt x="7062" y="21600"/>
                  <a:pt x="7062" y="21600"/>
                </a:cubicBezTo>
                <a:cubicBezTo>
                  <a:pt x="7062" y="21600"/>
                  <a:pt x="9138" y="18731"/>
                  <a:pt x="10800" y="16369"/>
                </a:cubicBezTo>
                <a:cubicBezTo>
                  <a:pt x="12462" y="18731"/>
                  <a:pt x="14538" y="21600"/>
                  <a:pt x="14538" y="21600"/>
                </a:cubicBezTo>
                <a:cubicBezTo>
                  <a:pt x="17238" y="18731"/>
                  <a:pt x="17238" y="18731"/>
                  <a:pt x="17238" y="18731"/>
                </a:cubicBezTo>
                <a:cubicBezTo>
                  <a:pt x="21600" y="18225"/>
                  <a:pt x="21600" y="18225"/>
                  <a:pt x="21600" y="18225"/>
                </a:cubicBezTo>
                <a:cubicBezTo>
                  <a:pt x="21600" y="18225"/>
                  <a:pt x="19731" y="15694"/>
                  <a:pt x="18277" y="13500"/>
                </a:cubicBezTo>
                <a:close/>
                <a:moveTo>
                  <a:pt x="6646" y="19575"/>
                </a:moveTo>
                <a:cubicBezTo>
                  <a:pt x="5400" y="17381"/>
                  <a:pt x="5400" y="17381"/>
                  <a:pt x="5400" y="17381"/>
                </a:cubicBezTo>
                <a:cubicBezTo>
                  <a:pt x="2492" y="17550"/>
                  <a:pt x="2492" y="17550"/>
                  <a:pt x="2492" y="17550"/>
                </a:cubicBezTo>
                <a:cubicBezTo>
                  <a:pt x="2492" y="17550"/>
                  <a:pt x="3531" y="16031"/>
                  <a:pt x="4569" y="14344"/>
                </a:cubicBezTo>
                <a:cubicBezTo>
                  <a:pt x="5815" y="15188"/>
                  <a:pt x="7269" y="15862"/>
                  <a:pt x="9138" y="16031"/>
                </a:cubicBezTo>
                <a:cubicBezTo>
                  <a:pt x="7892" y="17888"/>
                  <a:pt x="6646" y="19575"/>
                  <a:pt x="6646" y="19575"/>
                </a:cubicBezTo>
                <a:close/>
                <a:moveTo>
                  <a:pt x="2492" y="8100"/>
                </a:moveTo>
                <a:cubicBezTo>
                  <a:pt x="2492" y="4388"/>
                  <a:pt x="6231" y="1350"/>
                  <a:pt x="10800" y="1350"/>
                </a:cubicBezTo>
                <a:cubicBezTo>
                  <a:pt x="15369" y="1350"/>
                  <a:pt x="19108" y="4388"/>
                  <a:pt x="19108" y="8100"/>
                </a:cubicBezTo>
                <a:cubicBezTo>
                  <a:pt x="19108" y="11813"/>
                  <a:pt x="15369" y="14850"/>
                  <a:pt x="10800" y="14850"/>
                </a:cubicBezTo>
                <a:cubicBezTo>
                  <a:pt x="6231" y="14850"/>
                  <a:pt x="2492" y="11813"/>
                  <a:pt x="2492" y="8100"/>
                </a:cubicBezTo>
                <a:close/>
                <a:moveTo>
                  <a:pt x="16200" y="17381"/>
                </a:moveTo>
                <a:cubicBezTo>
                  <a:pt x="14954" y="19575"/>
                  <a:pt x="14954" y="19575"/>
                  <a:pt x="14954" y="19575"/>
                </a:cubicBezTo>
                <a:cubicBezTo>
                  <a:pt x="14954" y="19575"/>
                  <a:pt x="13708" y="17888"/>
                  <a:pt x="12462" y="16031"/>
                </a:cubicBezTo>
                <a:cubicBezTo>
                  <a:pt x="14331" y="15862"/>
                  <a:pt x="15785" y="15188"/>
                  <a:pt x="17031" y="14344"/>
                </a:cubicBezTo>
                <a:cubicBezTo>
                  <a:pt x="18069" y="16031"/>
                  <a:pt x="19108" y="17550"/>
                  <a:pt x="19108" y="17550"/>
                </a:cubicBezTo>
                <a:cubicBezTo>
                  <a:pt x="16200" y="17381"/>
                  <a:pt x="16200" y="17381"/>
                  <a:pt x="16200" y="17381"/>
                </a:cubicBezTo>
                <a:close/>
                <a:moveTo>
                  <a:pt x="10800" y="3375"/>
                </a:moveTo>
                <a:cubicBezTo>
                  <a:pt x="7685" y="3375"/>
                  <a:pt x="4985" y="5569"/>
                  <a:pt x="4985" y="8100"/>
                </a:cubicBezTo>
                <a:cubicBezTo>
                  <a:pt x="4985" y="10800"/>
                  <a:pt x="7685" y="12825"/>
                  <a:pt x="10800" y="12825"/>
                </a:cubicBezTo>
                <a:cubicBezTo>
                  <a:pt x="13915" y="12825"/>
                  <a:pt x="16615" y="10800"/>
                  <a:pt x="16615" y="8100"/>
                </a:cubicBezTo>
                <a:cubicBezTo>
                  <a:pt x="16615" y="5569"/>
                  <a:pt x="13915" y="3375"/>
                  <a:pt x="10800" y="3375"/>
                </a:cubicBezTo>
                <a:close/>
                <a:moveTo>
                  <a:pt x="10800" y="11475"/>
                </a:moveTo>
                <a:cubicBezTo>
                  <a:pt x="8515" y="11475"/>
                  <a:pt x="6646" y="9956"/>
                  <a:pt x="6646" y="8100"/>
                </a:cubicBezTo>
                <a:cubicBezTo>
                  <a:pt x="6646" y="6244"/>
                  <a:pt x="8515" y="4725"/>
                  <a:pt x="10800" y="4725"/>
                </a:cubicBezTo>
                <a:cubicBezTo>
                  <a:pt x="13085" y="4725"/>
                  <a:pt x="14954" y="6244"/>
                  <a:pt x="14954" y="8100"/>
                </a:cubicBezTo>
                <a:cubicBezTo>
                  <a:pt x="14954" y="9956"/>
                  <a:pt x="13085" y="11475"/>
                  <a:pt x="10800" y="11475"/>
                </a:cubicBezTo>
                <a:close/>
              </a:path>
            </a:pathLst>
          </a:custGeom>
          <a:solidFill>
            <a:schemeClr val="accent2"/>
          </a:solidFill>
          <a:ln w="12700">
            <a:miter lim="400000"/>
          </a:ln>
        </p:spPr>
        <p:txBody>
          <a:bodyPr lIns="17145" rIns="17145"/>
          <a:lstStyle/>
          <a:p>
            <a:pPr algn="ctr">
              <a:lnSpc>
                <a:spcPct val="100000"/>
              </a:lnSpc>
              <a:defRPr sz="3200" spc="0">
                <a:solidFill>
                  <a:srgbClr val="FFFFFF"/>
                </a:solidFill>
                <a:latin typeface="Helvetica Light"/>
                <a:ea typeface="Helvetica Light"/>
                <a:cs typeface="Helvetica Light"/>
                <a:sym typeface="Helvetica Light"/>
              </a:defRPr>
            </a:pPr>
            <a:endParaRPr sz="1200">
              <a:cs typeface="+mn-ea"/>
              <a:sym typeface="+mn-lt"/>
            </a:endParaRPr>
          </a:p>
        </p:txBody>
      </p:sp>
      <p:sp>
        <p:nvSpPr>
          <p:cNvPr id="28" name="Shape 1025"/>
          <p:cNvSpPr/>
          <p:nvPr/>
        </p:nvSpPr>
        <p:spPr>
          <a:xfrm>
            <a:off x="9513350" y="1799425"/>
            <a:ext cx="595564" cy="593597"/>
          </a:xfrm>
          <a:custGeom>
            <a:avLst/>
            <a:gdLst/>
            <a:ahLst/>
            <a:cxnLst>
              <a:cxn ang="0">
                <a:pos x="wd2" y="hd2"/>
              </a:cxn>
              <a:cxn ang="5400000">
                <a:pos x="wd2" y="hd2"/>
              </a:cxn>
              <a:cxn ang="10800000">
                <a:pos x="wd2" y="hd2"/>
              </a:cxn>
              <a:cxn ang="16200000">
                <a:pos x="wd2" y="hd2"/>
              </a:cxn>
            </a:cxnLst>
            <a:rect l="0" t="0" r="r" b="b"/>
            <a:pathLst>
              <a:path w="21600" h="21600" extrusionOk="0">
                <a:moveTo>
                  <a:pt x="21600" y="14850"/>
                </a:moveTo>
                <a:cubicBezTo>
                  <a:pt x="21600" y="16537"/>
                  <a:pt x="20419" y="17887"/>
                  <a:pt x="18900" y="18225"/>
                </a:cubicBezTo>
                <a:cubicBezTo>
                  <a:pt x="18900" y="21600"/>
                  <a:pt x="18900" y="21600"/>
                  <a:pt x="18900" y="21600"/>
                </a:cubicBezTo>
                <a:cubicBezTo>
                  <a:pt x="17550" y="21600"/>
                  <a:pt x="17550" y="21600"/>
                  <a:pt x="17550" y="21600"/>
                </a:cubicBezTo>
                <a:cubicBezTo>
                  <a:pt x="17550" y="18225"/>
                  <a:pt x="17550" y="18225"/>
                  <a:pt x="17550" y="18225"/>
                </a:cubicBezTo>
                <a:cubicBezTo>
                  <a:pt x="16031" y="17887"/>
                  <a:pt x="14850" y="16537"/>
                  <a:pt x="14850" y="14850"/>
                </a:cubicBezTo>
                <a:cubicBezTo>
                  <a:pt x="14850" y="12994"/>
                  <a:pt x="16369" y="11475"/>
                  <a:pt x="18225" y="11475"/>
                </a:cubicBezTo>
                <a:cubicBezTo>
                  <a:pt x="20081" y="11475"/>
                  <a:pt x="21600" y="12994"/>
                  <a:pt x="21600" y="14850"/>
                </a:cubicBezTo>
                <a:close/>
                <a:moveTo>
                  <a:pt x="18225" y="12825"/>
                </a:moveTo>
                <a:cubicBezTo>
                  <a:pt x="17044" y="12825"/>
                  <a:pt x="16200" y="13838"/>
                  <a:pt x="16200" y="14850"/>
                </a:cubicBezTo>
                <a:cubicBezTo>
                  <a:pt x="16200" y="16031"/>
                  <a:pt x="17044" y="16875"/>
                  <a:pt x="18225" y="16875"/>
                </a:cubicBezTo>
                <a:cubicBezTo>
                  <a:pt x="19406" y="16875"/>
                  <a:pt x="20250" y="16031"/>
                  <a:pt x="20250" y="14850"/>
                </a:cubicBezTo>
                <a:cubicBezTo>
                  <a:pt x="20250" y="13838"/>
                  <a:pt x="19406" y="12825"/>
                  <a:pt x="18225" y="12825"/>
                </a:cubicBezTo>
                <a:close/>
                <a:moveTo>
                  <a:pt x="17550" y="0"/>
                </a:moveTo>
                <a:cubicBezTo>
                  <a:pt x="18900" y="0"/>
                  <a:pt x="18900" y="0"/>
                  <a:pt x="18900" y="0"/>
                </a:cubicBezTo>
                <a:cubicBezTo>
                  <a:pt x="18900" y="11475"/>
                  <a:pt x="18900" y="11475"/>
                  <a:pt x="18900" y="11475"/>
                </a:cubicBezTo>
                <a:cubicBezTo>
                  <a:pt x="18225" y="11475"/>
                  <a:pt x="18225" y="11475"/>
                  <a:pt x="18225" y="11475"/>
                </a:cubicBezTo>
                <a:cubicBezTo>
                  <a:pt x="17550" y="11475"/>
                  <a:pt x="17550" y="11475"/>
                  <a:pt x="17550" y="11475"/>
                </a:cubicBezTo>
                <a:cubicBezTo>
                  <a:pt x="17550" y="0"/>
                  <a:pt x="17550" y="0"/>
                  <a:pt x="17550" y="0"/>
                </a:cubicBezTo>
                <a:close/>
                <a:moveTo>
                  <a:pt x="11475" y="10125"/>
                </a:moveTo>
                <a:cubicBezTo>
                  <a:pt x="11475" y="21600"/>
                  <a:pt x="11475" y="21600"/>
                  <a:pt x="11475" y="21600"/>
                </a:cubicBezTo>
                <a:cubicBezTo>
                  <a:pt x="10125" y="21600"/>
                  <a:pt x="10125" y="21600"/>
                  <a:pt x="10125" y="21600"/>
                </a:cubicBezTo>
                <a:cubicBezTo>
                  <a:pt x="10125" y="10125"/>
                  <a:pt x="10125" y="10125"/>
                  <a:pt x="10125" y="10125"/>
                </a:cubicBezTo>
                <a:cubicBezTo>
                  <a:pt x="8606" y="9788"/>
                  <a:pt x="7425" y="8437"/>
                  <a:pt x="7425" y="6750"/>
                </a:cubicBezTo>
                <a:cubicBezTo>
                  <a:pt x="7425" y="5062"/>
                  <a:pt x="8606" y="3712"/>
                  <a:pt x="10125" y="3544"/>
                </a:cubicBezTo>
                <a:cubicBezTo>
                  <a:pt x="10125" y="0"/>
                  <a:pt x="10125" y="0"/>
                  <a:pt x="10125" y="0"/>
                </a:cubicBezTo>
                <a:cubicBezTo>
                  <a:pt x="11475" y="0"/>
                  <a:pt x="11475" y="0"/>
                  <a:pt x="11475" y="0"/>
                </a:cubicBezTo>
                <a:cubicBezTo>
                  <a:pt x="11475" y="3544"/>
                  <a:pt x="11475" y="3544"/>
                  <a:pt x="11475" y="3544"/>
                </a:cubicBezTo>
                <a:cubicBezTo>
                  <a:pt x="12994" y="3712"/>
                  <a:pt x="14175" y="5062"/>
                  <a:pt x="14175" y="6750"/>
                </a:cubicBezTo>
                <a:cubicBezTo>
                  <a:pt x="14175" y="8437"/>
                  <a:pt x="12994" y="9788"/>
                  <a:pt x="11475" y="10125"/>
                </a:cubicBezTo>
                <a:close/>
                <a:moveTo>
                  <a:pt x="10800" y="4725"/>
                </a:moveTo>
                <a:cubicBezTo>
                  <a:pt x="9619" y="4725"/>
                  <a:pt x="8775" y="5737"/>
                  <a:pt x="8775" y="6750"/>
                </a:cubicBezTo>
                <a:cubicBezTo>
                  <a:pt x="8775" y="7931"/>
                  <a:pt x="9619" y="8775"/>
                  <a:pt x="10800" y="8775"/>
                </a:cubicBezTo>
                <a:cubicBezTo>
                  <a:pt x="11981" y="8775"/>
                  <a:pt x="12825" y="7931"/>
                  <a:pt x="12825" y="6750"/>
                </a:cubicBezTo>
                <a:cubicBezTo>
                  <a:pt x="12825" y="5737"/>
                  <a:pt x="11981" y="4725"/>
                  <a:pt x="10800" y="4725"/>
                </a:cubicBezTo>
                <a:close/>
                <a:moveTo>
                  <a:pt x="4050" y="18225"/>
                </a:moveTo>
                <a:cubicBezTo>
                  <a:pt x="4050" y="21600"/>
                  <a:pt x="4050" y="21600"/>
                  <a:pt x="4050" y="21600"/>
                </a:cubicBezTo>
                <a:cubicBezTo>
                  <a:pt x="2700" y="21600"/>
                  <a:pt x="2700" y="21600"/>
                  <a:pt x="2700" y="21600"/>
                </a:cubicBezTo>
                <a:cubicBezTo>
                  <a:pt x="2700" y="18225"/>
                  <a:pt x="2700" y="18225"/>
                  <a:pt x="2700" y="18225"/>
                </a:cubicBezTo>
                <a:cubicBezTo>
                  <a:pt x="1181" y="17887"/>
                  <a:pt x="0" y="16537"/>
                  <a:pt x="0" y="14850"/>
                </a:cubicBezTo>
                <a:cubicBezTo>
                  <a:pt x="0" y="12994"/>
                  <a:pt x="1519" y="11475"/>
                  <a:pt x="3375" y="11475"/>
                </a:cubicBezTo>
                <a:cubicBezTo>
                  <a:pt x="5231" y="11475"/>
                  <a:pt x="6750" y="12994"/>
                  <a:pt x="6750" y="14850"/>
                </a:cubicBezTo>
                <a:cubicBezTo>
                  <a:pt x="6750" y="16537"/>
                  <a:pt x="5569" y="17887"/>
                  <a:pt x="4050" y="18225"/>
                </a:cubicBezTo>
                <a:close/>
                <a:moveTo>
                  <a:pt x="3375" y="12825"/>
                </a:moveTo>
                <a:cubicBezTo>
                  <a:pt x="2194" y="12825"/>
                  <a:pt x="1350" y="13838"/>
                  <a:pt x="1350" y="14850"/>
                </a:cubicBezTo>
                <a:cubicBezTo>
                  <a:pt x="1350" y="16031"/>
                  <a:pt x="2194" y="16875"/>
                  <a:pt x="3375" y="16875"/>
                </a:cubicBezTo>
                <a:cubicBezTo>
                  <a:pt x="4556" y="16875"/>
                  <a:pt x="5400" y="16031"/>
                  <a:pt x="5400" y="14850"/>
                </a:cubicBezTo>
                <a:cubicBezTo>
                  <a:pt x="5400" y="13838"/>
                  <a:pt x="4556" y="12825"/>
                  <a:pt x="3375" y="12825"/>
                </a:cubicBezTo>
                <a:close/>
                <a:moveTo>
                  <a:pt x="2700" y="0"/>
                </a:moveTo>
                <a:cubicBezTo>
                  <a:pt x="4050" y="0"/>
                  <a:pt x="4050" y="0"/>
                  <a:pt x="4050" y="0"/>
                </a:cubicBezTo>
                <a:cubicBezTo>
                  <a:pt x="4050" y="11475"/>
                  <a:pt x="4050" y="11475"/>
                  <a:pt x="4050" y="11475"/>
                </a:cubicBezTo>
                <a:cubicBezTo>
                  <a:pt x="3375" y="11475"/>
                  <a:pt x="3375" y="11475"/>
                  <a:pt x="3375" y="11475"/>
                </a:cubicBezTo>
                <a:cubicBezTo>
                  <a:pt x="2700" y="11475"/>
                  <a:pt x="2700" y="11475"/>
                  <a:pt x="2700" y="11475"/>
                </a:cubicBezTo>
                <a:cubicBezTo>
                  <a:pt x="2700" y="0"/>
                  <a:pt x="2700" y="0"/>
                  <a:pt x="2700" y="0"/>
                </a:cubicBezTo>
                <a:close/>
              </a:path>
            </a:pathLst>
          </a:custGeom>
          <a:solidFill>
            <a:schemeClr val="accent3"/>
          </a:solidFill>
          <a:ln w="12700">
            <a:miter lim="400000"/>
          </a:ln>
        </p:spPr>
        <p:txBody>
          <a:bodyPr lIns="17145" rIns="17145"/>
          <a:lstStyle/>
          <a:p>
            <a:pPr algn="ctr">
              <a:lnSpc>
                <a:spcPct val="100000"/>
              </a:lnSpc>
              <a:defRPr sz="3200" spc="0">
                <a:solidFill>
                  <a:srgbClr val="FFFFFF"/>
                </a:solidFill>
                <a:latin typeface="Helvetica Light"/>
                <a:ea typeface="Helvetica Light"/>
                <a:cs typeface="Helvetica Light"/>
                <a:sym typeface="Helvetica Light"/>
              </a:defRPr>
            </a:pPr>
            <a:endParaRPr sz="1200">
              <a:cs typeface="+mn-ea"/>
              <a:sym typeface="+mn-lt"/>
            </a:endParaRPr>
          </a:p>
        </p:txBody>
      </p:sp>
      <p:sp>
        <p:nvSpPr>
          <p:cNvPr id="29" name="Shape 1026"/>
          <p:cNvSpPr/>
          <p:nvPr/>
        </p:nvSpPr>
        <p:spPr>
          <a:xfrm>
            <a:off x="2083086" y="1798441"/>
            <a:ext cx="595564" cy="59556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94" y="0"/>
                  <a:pt x="0" y="4894"/>
                  <a:pt x="0" y="10800"/>
                </a:cubicBezTo>
                <a:cubicBezTo>
                  <a:pt x="0" y="16706"/>
                  <a:pt x="4894" y="21600"/>
                  <a:pt x="10800" y="21600"/>
                </a:cubicBezTo>
                <a:cubicBezTo>
                  <a:pt x="16706" y="21600"/>
                  <a:pt x="21600" y="16706"/>
                  <a:pt x="21600" y="10800"/>
                </a:cubicBezTo>
                <a:cubicBezTo>
                  <a:pt x="21600" y="4894"/>
                  <a:pt x="16706" y="0"/>
                  <a:pt x="10800" y="0"/>
                </a:cubicBezTo>
                <a:close/>
                <a:moveTo>
                  <a:pt x="18562" y="5569"/>
                </a:moveTo>
                <a:cubicBezTo>
                  <a:pt x="15694" y="7256"/>
                  <a:pt x="15694" y="7256"/>
                  <a:pt x="15694" y="7256"/>
                </a:cubicBezTo>
                <a:cubicBezTo>
                  <a:pt x="15356" y="6750"/>
                  <a:pt x="14850" y="6244"/>
                  <a:pt x="14513" y="5906"/>
                </a:cubicBezTo>
                <a:cubicBezTo>
                  <a:pt x="16200" y="3038"/>
                  <a:pt x="16200" y="3038"/>
                  <a:pt x="16200" y="3038"/>
                </a:cubicBezTo>
                <a:cubicBezTo>
                  <a:pt x="17044" y="3713"/>
                  <a:pt x="17888" y="4556"/>
                  <a:pt x="18562" y="5569"/>
                </a:cubicBezTo>
                <a:close/>
                <a:moveTo>
                  <a:pt x="15525" y="10800"/>
                </a:moveTo>
                <a:cubicBezTo>
                  <a:pt x="15525" y="13500"/>
                  <a:pt x="13331" y="15525"/>
                  <a:pt x="10800" y="15525"/>
                </a:cubicBezTo>
                <a:cubicBezTo>
                  <a:pt x="8269" y="15525"/>
                  <a:pt x="6075" y="13500"/>
                  <a:pt x="6075" y="10800"/>
                </a:cubicBezTo>
                <a:cubicBezTo>
                  <a:pt x="6075" y="8269"/>
                  <a:pt x="8269" y="6075"/>
                  <a:pt x="10800" y="6075"/>
                </a:cubicBezTo>
                <a:cubicBezTo>
                  <a:pt x="13331" y="6075"/>
                  <a:pt x="15525" y="8269"/>
                  <a:pt x="15525" y="10800"/>
                </a:cubicBezTo>
                <a:close/>
                <a:moveTo>
                  <a:pt x="10800" y="1350"/>
                </a:moveTo>
                <a:cubicBezTo>
                  <a:pt x="12319" y="1350"/>
                  <a:pt x="13669" y="1688"/>
                  <a:pt x="15019" y="2363"/>
                </a:cubicBezTo>
                <a:cubicBezTo>
                  <a:pt x="13331" y="5231"/>
                  <a:pt x="13331" y="5231"/>
                  <a:pt x="13331" y="5231"/>
                </a:cubicBezTo>
                <a:cubicBezTo>
                  <a:pt x="12488" y="4894"/>
                  <a:pt x="11644" y="4725"/>
                  <a:pt x="10800" y="4725"/>
                </a:cubicBezTo>
                <a:cubicBezTo>
                  <a:pt x="10125" y="4725"/>
                  <a:pt x="9450" y="4894"/>
                  <a:pt x="8775" y="5063"/>
                </a:cubicBezTo>
                <a:cubicBezTo>
                  <a:pt x="7088" y="2194"/>
                  <a:pt x="7088" y="2194"/>
                  <a:pt x="7088" y="2194"/>
                </a:cubicBezTo>
                <a:cubicBezTo>
                  <a:pt x="8269" y="1688"/>
                  <a:pt x="9450" y="1350"/>
                  <a:pt x="10800" y="1350"/>
                </a:cubicBezTo>
                <a:close/>
                <a:moveTo>
                  <a:pt x="5906" y="2700"/>
                </a:moveTo>
                <a:cubicBezTo>
                  <a:pt x="7594" y="5738"/>
                  <a:pt x="7594" y="5738"/>
                  <a:pt x="7594" y="5738"/>
                </a:cubicBezTo>
                <a:cubicBezTo>
                  <a:pt x="7088" y="5906"/>
                  <a:pt x="6581" y="6412"/>
                  <a:pt x="6244" y="6919"/>
                </a:cubicBezTo>
                <a:cubicBezTo>
                  <a:pt x="3206" y="5231"/>
                  <a:pt x="3206" y="5231"/>
                  <a:pt x="3206" y="5231"/>
                </a:cubicBezTo>
                <a:cubicBezTo>
                  <a:pt x="4050" y="4219"/>
                  <a:pt x="4894" y="3375"/>
                  <a:pt x="5906" y="2700"/>
                </a:cubicBezTo>
                <a:close/>
                <a:moveTo>
                  <a:pt x="1350" y="10800"/>
                </a:moveTo>
                <a:cubicBezTo>
                  <a:pt x="1350" y="9113"/>
                  <a:pt x="1856" y="7594"/>
                  <a:pt x="2531" y="6244"/>
                </a:cubicBezTo>
                <a:cubicBezTo>
                  <a:pt x="5400" y="7931"/>
                  <a:pt x="5400" y="7931"/>
                  <a:pt x="5400" y="7931"/>
                </a:cubicBezTo>
                <a:cubicBezTo>
                  <a:pt x="5062" y="8775"/>
                  <a:pt x="4725" y="9788"/>
                  <a:pt x="4725" y="10800"/>
                </a:cubicBezTo>
                <a:cubicBezTo>
                  <a:pt x="4725" y="11644"/>
                  <a:pt x="4894" y="12488"/>
                  <a:pt x="5231" y="13162"/>
                </a:cubicBezTo>
                <a:cubicBezTo>
                  <a:pt x="2363" y="14850"/>
                  <a:pt x="2363" y="14850"/>
                  <a:pt x="2363" y="14850"/>
                </a:cubicBezTo>
                <a:cubicBezTo>
                  <a:pt x="1688" y="13669"/>
                  <a:pt x="1350" y="12319"/>
                  <a:pt x="1350" y="10800"/>
                </a:cubicBezTo>
                <a:close/>
                <a:moveTo>
                  <a:pt x="3038" y="16031"/>
                </a:moveTo>
                <a:cubicBezTo>
                  <a:pt x="5906" y="14344"/>
                  <a:pt x="5906" y="14344"/>
                  <a:pt x="5906" y="14344"/>
                </a:cubicBezTo>
                <a:cubicBezTo>
                  <a:pt x="6244" y="14850"/>
                  <a:pt x="6750" y="15356"/>
                  <a:pt x="7256" y="15694"/>
                </a:cubicBezTo>
                <a:cubicBezTo>
                  <a:pt x="5569" y="18731"/>
                  <a:pt x="5569" y="18731"/>
                  <a:pt x="5569" y="18731"/>
                </a:cubicBezTo>
                <a:cubicBezTo>
                  <a:pt x="4556" y="18056"/>
                  <a:pt x="3713" y="17044"/>
                  <a:pt x="3038" y="16031"/>
                </a:cubicBezTo>
                <a:close/>
                <a:moveTo>
                  <a:pt x="10800" y="20250"/>
                </a:moveTo>
                <a:cubicBezTo>
                  <a:pt x="9281" y="20250"/>
                  <a:pt x="7931" y="19913"/>
                  <a:pt x="6750" y="19406"/>
                </a:cubicBezTo>
                <a:cubicBezTo>
                  <a:pt x="8438" y="16369"/>
                  <a:pt x="8438" y="16369"/>
                  <a:pt x="8438" y="16369"/>
                </a:cubicBezTo>
                <a:cubicBezTo>
                  <a:pt x="9113" y="16706"/>
                  <a:pt x="9956" y="16875"/>
                  <a:pt x="10800" y="16875"/>
                </a:cubicBezTo>
                <a:cubicBezTo>
                  <a:pt x="11813" y="16875"/>
                  <a:pt x="12825" y="16706"/>
                  <a:pt x="13669" y="16200"/>
                </a:cubicBezTo>
                <a:cubicBezTo>
                  <a:pt x="15356" y="19069"/>
                  <a:pt x="15356" y="19069"/>
                  <a:pt x="15356" y="19069"/>
                </a:cubicBezTo>
                <a:cubicBezTo>
                  <a:pt x="14006" y="19913"/>
                  <a:pt x="12488" y="20250"/>
                  <a:pt x="10800" y="20250"/>
                </a:cubicBezTo>
                <a:close/>
                <a:moveTo>
                  <a:pt x="16538" y="18394"/>
                </a:moveTo>
                <a:cubicBezTo>
                  <a:pt x="14681" y="15356"/>
                  <a:pt x="14681" y="15356"/>
                  <a:pt x="14681" y="15356"/>
                </a:cubicBezTo>
                <a:cubicBezTo>
                  <a:pt x="15188" y="15019"/>
                  <a:pt x="15694" y="14513"/>
                  <a:pt x="16031" y="14006"/>
                </a:cubicBezTo>
                <a:cubicBezTo>
                  <a:pt x="18900" y="15694"/>
                  <a:pt x="18900" y="15694"/>
                  <a:pt x="18900" y="15694"/>
                </a:cubicBezTo>
                <a:cubicBezTo>
                  <a:pt x="18225" y="16706"/>
                  <a:pt x="17381" y="17719"/>
                  <a:pt x="16538" y="18394"/>
                </a:cubicBezTo>
                <a:close/>
                <a:moveTo>
                  <a:pt x="16538" y="12825"/>
                </a:moveTo>
                <a:cubicBezTo>
                  <a:pt x="16706" y="12150"/>
                  <a:pt x="16875" y="11475"/>
                  <a:pt x="16875" y="10800"/>
                </a:cubicBezTo>
                <a:cubicBezTo>
                  <a:pt x="16875" y="9956"/>
                  <a:pt x="16706" y="9113"/>
                  <a:pt x="16369" y="8438"/>
                </a:cubicBezTo>
                <a:cubicBezTo>
                  <a:pt x="19238" y="6581"/>
                  <a:pt x="19238" y="6581"/>
                  <a:pt x="19238" y="6581"/>
                </a:cubicBezTo>
                <a:cubicBezTo>
                  <a:pt x="19913" y="7931"/>
                  <a:pt x="20250" y="9281"/>
                  <a:pt x="20250" y="10800"/>
                </a:cubicBezTo>
                <a:cubicBezTo>
                  <a:pt x="20250" y="12150"/>
                  <a:pt x="19913" y="13331"/>
                  <a:pt x="19575" y="14513"/>
                </a:cubicBezTo>
                <a:cubicBezTo>
                  <a:pt x="16538" y="12825"/>
                  <a:pt x="16538" y="12825"/>
                  <a:pt x="16538" y="12825"/>
                </a:cubicBezTo>
                <a:close/>
              </a:path>
            </a:pathLst>
          </a:custGeom>
          <a:solidFill>
            <a:schemeClr val="accent1"/>
          </a:solidFill>
          <a:ln w="12700">
            <a:miter lim="400000"/>
          </a:ln>
        </p:spPr>
        <p:txBody>
          <a:bodyPr lIns="17145" rIns="17145"/>
          <a:lstStyle/>
          <a:p>
            <a:pPr algn="ctr">
              <a:lnSpc>
                <a:spcPct val="100000"/>
              </a:lnSpc>
              <a:defRPr sz="3200" spc="0">
                <a:solidFill>
                  <a:srgbClr val="FFFFFF"/>
                </a:solidFill>
                <a:latin typeface="Helvetica Light"/>
                <a:ea typeface="Helvetica Light"/>
                <a:cs typeface="Helvetica Light"/>
                <a:sym typeface="Helvetica Light"/>
              </a:defRPr>
            </a:pPr>
            <a:endParaRPr sz="1200">
              <a:cs typeface="+mn-ea"/>
              <a:sym typeface="+mn-lt"/>
            </a:endParaRPr>
          </a:p>
        </p:txBody>
      </p:sp>
      <p:cxnSp>
        <p:nvCxnSpPr>
          <p:cNvPr id="30" name="直接连接符 29"/>
          <p:cNvCxnSpPr/>
          <p:nvPr/>
        </p:nvCxnSpPr>
        <p:spPr>
          <a:xfrm>
            <a:off x="3813472" y="2096223"/>
            <a:ext cx="905944" cy="0"/>
          </a:xfrm>
          <a:prstGeom prst="line">
            <a:avLst/>
          </a:prstGeom>
          <a:ln w="19050">
            <a:solidFill>
              <a:srgbClr val="C0C0C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472585" y="2096223"/>
            <a:ext cx="905944" cy="0"/>
          </a:xfrm>
          <a:prstGeom prst="line">
            <a:avLst/>
          </a:prstGeom>
          <a:ln w="19050">
            <a:solidFill>
              <a:srgbClr val="C0C0C0"/>
            </a:solidFill>
          </a:ln>
        </p:spPr>
        <p:style>
          <a:lnRef idx="1">
            <a:schemeClr val="accent1"/>
          </a:lnRef>
          <a:fillRef idx="0">
            <a:schemeClr val="accent1"/>
          </a:fillRef>
          <a:effectRef idx="0">
            <a:schemeClr val="accent1"/>
          </a:effectRef>
          <a:fontRef idx="minor">
            <a:schemeClr val="tx1"/>
          </a:fontRef>
        </p:style>
      </p:cxnSp>
      <p:sp>
        <p:nvSpPr>
          <p:cNvPr id="32" name="Rectangle 8"/>
          <p:cNvSpPr/>
          <p:nvPr/>
        </p:nvSpPr>
        <p:spPr>
          <a:xfrm>
            <a:off x="1121701" y="5458800"/>
            <a:ext cx="2518331" cy="923330"/>
          </a:xfrm>
          <a:prstGeom prst="rect">
            <a:avLst/>
          </a:prstGeom>
        </p:spPr>
        <p:txBody>
          <a:bodyPr wrap="square">
            <a:spAutoFit/>
          </a:bodyPr>
          <a:lstStyle/>
          <a:p>
            <a:pPr algn="ctr">
              <a:lnSpc>
                <a:spcPct val="150000"/>
              </a:lnSpc>
            </a:pPr>
            <a:r>
              <a:rPr lang="zh-CN" altLang="en-US" sz="1200" dirty="0">
                <a:solidFill>
                  <a:schemeClr val="tx2"/>
                </a:solidFill>
                <a:cs typeface="+mn-ea"/>
                <a:sym typeface="+mn-lt"/>
              </a:rPr>
              <a:t>单击此处添加标题单击此处添加标题单击此处添加标题单击此处添加标题单击此处添加标题</a:t>
            </a:r>
            <a:endParaRPr lang="zh-CN" altLang="en-US" sz="1200" dirty="0">
              <a:solidFill>
                <a:schemeClr val="tx2"/>
              </a:solidFill>
              <a:cs typeface="+mn-ea"/>
              <a:sym typeface="+mn-lt"/>
            </a:endParaRPr>
          </a:p>
        </p:txBody>
      </p:sp>
      <p:grpSp>
        <p:nvGrpSpPr>
          <p:cNvPr id="33" name="组合 32"/>
          <p:cNvGrpSpPr/>
          <p:nvPr/>
        </p:nvGrpSpPr>
        <p:grpSpPr>
          <a:xfrm>
            <a:off x="976273" y="4427663"/>
            <a:ext cx="2809187" cy="790612"/>
            <a:chOff x="976273" y="4427663"/>
            <a:chExt cx="2809187" cy="790612"/>
          </a:xfrm>
        </p:grpSpPr>
        <p:sp>
          <p:nvSpPr>
            <p:cNvPr id="34" name="矩形 33"/>
            <p:cNvSpPr/>
            <p:nvPr/>
          </p:nvSpPr>
          <p:spPr>
            <a:xfrm>
              <a:off x="976273" y="4427663"/>
              <a:ext cx="2809187" cy="7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TextBox 9"/>
            <p:cNvSpPr txBox="1"/>
            <p:nvPr/>
          </p:nvSpPr>
          <p:spPr>
            <a:xfrm>
              <a:off x="1672980" y="4592137"/>
              <a:ext cx="1415772" cy="461665"/>
            </a:xfrm>
            <a:prstGeom prst="rect">
              <a:avLst/>
            </a:prstGeom>
            <a:noFill/>
          </p:spPr>
          <p:txBody>
            <a:bodyPr wrap="none" rtlCol="0">
              <a:spAutoFit/>
            </a:bodyPr>
            <a:lstStyle/>
            <a:p>
              <a:r>
                <a:rPr lang="zh-CN" altLang="en-US" sz="2400" b="1" dirty="0">
                  <a:solidFill>
                    <a:srgbClr val="FFFFFF"/>
                  </a:solidFill>
                  <a:cs typeface="+mn-ea"/>
                  <a:sym typeface="+mn-lt"/>
                </a:rPr>
                <a:t>添加标题</a:t>
              </a:r>
              <a:endParaRPr lang="en-GB" sz="2400" b="1" dirty="0">
                <a:solidFill>
                  <a:srgbClr val="FFFFFF"/>
                </a:solidFill>
                <a:cs typeface="+mn-ea"/>
                <a:sym typeface="+mn-lt"/>
              </a:endParaRPr>
            </a:p>
          </p:txBody>
        </p:sp>
      </p:grpSp>
      <p:grpSp>
        <p:nvGrpSpPr>
          <p:cNvPr id="36" name="组合 35"/>
          <p:cNvGrpSpPr/>
          <p:nvPr/>
        </p:nvGrpSpPr>
        <p:grpSpPr>
          <a:xfrm>
            <a:off x="4691404" y="4427663"/>
            <a:ext cx="2809187" cy="790612"/>
            <a:chOff x="4691404" y="4427663"/>
            <a:chExt cx="2809187" cy="790612"/>
          </a:xfrm>
        </p:grpSpPr>
        <p:sp>
          <p:nvSpPr>
            <p:cNvPr id="37" name="矩形 36"/>
            <p:cNvSpPr/>
            <p:nvPr/>
          </p:nvSpPr>
          <p:spPr>
            <a:xfrm>
              <a:off x="4691404" y="4427663"/>
              <a:ext cx="2809187" cy="7906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TextBox 9"/>
            <p:cNvSpPr txBox="1"/>
            <p:nvPr/>
          </p:nvSpPr>
          <p:spPr>
            <a:xfrm>
              <a:off x="5388111" y="4592137"/>
              <a:ext cx="1415772" cy="461665"/>
            </a:xfrm>
            <a:prstGeom prst="rect">
              <a:avLst/>
            </a:prstGeom>
            <a:noFill/>
          </p:spPr>
          <p:txBody>
            <a:bodyPr wrap="none" rtlCol="0">
              <a:spAutoFit/>
            </a:bodyPr>
            <a:lstStyle/>
            <a:p>
              <a:r>
                <a:rPr lang="zh-CN" altLang="en-US" sz="2400" b="1" dirty="0">
                  <a:solidFill>
                    <a:srgbClr val="FFFFFF"/>
                  </a:solidFill>
                  <a:cs typeface="+mn-ea"/>
                  <a:sym typeface="+mn-lt"/>
                </a:rPr>
                <a:t>添加标题</a:t>
              </a:r>
              <a:endParaRPr lang="en-GB" sz="2400" b="1" dirty="0">
                <a:solidFill>
                  <a:srgbClr val="FFFFFF"/>
                </a:solidFill>
                <a:cs typeface="+mn-ea"/>
                <a:sym typeface="+mn-lt"/>
              </a:endParaRPr>
            </a:p>
          </p:txBody>
        </p:sp>
      </p:grpSp>
      <p:grpSp>
        <p:nvGrpSpPr>
          <p:cNvPr id="39" name="组合 38"/>
          <p:cNvGrpSpPr/>
          <p:nvPr/>
        </p:nvGrpSpPr>
        <p:grpSpPr>
          <a:xfrm>
            <a:off x="8406539" y="4427663"/>
            <a:ext cx="2809187" cy="790612"/>
            <a:chOff x="8406539" y="4427663"/>
            <a:chExt cx="2809187" cy="790612"/>
          </a:xfrm>
        </p:grpSpPr>
        <p:sp>
          <p:nvSpPr>
            <p:cNvPr id="40" name="矩形 39"/>
            <p:cNvSpPr/>
            <p:nvPr/>
          </p:nvSpPr>
          <p:spPr>
            <a:xfrm>
              <a:off x="8406539" y="4427663"/>
              <a:ext cx="2809187" cy="7906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TextBox 9"/>
            <p:cNvSpPr txBox="1"/>
            <p:nvPr/>
          </p:nvSpPr>
          <p:spPr>
            <a:xfrm>
              <a:off x="9103246" y="4592137"/>
              <a:ext cx="1415772" cy="461665"/>
            </a:xfrm>
            <a:prstGeom prst="rect">
              <a:avLst/>
            </a:prstGeom>
            <a:noFill/>
          </p:spPr>
          <p:txBody>
            <a:bodyPr wrap="none" rtlCol="0">
              <a:spAutoFit/>
            </a:bodyPr>
            <a:lstStyle/>
            <a:p>
              <a:r>
                <a:rPr lang="zh-CN" altLang="en-US" sz="2400" b="1" dirty="0">
                  <a:solidFill>
                    <a:srgbClr val="FFFFFF"/>
                  </a:solidFill>
                  <a:cs typeface="+mn-ea"/>
                  <a:sym typeface="+mn-lt"/>
                </a:rPr>
                <a:t>添加标题</a:t>
              </a:r>
              <a:endParaRPr lang="en-GB" sz="2400" b="1" dirty="0">
                <a:solidFill>
                  <a:srgbClr val="FFFFFF"/>
                </a:solidFill>
                <a:cs typeface="+mn-ea"/>
                <a:sym typeface="+mn-lt"/>
              </a:endParaRPr>
            </a:p>
          </p:txBody>
        </p:sp>
      </p:grpSp>
      <p:sp>
        <p:nvSpPr>
          <p:cNvPr id="42" name="Rectangle 8"/>
          <p:cNvSpPr/>
          <p:nvPr/>
        </p:nvSpPr>
        <p:spPr>
          <a:xfrm>
            <a:off x="4836832" y="5458800"/>
            <a:ext cx="2518331" cy="923330"/>
          </a:xfrm>
          <a:prstGeom prst="rect">
            <a:avLst/>
          </a:prstGeom>
        </p:spPr>
        <p:txBody>
          <a:bodyPr wrap="square">
            <a:spAutoFit/>
          </a:bodyPr>
          <a:lstStyle/>
          <a:p>
            <a:pPr algn="ctr">
              <a:lnSpc>
                <a:spcPct val="150000"/>
              </a:lnSpc>
            </a:pPr>
            <a:r>
              <a:rPr lang="zh-CN" altLang="en-US" sz="1200" dirty="0">
                <a:solidFill>
                  <a:schemeClr val="tx2"/>
                </a:solidFill>
                <a:cs typeface="+mn-ea"/>
                <a:sym typeface="+mn-lt"/>
              </a:rPr>
              <a:t>单击此处添加标题单击此处添加标题单击此处添加标题单击此处添加标题单击此处添加标题</a:t>
            </a:r>
            <a:endParaRPr lang="zh-CN" altLang="en-US" sz="1200" dirty="0">
              <a:solidFill>
                <a:schemeClr val="tx2"/>
              </a:solidFill>
              <a:cs typeface="+mn-ea"/>
              <a:sym typeface="+mn-lt"/>
            </a:endParaRPr>
          </a:p>
        </p:txBody>
      </p:sp>
      <p:sp>
        <p:nvSpPr>
          <p:cNvPr id="43" name="Rectangle 8"/>
          <p:cNvSpPr/>
          <p:nvPr/>
        </p:nvSpPr>
        <p:spPr>
          <a:xfrm>
            <a:off x="8551967" y="5458800"/>
            <a:ext cx="2518331" cy="923330"/>
          </a:xfrm>
          <a:prstGeom prst="rect">
            <a:avLst/>
          </a:prstGeom>
        </p:spPr>
        <p:txBody>
          <a:bodyPr wrap="square">
            <a:spAutoFit/>
          </a:bodyPr>
          <a:lstStyle/>
          <a:p>
            <a:pPr algn="ctr">
              <a:lnSpc>
                <a:spcPct val="150000"/>
              </a:lnSpc>
            </a:pPr>
            <a:r>
              <a:rPr lang="zh-CN" altLang="en-US" sz="1200" dirty="0">
                <a:solidFill>
                  <a:schemeClr val="tx2"/>
                </a:solidFill>
                <a:cs typeface="+mn-ea"/>
                <a:sym typeface="+mn-lt"/>
              </a:rPr>
              <a:t>单击此处添加标题单击此处添加标题单击此处添加标题单击此处添加标题单击此处添加标题</a:t>
            </a:r>
            <a:endParaRPr lang="zh-CN" altLang="en-US" sz="1200" dirty="0">
              <a:solidFill>
                <a:schemeClr val="tx2"/>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300" advClick="0" advTm="2000">
        <p14:pan dir="u"/>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0-#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500" fill="hold"/>
                                        <p:tgtEl>
                                          <p:spTgt spid="31"/>
                                        </p:tgtEl>
                                        <p:attrNameLst>
                                          <p:attrName>ppt_x</p:attrName>
                                        </p:attrNameLst>
                                      </p:cBhvr>
                                      <p:tavLst>
                                        <p:tav tm="0">
                                          <p:val>
                                            <p:strVal val="0-#ppt_w/2"/>
                                          </p:val>
                                        </p:tav>
                                        <p:tav tm="100000">
                                          <p:val>
                                            <p:strVal val="#ppt_x"/>
                                          </p:val>
                                        </p:tav>
                                      </p:tavLst>
                                    </p:anim>
                                    <p:anim calcmode="lin" valueType="num">
                                      <p:cBhvr additive="base">
                                        <p:cTn id="23" dur="500" fill="hold"/>
                                        <p:tgtEl>
                                          <p:spTgt spid="3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0-#ppt_w/2"/>
                                          </p:val>
                                        </p:tav>
                                        <p:tav tm="100000">
                                          <p:val>
                                            <p:strVal val="#ppt_x"/>
                                          </p:val>
                                        </p:tav>
                                      </p:tavLst>
                                    </p:anim>
                                    <p:anim calcmode="lin" valueType="num">
                                      <p:cBhvr additive="base">
                                        <p:cTn id="28" dur="500" fill="hold"/>
                                        <p:tgtEl>
                                          <p:spTgt spid="2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fill="hold"/>
                                        <p:tgtEl>
                                          <p:spTgt spid="24"/>
                                        </p:tgtEl>
                                        <p:attrNameLst>
                                          <p:attrName>ppt_x</p:attrName>
                                        </p:attrNameLst>
                                      </p:cBhvr>
                                      <p:tavLst>
                                        <p:tav tm="0">
                                          <p:val>
                                            <p:strVal val="#ppt_x"/>
                                          </p:val>
                                        </p:tav>
                                        <p:tav tm="100000">
                                          <p:val>
                                            <p:strVal val="#ppt_x"/>
                                          </p:val>
                                        </p:tav>
                                      </p:tavLst>
                                    </p:anim>
                                    <p:anim calcmode="lin" valueType="num">
                                      <p:cBhvr additive="base">
                                        <p:cTn id="33" dur="500" fill="hold"/>
                                        <p:tgtEl>
                                          <p:spTgt spid="24"/>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10" presetClass="entr" presetSubtype="0"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childTnLst>
                          </p:cTn>
                        </p:par>
                        <p:par>
                          <p:cTn id="48" fill="hold">
                            <p:stCondLst>
                              <p:cond delay="4500"/>
                            </p:stCondLst>
                            <p:childTnLst>
                              <p:par>
                                <p:cTn id="49" presetID="10" presetClass="entr" presetSubtype="0" fill="hold"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5000"/>
                            </p:stCondLst>
                            <p:childTnLst>
                              <p:par>
                                <p:cTn id="53" presetID="10" presetClass="entr" presetSubtype="0"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childTnLst>
                          </p:cTn>
                        </p:par>
                        <p:par>
                          <p:cTn id="56" fill="hold">
                            <p:stCondLst>
                              <p:cond delay="5500"/>
                            </p:stCondLst>
                            <p:childTnLst>
                              <p:par>
                                <p:cTn id="57" presetID="22" presetClass="entr" presetSubtype="4"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down)">
                                      <p:cBhvr>
                                        <p:cTn id="59" dur="500"/>
                                        <p:tgtEl>
                                          <p:spTgt spid="32"/>
                                        </p:tgtEl>
                                      </p:cBhvr>
                                    </p:animEffect>
                                  </p:childTnLst>
                                </p:cTn>
                              </p:par>
                            </p:childTnLst>
                          </p:cTn>
                        </p:par>
                        <p:par>
                          <p:cTn id="60" fill="hold">
                            <p:stCondLst>
                              <p:cond delay="6000"/>
                            </p:stCondLst>
                            <p:childTnLst>
                              <p:par>
                                <p:cTn id="61" presetID="22" presetClass="entr" presetSubtype="4"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down)">
                                      <p:cBhvr>
                                        <p:cTn id="63" dur="500"/>
                                        <p:tgtEl>
                                          <p:spTgt spid="42"/>
                                        </p:tgtEl>
                                      </p:cBhvr>
                                    </p:animEffect>
                                  </p:childTnLst>
                                </p:cTn>
                              </p:par>
                            </p:childTnLst>
                          </p:cTn>
                        </p:par>
                        <p:par>
                          <p:cTn id="64" fill="hold">
                            <p:stCondLst>
                              <p:cond delay="6500"/>
                            </p:stCondLst>
                            <p:childTnLst>
                              <p:par>
                                <p:cTn id="65" presetID="22" presetClass="entr" presetSubtype="4" fill="hold" grpId="0" nodeType="after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wipe(down)">
                                      <p:cBhvr>
                                        <p:cTn id="6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2" grpId="0"/>
      <p:bldP spid="42"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
        <p:nvSpPr>
          <p:cNvPr id="15" name="Freeform 5"/>
          <p:cNvSpPr/>
          <p:nvPr/>
        </p:nvSpPr>
        <p:spPr bwMode="auto">
          <a:xfrm>
            <a:off x="19050" y="3414033"/>
            <a:ext cx="12153900" cy="1000125"/>
          </a:xfrm>
          <a:custGeom>
            <a:avLst/>
            <a:gdLst>
              <a:gd name="T0" fmla="*/ 0 w 7656"/>
              <a:gd name="T1" fmla="*/ 0 h 630"/>
              <a:gd name="T2" fmla="*/ 7656 w 7656"/>
              <a:gd name="T3" fmla="*/ 0 h 630"/>
              <a:gd name="T4" fmla="*/ 7656 w 7656"/>
              <a:gd name="T5" fmla="*/ 630 h 630"/>
              <a:gd name="T6" fmla="*/ 0 w 7656"/>
              <a:gd name="T7" fmla="*/ 630 h 630"/>
              <a:gd name="T8" fmla="*/ 0 w 7656"/>
              <a:gd name="T9" fmla="*/ 0 h 630"/>
              <a:gd name="T10" fmla="*/ 0 w 7656"/>
              <a:gd name="T11" fmla="*/ 0 h 630"/>
            </a:gdLst>
            <a:ahLst/>
            <a:cxnLst>
              <a:cxn ang="0">
                <a:pos x="T0" y="T1"/>
              </a:cxn>
              <a:cxn ang="0">
                <a:pos x="T2" y="T3"/>
              </a:cxn>
              <a:cxn ang="0">
                <a:pos x="T4" y="T5"/>
              </a:cxn>
              <a:cxn ang="0">
                <a:pos x="T6" y="T7"/>
              </a:cxn>
              <a:cxn ang="0">
                <a:pos x="T8" y="T9"/>
              </a:cxn>
              <a:cxn ang="0">
                <a:pos x="T10" y="T11"/>
              </a:cxn>
            </a:cxnLst>
            <a:rect l="0" t="0" r="r" b="b"/>
            <a:pathLst>
              <a:path w="7656" h="630">
                <a:moveTo>
                  <a:pt x="0" y="0"/>
                </a:moveTo>
                <a:lnTo>
                  <a:pt x="7656" y="0"/>
                </a:lnTo>
                <a:lnTo>
                  <a:pt x="7656" y="630"/>
                </a:lnTo>
                <a:lnTo>
                  <a:pt x="0" y="630"/>
                </a:lnTo>
                <a:lnTo>
                  <a:pt x="0" y="0"/>
                </a:lnTo>
                <a:lnTo>
                  <a:pt x="0" y="0"/>
                </a:lnTo>
                <a:close/>
              </a:path>
            </a:pathLst>
          </a:custGeom>
          <a:solidFill>
            <a:schemeClr val="bg1">
              <a:lumMod val="95000"/>
            </a:schemeClr>
          </a:solidFill>
          <a:ln w="9525">
            <a:noFill/>
            <a:round/>
          </a:ln>
        </p:spPr>
        <p:txBody>
          <a:bodyPr vert="horz" wrap="square" lIns="91440" tIns="45720" rIns="91440" bIns="45720" numCol="1" anchor="t" anchorCtr="0" compatLnSpc="1"/>
          <a:lstStyle/>
          <a:p>
            <a:endParaRPr lang="en-US">
              <a:cs typeface="+mn-ea"/>
              <a:sym typeface="+mn-lt"/>
            </a:endParaRPr>
          </a:p>
        </p:txBody>
      </p:sp>
      <p:grpSp>
        <p:nvGrpSpPr>
          <p:cNvPr id="16" name="Group 3"/>
          <p:cNvGrpSpPr/>
          <p:nvPr/>
        </p:nvGrpSpPr>
        <p:grpSpPr>
          <a:xfrm>
            <a:off x="1370013" y="4442733"/>
            <a:ext cx="2355850" cy="1208087"/>
            <a:chOff x="1370013" y="4633233"/>
            <a:chExt cx="2355850" cy="1208087"/>
          </a:xfrm>
        </p:grpSpPr>
        <p:sp>
          <p:nvSpPr>
            <p:cNvPr id="17" name="Freeform 11"/>
            <p:cNvSpPr/>
            <p:nvPr/>
          </p:nvSpPr>
          <p:spPr bwMode="auto">
            <a:xfrm>
              <a:off x="1370013" y="4633233"/>
              <a:ext cx="2355850" cy="1001713"/>
            </a:xfrm>
            <a:custGeom>
              <a:avLst/>
              <a:gdLst>
                <a:gd name="T0" fmla="*/ 744 w 744"/>
                <a:gd name="T1" fmla="*/ 33 h 316"/>
                <a:gd name="T2" fmla="*/ 734 w 744"/>
                <a:gd name="T3" fmla="*/ 27 h 316"/>
                <a:gd name="T4" fmla="*/ 11 w 744"/>
                <a:gd name="T5" fmla="*/ 25 h 316"/>
                <a:gd name="T6" fmla="*/ 0 w 744"/>
                <a:gd name="T7" fmla="*/ 31 h 316"/>
                <a:gd name="T8" fmla="*/ 1 w 744"/>
                <a:gd name="T9" fmla="*/ 0 h 316"/>
                <a:gd name="T10" fmla="*/ 27 w 744"/>
                <a:gd name="T11" fmla="*/ 17 h 316"/>
                <a:gd name="T12" fmla="*/ 16 w 744"/>
                <a:gd name="T13" fmla="*/ 23 h 316"/>
                <a:gd name="T14" fmla="*/ 729 w 744"/>
                <a:gd name="T15" fmla="*/ 24 h 316"/>
                <a:gd name="T16" fmla="*/ 718 w 744"/>
                <a:gd name="T17" fmla="*/ 19 h 316"/>
                <a:gd name="T18" fmla="*/ 744 w 744"/>
                <a:gd name="T19" fmla="*/ 2 h 316"/>
                <a:gd name="T20" fmla="*/ 744 w 744"/>
                <a:gd name="T21" fmla="*/ 3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4" h="316">
                  <a:moveTo>
                    <a:pt x="744" y="33"/>
                  </a:moveTo>
                  <a:cubicBezTo>
                    <a:pt x="734" y="27"/>
                    <a:pt x="734" y="27"/>
                    <a:pt x="734" y="27"/>
                  </a:cubicBezTo>
                  <a:cubicBezTo>
                    <a:pt x="580" y="314"/>
                    <a:pt x="165" y="316"/>
                    <a:pt x="11" y="25"/>
                  </a:cubicBezTo>
                  <a:cubicBezTo>
                    <a:pt x="0" y="31"/>
                    <a:pt x="0" y="31"/>
                    <a:pt x="0" y="31"/>
                  </a:cubicBezTo>
                  <a:cubicBezTo>
                    <a:pt x="1" y="0"/>
                    <a:pt x="1" y="0"/>
                    <a:pt x="1" y="0"/>
                  </a:cubicBezTo>
                  <a:cubicBezTo>
                    <a:pt x="27" y="17"/>
                    <a:pt x="27" y="17"/>
                    <a:pt x="27" y="17"/>
                  </a:cubicBezTo>
                  <a:cubicBezTo>
                    <a:pt x="16" y="23"/>
                    <a:pt x="16" y="23"/>
                    <a:pt x="16" y="23"/>
                  </a:cubicBezTo>
                  <a:cubicBezTo>
                    <a:pt x="167" y="308"/>
                    <a:pt x="577" y="308"/>
                    <a:pt x="729" y="24"/>
                  </a:cubicBezTo>
                  <a:cubicBezTo>
                    <a:pt x="718" y="19"/>
                    <a:pt x="718" y="19"/>
                    <a:pt x="718" y="19"/>
                  </a:cubicBezTo>
                  <a:cubicBezTo>
                    <a:pt x="744" y="2"/>
                    <a:pt x="744" y="2"/>
                    <a:pt x="744" y="2"/>
                  </a:cubicBezTo>
                  <a:cubicBezTo>
                    <a:pt x="744" y="33"/>
                    <a:pt x="744" y="33"/>
                    <a:pt x="744" y="33"/>
                  </a:cubicBezTo>
                  <a:close/>
                </a:path>
              </a:pathLst>
            </a:cu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30" name="Oval 12"/>
            <p:cNvSpPr>
              <a:spLocks noChangeArrowheads="1"/>
            </p:cNvSpPr>
            <p:nvPr/>
          </p:nvSpPr>
          <p:spPr bwMode="auto">
            <a:xfrm>
              <a:off x="2481263" y="5326970"/>
              <a:ext cx="136525" cy="136525"/>
            </a:xfrm>
            <a:prstGeom prst="ellipse">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31" name="Freeform 13"/>
            <p:cNvSpPr/>
            <p:nvPr/>
          </p:nvSpPr>
          <p:spPr bwMode="auto">
            <a:xfrm>
              <a:off x="2503488" y="5114245"/>
              <a:ext cx="95250" cy="727075"/>
            </a:xfrm>
            <a:custGeom>
              <a:avLst/>
              <a:gdLst>
                <a:gd name="T0" fmla="*/ 60 w 60"/>
                <a:gd name="T1" fmla="*/ 54 h 458"/>
                <a:gd name="T2" fmla="*/ 36 w 60"/>
                <a:gd name="T3" fmla="*/ 54 h 458"/>
                <a:gd name="T4" fmla="*/ 36 w 60"/>
                <a:gd name="T5" fmla="*/ 404 h 458"/>
                <a:gd name="T6" fmla="*/ 60 w 60"/>
                <a:gd name="T7" fmla="*/ 404 h 458"/>
                <a:gd name="T8" fmla="*/ 30 w 60"/>
                <a:gd name="T9" fmla="*/ 458 h 458"/>
                <a:gd name="T10" fmla="*/ 0 w 60"/>
                <a:gd name="T11" fmla="*/ 404 h 458"/>
                <a:gd name="T12" fmla="*/ 24 w 60"/>
                <a:gd name="T13" fmla="*/ 404 h 458"/>
                <a:gd name="T14" fmla="*/ 24 w 60"/>
                <a:gd name="T15" fmla="*/ 54 h 458"/>
                <a:gd name="T16" fmla="*/ 0 w 60"/>
                <a:gd name="T17" fmla="*/ 54 h 458"/>
                <a:gd name="T18" fmla="*/ 30 w 60"/>
                <a:gd name="T19" fmla="*/ 0 h 458"/>
                <a:gd name="T20" fmla="*/ 60 w 60"/>
                <a:gd name="T21" fmla="*/ 54 h 458"/>
                <a:gd name="T22" fmla="*/ 60 w 60"/>
                <a:gd name="T23" fmla="*/ 54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458">
                  <a:moveTo>
                    <a:pt x="60" y="54"/>
                  </a:moveTo>
                  <a:lnTo>
                    <a:pt x="36" y="54"/>
                  </a:lnTo>
                  <a:lnTo>
                    <a:pt x="36" y="404"/>
                  </a:lnTo>
                  <a:lnTo>
                    <a:pt x="60" y="404"/>
                  </a:lnTo>
                  <a:lnTo>
                    <a:pt x="30" y="458"/>
                  </a:lnTo>
                  <a:lnTo>
                    <a:pt x="0" y="404"/>
                  </a:lnTo>
                  <a:lnTo>
                    <a:pt x="24" y="404"/>
                  </a:lnTo>
                  <a:lnTo>
                    <a:pt x="24" y="54"/>
                  </a:lnTo>
                  <a:lnTo>
                    <a:pt x="0" y="54"/>
                  </a:lnTo>
                  <a:lnTo>
                    <a:pt x="30" y="0"/>
                  </a:lnTo>
                  <a:lnTo>
                    <a:pt x="60" y="54"/>
                  </a:lnTo>
                  <a:lnTo>
                    <a:pt x="60" y="54"/>
                  </a:lnTo>
                  <a:close/>
                </a:path>
              </a:pathLst>
            </a:cu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grpSp>
      <p:grpSp>
        <p:nvGrpSpPr>
          <p:cNvPr id="32" name="Group 26"/>
          <p:cNvGrpSpPr/>
          <p:nvPr/>
        </p:nvGrpSpPr>
        <p:grpSpPr>
          <a:xfrm>
            <a:off x="4918075" y="4442733"/>
            <a:ext cx="2355850" cy="1208087"/>
            <a:chOff x="4918075" y="4633233"/>
            <a:chExt cx="2355850" cy="1208087"/>
          </a:xfrm>
        </p:grpSpPr>
        <p:sp>
          <p:nvSpPr>
            <p:cNvPr id="33" name="Freeform 14"/>
            <p:cNvSpPr/>
            <p:nvPr/>
          </p:nvSpPr>
          <p:spPr bwMode="auto">
            <a:xfrm>
              <a:off x="4918075" y="4633233"/>
              <a:ext cx="2355850" cy="1001713"/>
            </a:xfrm>
            <a:custGeom>
              <a:avLst/>
              <a:gdLst>
                <a:gd name="T0" fmla="*/ 744 w 744"/>
                <a:gd name="T1" fmla="*/ 33 h 316"/>
                <a:gd name="T2" fmla="*/ 733 w 744"/>
                <a:gd name="T3" fmla="*/ 27 h 316"/>
                <a:gd name="T4" fmla="*/ 10 w 744"/>
                <a:gd name="T5" fmla="*/ 25 h 316"/>
                <a:gd name="T6" fmla="*/ 0 w 744"/>
                <a:gd name="T7" fmla="*/ 31 h 316"/>
                <a:gd name="T8" fmla="*/ 0 w 744"/>
                <a:gd name="T9" fmla="*/ 0 h 316"/>
                <a:gd name="T10" fmla="*/ 26 w 744"/>
                <a:gd name="T11" fmla="*/ 17 h 316"/>
                <a:gd name="T12" fmla="*/ 15 w 744"/>
                <a:gd name="T13" fmla="*/ 23 h 316"/>
                <a:gd name="T14" fmla="*/ 728 w 744"/>
                <a:gd name="T15" fmla="*/ 24 h 316"/>
                <a:gd name="T16" fmla="*/ 717 w 744"/>
                <a:gd name="T17" fmla="*/ 19 h 316"/>
                <a:gd name="T18" fmla="*/ 743 w 744"/>
                <a:gd name="T19" fmla="*/ 2 h 316"/>
                <a:gd name="T20" fmla="*/ 744 w 744"/>
                <a:gd name="T21" fmla="*/ 3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4" h="316">
                  <a:moveTo>
                    <a:pt x="744" y="33"/>
                  </a:moveTo>
                  <a:cubicBezTo>
                    <a:pt x="733" y="27"/>
                    <a:pt x="733" y="27"/>
                    <a:pt x="733" y="27"/>
                  </a:cubicBezTo>
                  <a:cubicBezTo>
                    <a:pt x="579" y="314"/>
                    <a:pt x="164" y="316"/>
                    <a:pt x="10" y="25"/>
                  </a:cubicBezTo>
                  <a:cubicBezTo>
                    <a:pt x="0" y="31"/>
                    <a:pt x="0" y="31"/>
                    <a:pt x="0" y="31"/>
                  </a:cubicBezTo>
                  <a:cubicBezTo>
                    <a:pt x="0" y="0"/>
                    <a:pt x="0" y="0"/>
                    <a:pt x="0" y="0"/>
                  </a:cubicBezTo>
                  <a:cubicBezTo>
                    <a:pt x="26" y="17"/>
                    <a:pt x="26" y="17"/>
                    <a:pt x="26" y="17"/>
                  </a:cubicBezTo>
                  <a:cubicBezTo>
                    <a:pt x="15" y="23"/>
                    <a:pt x="15" y="23"/>
                    <a:pt x="15" y="23"/>
                  </a:cubicBezTo>
                  <a:cubicBezTo>
                    <a:pt x="166" y="308"/>
                    <a:pt x="576" y="308"/>
                    <a:pt x="728" y="24"/>
                  </a:cubicBezTo>
                  <a:cubicBezTo>
                    <a:pt x="717" y="19"/>
                    <a:pt x="717" y="19"/>
                    <a:pt x="717" y="19"/>
                  </a:cubicBezTo>
                  <a:cubicBezTo>
                    <a:pt x="743" y="2"/>
                    <a:pt x="743" y="2"/>
                    <a:pt x="743" y="2"/>
                  </a:cubicBezTo>
                  <a:cubicBezTo>
                    <a:pt x="744" y="33"/>
                    <a:pt x="744" y="33"/>
                    <a:pt x="744" y="33"/>
                  </a:cubicBezTo>
                  <a:close/>
                </a:path>
              </a:pathLst>
            </a:custGeom>
            <a:solidFill>
              <a:schemeClr val="accent3"/>
            </a:solidFill>
            <a:ln>
              <a:noFill/>
            </a:ln>
          </p:spPr>
          <p:txBody>
            <a:bodyPr vert="horz" wrap="square" lIns="91440" tIns="45720" rIns="91440" bIns="45720" numCol="1" anchor="t" anchorCtr="0" compatLnSpc="1"/>
            <a:lstStyle/>
            <a:p>
              <a:endParaRPr lang="en-US">
                <a:cs typeface="+mn-ea"/>
                <a:sym typeface="+mn-lt"/>
              </a:endParaRPr>
            </a:p>
          </p:txBody>
        </p:sp>
        <p:sp>
          <p:nvSpPr>
            <p:cNvPr id="34" name="Oval 15"/>
            <p:cNvSpPr>
              <a:spLocks noChangeArrowheads="1"/>
            </p:cNvSpPr>
            <p:nvPr/>
          </p:nvSpPr>
          <p:spPr bwMode="auto">
            <a:xfrm>
              <a:off x="6026150" y="5326970"/>
              <a:ext cx="136525" cy="136525"/>
            </a:xfrm>
            <a:prstGeom prst="ellipse">
              <a:avLst/>
            </a:prstGeom>
            <a:solidFill>
              <a:schemeClr val="accent3"/>
            </a:solidFill>
            <a:ln>
              <a:noFill/>
            </a:ln>
          </p:spPr>
          <p:txBody>
            <a:bodyPr vert="horz" wrap="square" lIns="91440" tIns="45720" rIns="91440" bIns="45720" numCol="1" anchor="t" anchorCtr="0" compatLnSpc="1"/>
            <a:lstStyle/>
            <a:p>
              <a:endParaRPr lang="en-US">
                <a:cs typeface="+mn-ea"/>
                <a:sym typeface="+mn-lt"/>
              </a:endParaRPr>
            </a:p>
          </p:txBody>
        </p:sp>
        <p:sp>
          <p:nvSpPr>
            <p:cNvPr id="35" name="Freeform 16"/>
            <p:cNvSpPr/>
            <p:nvPr/>
          </p:nvSpPr>
          <p:spPr bwMode="auto">
            <a:xfrm>
              <a:off x="6048375" y="5114245"/>
              <a:ext cx="95250" cy="727075"/>
            </a:xfrm>
            <a:custGeom>
              <a:avLst/>
              <a:gdLst>
                <a:gd name="T0" fmla="*/ 60 w 60"/>
                <a:gd name="T1" fmla="*/ 54 h 458"/>
                <a:gd name="T2" fmla="*/ 36 w 60"/>
                <a:gd name="T3" fmla="*/ 54 h 458"/>
                <a:gd name="T4" fmla="*/ 36 w 60"/>
                <a:gd name="T5" fmla="*/ 404 h 458"/>
                <a:gd name="T6" fmla="*/ 60 w 60"/>
                <a:gd name="T7" fmla="*/ 404 h 458"/>
                <a:gd name="T8" fmla="*/ 30 w 60"/>
                <a:gd name="T9" fmla="*/ 458 h 458"/>
                <a:gd name="T10" fmla="*/ 0 w 60"/>
                <a:gd name="T11" fmla="*/ 404 h 458"/>
                <a:gd name="T12" fmla="*/ 24 w 60"/>
                <a:gd name="T13" fmla="*/ 404 h 458"/>
                <a:gd name="T14" fmla="*/ 24 w 60"/>
                <a:gd name="T15" fmla="*/ 54 h 458"/>
                <a:gd name="T16" fmla="*/ 0 w 60"/>
                <a:gd name="T17" fmla="*/ 54 h 458"/>
                <a:gd name="T18" fmla="*/ 30 w 60"/>
                <a:gd name="T19" fmla="*/ 0 h 458"/>
                <a:gd name="T20" fmla="*/ 60 w 60"/>
                <a:gd name="T21" fmla="*/ 54 h 458"/>
                <a:gd name="T22" fmla="*/ 60 w 60"/>
                <a:gd name="T23" fmla="*/ 54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458">
                  <a:moveTo>
                    <a:pt x="60" y="54"/>
                  </a:moveTo>
                  <a:lnTo>
                    <a:pt x="36" y="54"/>
                  </a:lnTo>
                  <a:lnTo>
                    <a:pt x="36" y="404"/>
                  </a:lnTo>
                  <a:lnTo>
                    <a:pt x="60" y="404"/>
                  </a:lnTo>
                  <a:lnTo>
                    <a:pt x="30" y="458"/>
                  </a:lnTo>
                  <a:lnTo>
                    <a:pt x="0" y="404"/>
                  </a:lnTo>
                  <a:lnTo>
                    <a:pt x="24" y="404"/>
                  </a:lnTo>
                  <a:lnTo>
                    <a:pt x="24" y="54"/>
                  </a:lnTo>
                  <a:lnTo>
                    <a:pt x="0" y="54"/>
                  </a:lnTo>
                  <a:lnTo>
                    <a:pt x="30" y="0"/>
                  </a:lnTo>
                  <a:lnTo>
                    <a:pt x="60" y="54"/>
                  </a:lnTo>
                  <a:lnTo>
                    <a:pt x="60" y="54"/>
                  </a:lnTo>
                  <a:close/>
                </a:path>
              </a:pathLst>
            </a:custGeom>
            <a:solidFill>
              <a:schemeClr val="accent3"/>
            </a:solidFill>
            <a:ln>
              <a:noFill/>
            </a:ln>
          </p:spPr>
          <p:txBody>
            <a:bodyPr vert="horz" wrap="square" lIns="91440" tIns="45720" rIns="91440" bIns="45720" numCol="1" anchor="t" anchorCtr="0" compatLnSpc="1"/>
            <a:lstStyle/>
            <a:p>
              <a:endParaRPr lang="en-US">
                <a:cs typeface="+mn-ea"/>
                <a:sym typeface="+mn-lt"/>
              </a:endParaRPr>
            </a:p>
          </p:txBody>
        </p:sp>
      </p:grpSp>
      <p:grpSp>
        <p:nvGrpSpPr>
          <p:cNvPr id="36" name="Group 25"/>
          <p:cNvGrpSpPr/>
          <p:nvPr/>
        </p:nvGrpSpPr>
        <p:grpSpPr>
          <a:xfrm>
            <a:off x="3146425" y="2167845"/>
            <a:ext cx="2354263" cy="1204913"/>
            <a:chOff x="3146425" y="2358345"/>
            <a:chExt cx="2354263" cy="1204913"/>
          </a:xfrm>
        </p:grpSpPr>
        <p:sp>
          <p:nvSpPr>
            <p:cNvPr id="37" name="Freeform 17"/>
            <p:cNvSpPr/>
            <p:nvPr/>
          </p:nvSpPr>
          <p:spPr bwMode="auto">
            <a:xfrm>
              <a:off x="3146425" y="2561545"/>
              <a:ext cx="2354263" cy="1001713"/>
            </a:xfrm>
            <a:custGeom>
              <a:avLst/>
              <a:gdLst>
                <a:gd name="T0" fmla="*/ 744 w 744"/>
                <a:gd name="T1" fmla="*/ 284 h 316"/>
                <a:gd name="T2" fmla="*/ 733 w 744"/>
                <a:gd name="T3" fmla="*/ 289 h 316"/>
                <a:gd name="T4" fmla="*/ 10 w 744"/>
                <a:gd name="T5" fmla="*/ 291 h 316"/>
                <a:gd name="T6" fmla="*/ 0 w 744"/>
                <a:gd name="T7" fmla="*/ 285 h 316"/>
                <a:gd name="T8" fmla="*/ 0 w 744"/>
                <a:gd name="T9" fmla="*/ 316 h 316"/>
                <a:gd name="T10" fmla="*/ 26 w 744"/>
                <a:gd name="T11" fmla="*/ 299 h 316"/>
                <a:gd name="T12" fmla="*/ 15 w 744"/>
                <a:gd name="T13" fmla="*/ 294 h 316"/>
                <a:gd name="T14" fmla="*/ 728 w 744"/>
                <a:gd name="T15" fmla="*/ 292 h 316"/>
                <a:gd name="T16" fmla="*/ 718 w 744"/>
                <a:gd name="T17" fmla="*/ 298 h 316"/>
                <a:gd name="T18" fmla="*/ 743 w 744"/>
                <a:gd name="T19" fmla="*/ 315 h 316"/>
                <a:gd name="T20" fmla="*/ 744 w 744"/>
                <a:gd name="T21"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4" h="316">
                  <a:moveTo>
                    <a:pt x="744" y="284"/>
                  </a:moveTo>
                  <a:cubicBezTo>
                    <a:pt x="733" y="289"/>
                    <a:pt x="733" y="289"/>
                    <a:pt x="733" y="289"/>
                  </a:cubicBezTo>
                  <a:cubicBezTo>
                    <a:pt x="580" y="2"/>
                    <a:pt x="164" y="0"/>
                    <a:pt x="10" y="291"/>
                  </a:cubicBezTo>
                  <a:cubicBezTo>
                    <a:pt x="0" y="285"/>
                    <a:pt x="0" y="285"/>
                    <a:pt x="0" y="285"/>
                  </a:cubicBezTo>
                  <a:cubicBezTo>
                    <a:pt x="0" y="316"/>
                    <a:pt x="0" y="316"/>
                    <a:pt x="0" y="316"/>
                  </a:cubicBezTo>
                  <a:cubicBezTo>
                    <a:pt x="26" y="299"/>
                    <a:pt x="26" y="299"/>
                    <a:pt x="26" y="299"/>
                  </a:cubicBezTo>
                  <a:cubicBezTo>
                    <a:pt x="15" y="294"/>
                    <a:pt x="15" y="294"/>
                    <a:pt x="15" y="294"/>
                  </a:cubicBezTo>
                  <a:cubicBezTo>
                    <a:pt x="167" y="8"/>
                    <a:pt x="576" y="8"/>
                    <a:pt x="728" y="292"/>
                  </a:cubicBezTo>
                  <a:cubicBezTo>
                    <a:pt x="718" y="298"/>
                    <a:pt x="718" y="298"/>
                    <a:pt x="718" y="298"/>
                  </a:cubicBezTo>
                  <a:cubicBezTo>
                    <a:pt x="743" y="315"/>
                    <a:pt x="743" y="315"/>
                    <a:pt x="743" y="315"/>
                  </a:cubicBezTo>
                  <a:cubicBezTo>
                    <a:pt x="744" y="284"/>
                    <a:pt x="744" y="284"/>
                    <a:pt x="744" y="284"/>
                  </a:cubicBezTo>
                  <a:close/>
                </a:path>
              </a:pathLst>
            </a:custGeom>
            <a:solidFill>
              <a:schemeClr val="accent2"/>
            </a:solidFill>
            <a:ln>
              <a:noFill/>
            </a:ln>
          </p:spPr>
          <p:txBody>
            <a:bodyPr vert="horz" wrap="square" lIns="91440" tIns="45720" rIns="91440" bIns="45720" numCol="1" anchor="t" anchorCtr="0" compatLnSpc="1"/>
            <a:lstStyle/>
            <a:p>
              <a:endParaRPr lang="en-US">
                <a:cs typeface="+mn-ea"/>
                <a:sym typeface="+mn-lt"/>
              </a:endParaRPr>
            </a:p>
          </p:txBody>
        </p:sp>
        <p:sp>
          <p:nvSpPr>
            <p:cNvPr id="38" name="Oval 18"/>
            <p:cNvSpPr>
              <a:spLocks noChangeArrowheads="1"/>
            </p:cNvSpPr>
            <p:nvPr/>
          </p:nvSpPr>
          <p:spPr bwMode="auto">
            <a:xfrm>
              <a:off x="4254500" y="2732995"/>
              <a:ext cx="134938" cy="139700"/>
            </a:xfrm>
            <a:prstGeom prst="ellipse">
              <a:avLst/>
            </a:prstGeom>
            <a:solidFill>
              <a:schemeClr val="accent2"/>
            </a:solidFill>
            <a:ln>
              <a:noFill/>
            </a:ln>
          </p:spPr>
          <p:txBody>
            <a:bodyPr vert="horz" wrap="square" lIns="91440" tIns="45720" rIns="91440" bIns="45720" numCol="1" anchor="t" anchorCtr="0" compatLnSpc="1"/>
            <a:lstStyle/>
            <a:p>
              <a:endParaRPr lang="en-US">
                <a:cs typeface="+mn-ea"/>
                <a:sym typeface="+mn-lt"/>
              </a:endParaRPr>
            </a:p>
          </p:txBody>
        </p:sp>
        <p:sp>
          <p:nvSpPr>
            <p:cNvPr id="39" name="Freeform 19"/>
            <p:cNvSpPr/>
            <p:nvPr/>
          </p:nvSpPr>
          <p:spPr bwMode="auto">
            <a:xfrm>
              <a:off x="4276725" y="2358345"/>
              <a:ext cx="93663" cy="723900"/>
            </a:xfrm>
            <a:custGeom>
              <a:avLst/>
              <a:gdLst>
                <a:gd name="T0" fmla="*/ 59 w 59"/>
                <a:gd name="T1" fmla="*/ 402 h 456"/>
                <a:gd name="T2" fmla="*/ 36 w 59"/>
                <a:gd name="T3" fmla="*/ 402 h 456"/>
                <a:gd name="T4" fmla="*/ 36 w 59"/>
                <a:gd name="T5" fmla="*/ 54 h 456"/>
                <a:gd name="T6" fmla="*/ 59 w 59"/>
                <a:gd name="T7" fmla="*/ 54 h 456"/>
                <a:gd name="T8" fmla="*/ 30 w 59"/>
                <a:gd name="T9" fmla="*/ 0 h 456"/>
                <a:gd name="T10" fmla="*/ 0 w 59"/>
                <a:gd name="T11" fmla="*/ 54 h 456"/>
                <a:gd name="T12" fmla="*/ 24 w 59"/>
                <a:gd name="T13" fmla="*/ 54 h 456"/>
                <a:gd name="T14" fmla="*/ 24 w 59"/>
                <a:gd name="T15" fmla="*/ 402 h 456"/>
                <a:gd name="T16" fmla="*/ 0 w 59"/>
                <a:gd name="T17" fmla="*/ 402 h 456"/>
                <a:gd name="T18" fmla="*/ 30 w 59"/>
                <a:gd name="T19" fmla="*/ 456 h 456"/>
                <a:gd name="T20" fmla="*/ 59 w 59"/>
                <a:gd name="T21" fmla="*/ 402 h 456"/>
                <a:gd name="T22" fmla="*/ 59 w 59"/>
                <a:gd name="T23" fmla="*/ 402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456">
                  <a:moveTo>
                    <a:pt x="59" y="402"/>
                  </a:moveTo>
                  <a:lnTo>
                    <a:pt x="36" y="402"/>
                  </a:lnTo>
                  <a:lnTo>
                    <a:pt x="36" y="54"/>
                  </a:lnTo>
                  <a:lnTo>
                    <a:pt x="59" y="54"/>
                  </a:lnTo>
                  <a:lnTo>
                    <a:pt x="30" y="0"/>
                  </a:lnTo>
                  <a:lnTo>
                    <a:pt x="0" y="54"/>
                  </a:lnTo>
                  <a:lnTo>
                    <a:pt x="24" y="54"/>
                  </a:lnTo>
                  <a:lnTo>
                    <a:pt x="24" y="402"/>
                  </a:lnTo>
                  <a:lnTo>
                    <a:pt x="0" y="402"/>
                  </a:lnTo>
                  <a:lnTo>
                    <a:pt x="30" y="456"/>
                  </a:lnTo>
                  <a:lnTo>
                    <a:pt x="59" y="402"/>
                  </a:lnTo>
                  <a:lnTo>
                    <a:pt x="59" y="402"/>
                  </a:lnTo>
                  <a:close/>
                </a:path>
              </a:pathLst>
            </a:custGeom>
            <a:solidFill>
              <a:schemeClr val="accent2"/>
            </a:solidFill>
            <a:ln>
              <a:noFill/>
            </a:ln>
          </p:spPr>
          <p:txBody>
            <a:bodyPr vert="horz" wrap="square" lIns="91440" tIns="45720" rIns="91440" bIns="45720" numCol="1" anchor="t" anchorCtr="0" compatLnSpc="1"/>
            <a:lstStyle/>
            <a:p>
              <a:endParaRPr lang="en-US">
                <a:cs typeface="+mn-ea"/>
                <a:sym typeface="+mn-lt"/>
              </a:endParaRPr>
            </a:p>
          </p:txBody>
        </p:sp>
      </p:grpSp>
      <p:grpSp>
        <p:nvGrpSpPr>
          <p:cNvPr id="40" name="Group 27"/>
          <p:cNvGrpSpPr/>
          <p:nvPr/>
        </p:nvGrpSpPr>
        <p:grpSpPr>
          <a:xfrm>
            <a:off x="6681788" y="2167845"/>
            <a:ext cx="2354263" cy="1204913"/>
            <a:chOff x="6681788" y="2358345"/>
            <a:chExt cx="2354263" cy="1204913"/>
          </a:xfrm>
        </p:grpSpPr>
        <p:sp>
          <p:nvSpPr>
            <p:cNvPr id="41" name="Freeform 20"/>
            <p:cNvSpPr/>
            <p:nvPr/>
          </p:nvSpPr>
          <p:spPr bwMode="auto">
            <a:xfrm>
              <a:off x="6681788" y="2561545"/>
              <a:ext cx="2354263" cy="1001713"/>
            </a:xfrm>
            <a:custGeom>
              <a:avLst/>
              <a:gdLst>
                <a:gd name="T0" fmla="*/ 744 w 744"/>
                <a:gd name="T1" fmla="*/ 284 h 316"/>
                <a:gd name="T2" fmla="*/ 733 w 744"/>
                <a:gd name="T3" fmla="*/ 289 h 316"/>
                <a:gd name="T4" fmla="*/ 11 w 744"/>
                <a:gd name="T5" fmla="*/ 291 h 316"/>
                <a:gd name="T6" fmla="*/ 0 w 744"/>
                <a:gd name="T7" fmla="*/ 285 h 316"/>
                <a:gd name="T8" fmla="*/ 1 w 744"/>
                <a:gd name="T9" fmla="*/ 316 h 316"/>
                <a:gd name="T10" fmla="*/ 26 w 744"/>
                <a:gd name="T11" fmla="*/ 299 h 316"/>
                <a:gd name="T12" fmla="*/ 16 w 744"/>
                <a:gd name="T13" fmla="*/ 294 h 316"/>
                <a:gd name="T14" fmla="*/ 728 w 744"/>
                <a:gd name="T15" fmla="*/ 292 h 316"/>
                <a:gd name="T16" fmla="*/ 718 w 744"/>
                <a:gd name="T17" fmla="*/ 298 h 316"/>
                <a:gd name="T18" fmla="*/ 743 w 744"/>
                <a:gd name="T19" fmla="*/ 315 h 316"/>
                <a:gd name="T20" fmla="*/ 744 w 744"/>
                <a:gd name="T21"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4" h="316">
                  <a:moveTo>
                    <a:pt x="744" y="284"/>
                  </a:moveTo>
                  <a:cubicBezTo>
                    <a:pt x="733" y="289"/>
                    <a:pt x="733" y="289"/>
                    <a:pt x="733" y="289"/>
                  </a:cubicBezTo>
                  <a:cubicBezTo>
                    <a:pt x="580" y="2"/>
                    <a:pt x="165" y="0"/>
                    <a:pt x="11" y="291"/>
                  </a:cubicBezTo>
                  <a:cubicBezTo>
                    <a:pt x="0" y="285"/>
                    <a:pt x="0" y="285"/>
                    <a:pt x="0" y="285"/>
                  </a:cubicBezTo>
                  <a:cubicBezTo>
                    <a:pt x="1" y="316"/>
                    <a:pt x="1" y="316"/>
                    <a:pt x="1" y="316"/>
                  </a:cubicBezTo>
                  <a:cubicBezTo>
                    <a:pt x="26" y="299"/>
                    <a:pt x="26" y="299"/>
                    <a:pt x="26" y="299"/>
                  </a:cubicBezTo>
                  <a:cubicBezTo>
                    <a:pt x="16" y="294"/>
                    <a:pt x="16" y="294"/>
                    <a:pt x="16" y="294"/>
                  </a:cubicBezTo>
                  <a:cubicBezTo>
                    <a:pt x="167" y="8"/>
                    <a:pt x="576" y="8"/>
                    <a:pt x="728" y="292"/>
                  </a:cubicBezTo>
                  <a:cubicBezTo>
                    <a:pt x="718" y="298"/>
                    <a:pt x="718" y="298"/>
                    <a:pt x="718" y="298"/>
                  </a:cubicBezTo>
                  <a:cubicBezTo>
                    <a:pt x="743" y="315"/>
                    <a:pt x="743" y="315"/>
                    <a:pt x="743" y="315"/>
                  </a:cubicBezTo>
                  <a:cubicBezTo>
                    <a:pt x="744" y="284"/>
                    <a:pt x="744" y="284"/>
                    <a:pt x="744" y="284"/>
                  </a:cubicBezTo>
                  <a:close/>
                </a:path>
              </a:pathLst>
            </a:cu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sp>
          <p:nvSpPr>
            <p:cNvPr id="42" name="Oval 21"/>
            <p:cNvSpPr>
              <a:spLocks noChangeArrowheads="1"/>
            </p:cNvSpPr>
            <p:nvPr/>
          </p:nvSpPr>
          <p:spPr bwMode="auto">
            <a:xfrm>
              <a:off x="7789863" y="2732995"/>
              <a:ext cx="138113" cy="139700"/>
            </a:xfrm>
            <a:prstGeom prst="ellipse">
              <a:avLst/>
            </a:pr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sp>
          <p:nvSpPr>
            <p:cNvPr id="43" name="Freeform 22"/>
            <p:cNvSpPr/>
            <p:nvPr/>
          </p:nvSpPr>
          <p:spPr bwMode="auto">
            <a:xfrm>
              <a:off x="7812088" y="2358345"/>
              <a:ext cx="93663" cy="723900"/>
            </a:xfrm>
            <a:custGeom>
              <a:avLst/>
              <a:gdLst>
                <a:gd name="T0" fmla="*/ 59 w 59"/>
                <a:gd name="T1" fmla="*/ 402 h 456"/>
                <a:gd name="T2" fmla="*/ 36 w 59"/>
                <a:gd name="T3" fmla="*/ 402 h 456"/>
                <a:gd name="T4" fmla="*/ 36 w 59"/>
                <a:gd name="T5" fmla="*/ 54 h 456"/>
                <a:gd name="T6" fmla="*/ 59 w 59"/>
                <a:gd name="T7" fmla="*/ 54 h 456"/>
                <a:gd name="T8" fmla="*/ 30 w 59"/>
                <a:gd name="T9" fmla="*/ 0 h 456"/>
                <a:gd name="T10" fmla="*/ 0 w 59"/>
                <a:gd name="T11" fmla="*/ 54 h 456"/>
                <a:gd name="T12" fmla="*/ 24 w 59"/>
                <a:gd name="T13" fmla="*/ 54 h 456"/>
                <a:gd name="T14" fmla="*/ 24 w 59"/>
                <a:gd name="T15" fmla="*/ 402 h 456"/>
                <a:gd name="T16" fmla="*/ 0 w 59"/>
                <a:gd name="T17" fmla="*/ 402 h 456"/>
                <a:gd name="T18" fmla="*/ 30 w 59"/>
                <a:gd name="T19" fmla="*/ 456 h 456"/>
                <a:gd name="T20" fmla="*/ 59 w 59"/>
                <a:gd name="T21" fmla="*/ 402 h 456"/>
                <a:gd name="T22" fmla="*/ 59 w 59"/>
                <a:gd name="T23" fmla="*/ 402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456">
                  <a:moveTo>
                    <a:pt x="59" y="402"/>
                  </a:moveTo>
                  <a:lnTo>
                    <a:pt x="36" y="402"/>
                  </a:lnTo>
                  <a:lnTo>
                    <a:pt x="36" y="54"/>
                  </a:lnTo>
                  <a:lnTo>
                    <a:pt x="59" y="54"/>
                  </a:lnTo>
                  <a:lnTo>
                    <a:pt x="30" y="0"/>
                  </a:lnTo>
                  <a:lnTo>
                    <a:pt x="0" y="54"/>
                  </a:lnTo>
                  <a:lnTo>
                    <a:pt x="24" y="54"/>
                  </a:lnTo>
                  <a:lnTo>
                    <a:pt x="24" y="402"/>
                  </a:lnTo>
                  <a:lnTo>
                    <a:pt x="0" y="402"/>
                  </a:lnTo>
                  <a:lnTo>
                    <a:pt x="30" y="456"/>
                  </a:lnTo>
                  <a:lnTo>
                    <a:pt x="59" y="402"/>
                  </a:lnTo>
                  <a:lnTo>
                    <a:pt x="59" y="402"/>
                  </a:lnTo>
                  <a:close/>
                </a:path>
              </a:pathLst>
            </a:cu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grpSp>
      <p:grpSp>
        <p:nvGrpSpPr>
          <p:cNvPr id="44" name="Group 29"/>
          <p:cNvGrpSpPr/>
          <p:nvPr/>
        </p:nvGrpSpPr>
        <p:grpSpPr>
          <a:xfrm>
            <a:off x="8469313" y="4442733"/>
            <a:ext cx="2355850" cy="1208087"/>
            <a:chOff x="8469313" y="4633233"/>
            <a:chExt cx="2355850" cy="1208087"/>
          </a:xfrm>
        </p:grpSpPr>
        <p:sp>
          <p:nvSpPr>
            <p:cNvPr id="45" name="Freeform 24"/>
            <p:cNvSpPr/>
            <p:nvPr/>
          </p:nvSpPr>
          <p:spPr bwMode="auto">
            <a:xfrm>
              <a:off x="8469313" y="4633233"/>
              <a:ext cx="2355850" cy="1001713"/>
            </a:xfrm>
            <a:custGeom>
              <a:avLst/>
              <a:gdLst>
                <a:gd name="T0" fmla="*/ 744 w 744"/>
                <a:gd name="T1" fmla="*/ 33 h 316"/>
                <a:gd name="T2" fmla="*/ 734 w 744"/>
                <a:gd name="T3" fmla="*/ 27 h 316"/>
                <a:gd name="T4" fmla="*/ 11 w 744"/>
                <a:gd name="T5" fmla="*/ 25 h 316"/>
                <a:gd name="T6" fmla="*/ 0 w 744"/>
                <a:gd name="T7" fmla="*/ 31 h 316"/>
                <a:gd name="T8" fmla="*/ 1 w 744"/>
                <a:gd name="T9" fmla="*/ 0 h 316"/>
                <a:gd name="T10" fmla="*/ 27 w 744"/>
                <a:gd name="T11" fmla="*/ 17 h 316"/>
                <a:gd name="T12" fmla="*/ 16 w 744"/>
                <a:gd name="T13" fmla="*/ 23 h 316"/>
                <a:gd name="T14" fmla="*/ 729 w 744"/>
                <a:gd name="T15" fmla="*/ 24 h 316"/>
                <a:gd name="T16" fmla="*/ 718 w 744"/>
                <a:gd name="T17" fmla="*/ 19 h 316"/>
                <a:gd name="T18" fmla="*/ 744 w 744"/>
                <a:gd name="T19" fmla="*/ 2 h 316"/>
                <a:gd name="T20" fmla="*/ 744 w 744"/>
                <a:gd name="T21" fmla="*/ 3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4" h="316">
                  <a:moveTo>
                    <a:pt x="744" y="33"/>
                  </a:moveTo>
                  <a:cubicBezTo>
                    <a:pt x="734" y="27"/>
                    <a:pt x="734" y="27"/>
                    <a:pt x="734" y="27"/>
                  </a:cubicBezTo>
                  <a:cubicBezTo>
                    <a:pt x="580" y="314"/>
                    <a:pt x="165" y="316"/>
                    <a:pt x="11" y="25"/>
                  </a:cubicBezTo>
                  <a:cubicBezTo>
                    <a:pt x="0" y="31"/>
                    <a:pt x="0" y="31"/>
                    <a:pt x="0" y="31"/>
                  </a:cubicBezTo>
                  <a:cubicBezTo>
                    <a:pt x="1" y="0"/>
                    <a:pt x="1" y="0"/>
                    <a:pt x="1" y="0"/>
                  </a:cubicBezTo>
                  <a:cubicBezTo>
                    <a:pt x="27" y="17"/>
                    <a:pt x="27" y="17"/>
                    <a:pt x="27" y="17"/>
                  </a:cubicBezTo>
                  <a:cubicBezTo>
                    <a:pt x="16" y="23"/>
                    <a:pt x="16" y="23"/>
                    <a:pt x="16" y="23"/>
                  </a:cubicBezTo>
                  <a:cubicBezTo>
                    <a:pt x="167" y="308"/>
                    <a:pt x="577" y="308"/>
                    <a:pt x="729" y="24"/>
                  </a:cubicBezTo>
                  <a:cubicBezTo>
                    <a:pt x="718" y="19"/>
                    <a:pt x="718" y="19"/>
                    <a:pt x="718" y="19"/>
                  </a:cubicBezTo>
                  <a:cubicBezTo>
                    <a:pt x="744" y="2"/>
                    <a:pt x="744" y="2"/>
                    <a:pt x="744" y="2"/>
                  </a:cubicBezTo>
                  <a:cubicBezTo>
                    <a:pt x="744" y="33"/>
                    <a:pt x="744" y="33"/>
                    <a:pt x="744" y="33"/>
                  </a:cubicBezTo>
                  <a:close/>
                </a:path>
              </a:pathLst>
            </a:custGeom>
            <a:solidFill>
              <a:schemeClr val="accent5"/>
            </a:solidFill>
            <a:ln>
              <a:noFill/>
            </a:ln>
          </p:spPr>
          <p:txBody>
            <a:bodyPr vert="horz" wrap="square" lIns="91440" tIns="45720" rIns="91440" bIns="45720" numCol="1" anchor="t" anchorCtr="0" compatLnSpc="1"/>
            <a:lstStyle/>
            <a:p>
              <a:endParaRPr lang="en-US">
                <a:cs typeface="+mn-ea"/>
                <a:sym typeface="+mn-lt"/>
              </a:endParaRPr>
            </a:p>
          </p:txBody>
        </p:sp>
        <p:grpSp>
          <p:nvGrpSpPr>
            <p:cNvPr id="46" name="Group 28"/>
            <p:cNvGrpSpPr/>
            <p:nvPr/>
          </p:nvGrpSpPr>
          <p:grpSpPr>
            <a:xfrm>
              <a:off x="9580563" y="5114245"/>
              <a:ext cx="136525" cy="727075"/>
              <a:chOff x="9580563" y="5114245"/>
              <a:chExt cx="136525" cy="727075"/>
            </a:xfrm>
          </p:grpSpPr>
          <p:sp>
            <p:nvSpPr>
              <p:cNvPr id="47" name="Freeform 23"/>
              <p:cNvSpPr/>
              <p:nvPr/>
            </p:nvSpPr>
            <p:spPr bwMode="auto">
              <a:xfrm>
                <a:off x="9602788" y="5114245"/>
                <a:ext cx="95250" cy="727075"/>
              </a:xfrm>
              <a:custGeom>
                <a:avLst/>
                <a:gdLst>
                  <a:gd name="T0" fmla="*/ 60 w 60"/>
                  <a:gd name="T1" fmla="*/ 54 h 458"/>
                  <a:gd name="T2" fmla="*/ 36 w 60"/>
                  <a:gd name="T3" fmla="*/ 54 h 458"/>
                  <a:gd name="T4" fmla="*/ 36 w 60"/>
                  <a:gd name="T5" fmla="*/ 404 h 458"/>
                  <a:gd name="T6" fmla="*/ 60 w 60"/>
                  <a:gd name="T7" fmla="*/ 404 h 458"/>
                  <a:gd name="T8" fmla="*/ 30 w 60"/>
                  <a:gd name="T9" fmla="*/ 458 h 458"/>
                  <a:gd name="T10" fmla="*/ 0 w 60"/>
                  <a:gd name="T11" fmla="*/ 404 h 458"/>
                  <a:gd name="T12" fmla="*/ 24 w 60"/>
                  <a:gd name="T13" fmla="*/ 404 h 458"/>
                  <a:gd name="T14" fmla="*/ 24 w 60"/>
                  <a:gd name="T15" fmla="*/ 54 h 458"/>
                  <a:gd name="T16" fmla="*/ 0 w 60"/>
                  <a:gd name="T17" fmla="*/ 54 h 458"/>
                  <a:gd name="T18" fmla="*/ 30 w 60"/>
                  <a:gd name="T19" fmla="*/ 0 h 458"/>
                  <a:gd name="T20" fmla="*/ 60 w 60"/>
                  <a:gd name="T21" fmla="*/ 54 h 458"/>
                  <a:gd name="T22" fmla="*/ 60 w 60"/>
                  <a:gd name="T23" fmla="*/ 54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458">
                    <a:moveTo>
                      <a:pt x="60" y="54"/>
                    </a:moveTo>
                    <a:lnTo>
                      <a:pt x="36" y="54"/>
                    </a:lnTo>
                    <a:lnTo>
                      <a:pt x="36" y="404"/>
                    </a:lnTo>
                    <a:lnTo>
                      <a:pt x="60" y="404"/>
                    </a:lnTo>
                    <a:lnTo>
                      <a:pt x="30" y="458"/>
                    </a:lnTo>
                    <a:lnTo>
                      <a:pt x="0" y="404"/>
                    </a:lnTo>
                    <a:lnTo>
                      <a:pt x="24" y="404"/>
                    </a:lnTo>
                    <a:lnTo>
                      <a:pt x="24" y="54"/>
                    </a:lnTo>
                    <a:lnTo>
                      <a:pt x="0" y="54"/>
                    </a:lnTo>
                    <a:lnTo>
                      <a:pt x="30" y="0"/>
                    </a:lnTo>
                    <a:lnTo>
                      <a:pt x="60" y="54"/>
                    </a:lnTo>
                    <a:lnTo>
                      <a:pt x="60" y="54"/>
                    </a:lnTo>
                    <a:close/>
                  </a:path>
                </a:pathLst>
              </a:custGeom>
              <a:solidFill>
                <a:schemeClr val="accent5"/>
              </a:solidFill>
              <a:ln>
                <a:noFill/>
              </a:ln>
            </p:spPr>
            <p:txBody>
              <a:bodyPr vert="horz" wrap="square" lIns="91440" tIns="45720" rIns="91440" bIns="45720" numCol="1" anchor="t" anchorCtr="0" compatLnSpc="1"/>
              <a:lstStyle/>
              <a:p>
                <a:endParaRPr lang="en-US">
                  <a:cs typeface="+mn-ea"/>
                  <a:sym typeface="+mn-lt"/>
                </a:endParaRPr>
              </a:p>
            </p:txBody>
          </p:sp>
          <p:sp>
            <p:nvSpPr>
              <p:cNvPr id="48" name="Oval 25"/>
              <p:cNvSpPr>
                <a:spLocks noChangeArrowheads="1"/>
              </p:cNvSpPr>
              <p:nvPr/>
            </p:nvSpPr>
            <p:spPr bwMode="auto">
              <a:xfrm>
                <a:off x="9580563" y="5326970"/>
                <a:ext cx="136525" cy="136525"/>
              </a:xfrm>
              <a:prstGeom prst="ellipse">
                <a:avLst/>
              </a:prstGeom>
              <a:solidFill>
                <a:schemeClr val="accent5"/>
              </a:solidFill>
              <a:ln>
                <a:noFill/>
              </a:ln>
            </p:spPr>
            <p:txBody>
              <a:bodyPr vert="horz" wrap="square" lIns="91440" tIns="45720" rIns="91440" bIns="45720" numCol="1" anchor="t" anchorCtr="0" compatLnSpc="1"/>
              <a:lstStyle/>
              <a:p>
                <a:endParaRPr lang="en-US">
                  <a:cs typeface="+mn-ea"/>
                  <a:sym typeface="+mn-lt"/>
                </a:endParaRPr>
              </a:p>
            </p:txBody>
          </p:sp>
        </p:grpSp>
      </p:grpSp>
      <p:sp>
        <p:nvSpPr>
          <p:cNvPr id="49" name="Inhaltsplatzhalter 4"/>
          <p:cNvSpPr txBox="1"/>
          <p:nvPr/>
        </p:nvSpPr>
        <p:spPr>
          <a:xfrm>
            <a:off x="4808229" y="5538264"/>
            <a:ext cx="2576396" cy="969496"/>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Aft>
                <a:spcPts val="1200"/>
              </a:spcAft>
              <a:buNone/>
            </a:pPr>
            <a:r>
              <a:rPr lang="zh-CN" altLang="en-US" sz="1800" b="1" dirty="0">
                <a:solidFill>
                  <a:schemeClr val="accent3"/>
                </a:solidFill>
                <a:latin typeface="+mn-lt"/>
                <a:cs typeface="+mn-ea"/>
                <a:sym typeface="+mn-lt"/>
              </a:rPr>
              <a:t>添加标题</a:t>
            </a:r>
            <a:br>
              <a:rPr lang="en-US" sz="1800" b="1" dirty="0">
                <a:solidFill>
                  <a:schemeClr val="accent3"/>
                </a:solidFill>
                <a:latin typeface="+mn-lt"/>
                <a:cs typeface="+mn-ea"/>
                <a:sym typeface="+mn-lt"/>
              </a:rPr>
            </a:br>
            <a:r>
              <a:rPr lang="zh-CN" altLang="en-US" sz="1200" dirty="0">
                <a:solidFill>
                  <a:schemeClr val="tx2"/>
                </a:solidFill>
                <a:latin typeface="+mn-lt"/>
                <a:cs typeface="+mn-ea"/>
                <a:sym typeface="+mn-lt"/>
              </a:rPr>
              <a:t>点击此处添加标题点击此处添加标题点击此处添加标题</a:t>
            </a:r>
            <a:endParaRPr lang="en-US" sz="1200" dirty="0">
              <a:solidFill>
                <a:schemeClr val="tx2"/>
              </a:solidFill>
              <a:latin typeface="+mn-lt"/>
              <a:cs typeface="+mn-ea"/>
              <a:sym typeface="+mn-lt"/>
            </a:endParaRPr>
          </a:p>
        </p:txBody>
      </p:sp>
      <p:sp>
        <p:nvSpPr>
          <p:cNvPr id="50" name="Inhaltsplatzhalter 4"/>
          <p:cNvSpPr txBox="1"/>
          <p:nvPr/>
        </p:nvSpPr>
        <p:spPr>
          <a:xfrm>
            <a:off x="3038793" y="1222109"/>
            <a:ext cx="2576396" cy="969496"/>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Aft>
                <a:spcPts val="1200"/>
              </a:spcAft>
              <a:buNone/>
            </a:pPr>
            <a:r>
              <a:rPr lang="zh-CN" altLang="en-US" sz="1800" b="1" dirty="0">
                <a:solidFill>
                  <a:schemeClr val="accent2"/>
                </a:solidFill>
                <a:latin typeface="+mn-lt"/>
                <a:cs typeface="+mn-ea"/>
                <a:sym typeface="+mn-lt"/>
              </a:rPr>
              <a:t>添加标题</a:t>
            </a:r>
            <a:br>
              <a:rPr lang="en-US" sz="1800" b="1" dirty="0">
                <a:solidFill>
                  <a:schemeClr val="accent2"/>
                </a:solidFill>
                <a:latin typeface="+mn-lt"/>
                <a:cs typeface="+mn-ea"/>
                <a:sym typeface="+mn-lt"/>
              </a:rPr>
            </a:br>
            <a:r>
              <a:rPr lang="zh-CN" altLang="en-US" sz="1200" dirty="0">
                <a:solidFill>
                  <a:schemeClr val="tx2"/>
                </a:solidFill>
                <a:latin typeface="+mn-lt"/>
                <a:cs typeface="+mn-ea"/>
                <a:sym typeface="+mn-lt"/>
              </a:rPr>
              <a:t>点击此处添加标题点击此处添加标题添加标题添加标题</a:t>
            </a:r>
            <a:endParaRPr lang="en-US" sz="1200" dirty="0">
              <a:solidFill>
                <a:schemeClr val="tx2"/>
              </a:solidFill>
              <a:latin typeface="+mn-lt"/>
              <a:cs typeface="+mn-ea"/>
              <a:sym typeface="+mn-lt"/>
            </a:endParaRPr>
          </a:p>
        </p:txBody>
      </p:sp>
      <p:sp>
        <p:nvSpPr>
          <p:cNvPr id="51" name="Inhaltsplatzhalter 4"/>
          <p:cNvSpPr txBox="1"/>
          <p:nvPr/>
        </p:nvSpPr>
        <p:spPr>
          <a:xfrm>
            <a:off x="1261391" y="5538264"/>
            <a:ext cx="2576396" cy="969496"/>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Aft>
                <a:spcPts val="1200"/>
              </a:spcAft>
              <a:buNone/>
            </a:pPr>
            <a:r>
              <a:rPr lang="zh-CN" altLang="en-US" sz="1800" b="1" dirty="0">
                <a:solidFill>
                  <a:schemeClr val="accent1"/>
                </a:solidFill>
                <a:latin typeface="+mn-lt"/>
                <a:cs typeface="+mn-ea"/>
                <a:sym typeface="+mn-lt"/>
              </a:rPr>
              <a:t>添加标题</a:t>
            </a:r>
            <a:br>
              <a:rPr lang="en-US" sz="1800" b="1" dirty="0">
                <a:solidFill>
                  <a:schemeClr val="accent1"/>
                </a:solidFill>
                <a:latin typeface="+mn-lt"/>
                <a:cs typeface="+mn-ea"/>
                <a:sym typeface="+mn-lt"/>
              </a:rPr>
            </a:br>
            <a:r>
              <a:rPr lang="zh-CN" altLang="en-US" sz="1200" dirty="0">
                <a:solidFill>
                  <a:schemeClr val="tx2"/>
                </a:solidFill>
                <a:latin typeface="+mn-lt"/>
                <a:cs typeface="+mn-ea"/>
                <a:sym typeface="+mn-lt"/>
              </a:rPr>
              <a:t>点击此处添加标题点击此处添加标题点击此处添加标题</a:t>
            </a:r>
            <a:endParaRPr lang="en-US" sz="1200" dirty="0">
              <a:solidFill>
                <a:schemeClr val="tx2"/>
              </a:solidFill>
              <a:latin typeface="+mn-lt"/>
              <a:cs typeface="+mn-ea"/>
              <a:sym typeface="+mn-lt"/>
            </a:endParaRPr>
          </a:p>
        </p:txBody>
      </p:sp>
      <p:sp>
        <p:nvSpPr>
          <p:cNvPr id="52" name="Inhaltsplatzhalter 4"/>
          <p:cNvSpPr txBox="1"/>
          <p:nvPr/>
        </p:nvSpPr>
        <p:spPr>
          <a:xfrm>
            <a:off x="8346071" y="5538264"/>
            <a:ext cx="2576396" cy="969496"/>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Aft>
                <a:spcPts val="1200"/>
              </a:spcAft>
              <a:buNone/>
            </a:pPr>
            <a:r>
              <a:rPr lang="zh-CN" altLang="en-US" sz="1800" b="1" dirty="0">
                <a:solidFill>
                  <a:schemeClr val="accent5"/>
                </a:solidFill>
                <a:latin typeface="+mn-lt"/>
                <a:cs typeface="+mn-ea"/>
                <a:sym typeface="+mn-lt"/>
              </a:rPr>
              <a:t>添加标题</a:t>
            </a:r>
            <a:br>
              <a:rPr lang="en-US" sz="1800" b="1" dirty="0">
                <a:solidFill>
                  <a:schemeClr val="accent3"/>
                </a:solidFill>
                <a:latin typeface="+mn-lt"/>
                <a:cs typeface="+mn-ea"/>
                <a:sym typeface="+mn-lt"/>
              </a:rPr>
            </a:br>
            <a:r>
              <a:rPr lang="zh-CN" altLang="en-US" sz="1200" dirty="0">
                <a:solidFill>
                  <a:schemeClr val="tx2"/>
                </a:solidFill>
                <a:latin typeface="+mn-lt"/>
                <a:cs typeface="+mn-ea"/>
                <a:sym typeface="+mn-lt"/>
              </a:rPr>
              <a:t>点击此处添加标题点击此处添加标题点击此处添加标题</a:t>
            </a:r>
            <a:endParaRPr lang="en-US" sz="1200" dirty="0">
              <a:solidFill>
                <a:schemeClr val="tx2"/>
              </a:solidFill>
              <a:latin typeface="+mn-lt"/>
              <a:cs typeface="+mn-ea"/>
              <a:sym typeface="+mn-lt"/>
            </a:endParaRPr>
          </a:p>
        </p:txBody>
      </p:sp>
      <p:sp>
        <p:nvSpPr>
          <p:cNvPr id="53" name="Inhaltsplatzhalter 4"/>
          <p:cNvSpPr txBox="1"/>
          <p:nvPr/>
        </p:nvSpPr>
        <p:spPr>
          <a:xfrm>
            <a:off x="6576635" y="1222109"/>
            <a:ext cx="2576396" cy="969496"/>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spcAft>
                <a:spcPts val="1200"/>
              </a:spcAft>
              <a:buNone/>
            </a:pPr>
            <a:r>
              <a:rPr lang="zh-CN" altLang="en-US" sz="1800" b="1" dirty="0">
                <a:solidFill>
                  <a:schemeClr val="accent4"/>
                </a:solidFill>
                <a:latin typeface="+mn-lt"/>
                <a:cs typeface="+mn-ea"/>
                <a:sym typeface="+mn-lt"/>
              </a:rPr>
              <a:t>添加标题</a:t>
            </a:r>
            <a:br>
              <a:rPr lang="en-US" sz="1800" b="1" dirty="0">
                <a:solidFill>
                  <a:schemeClr val="accent2"/>
                </a:solidFill>
                <a:latin typeface="+mn-lt"/>
                <a:cs typeface="+mn-ea"/>
                <a:sym typeface="+mn-lt"/>
              </a:rPr>
            </a:br>
            <a:r>
              <a:rPr lang="zh-CN" altLang="en-US" sz="1200" dirty="0">
                <a:solidFill>
                  <a:schemeClr val="tx2"/>
                </a:solidFill>
                <a:latin typeface="+mn-lt"/>
                <a:cs typeface="+mn-ea"/>
                <a:sym typeface="+mn-lt"/>
              </a:rPr>
              <a:t>点击此处添加标题点击此处添加标题点击此处添加标题</a:t>
            </a:r>
            <a:endParaRPr lang="en-US" sz="1200" dirty="0">
              <a:solidFill>
                <a:schemeClr val="tx2"/>
              </a:solidFill>
              <a:latin typeface="+mn-lt"/>
              <a:cs typeface="+mn-ea"/>
              <a:sym typeface="+mn-lt"/>
            </a:endParaRPr>
          </a:p>
        </p:txBody>
      </p:sp>
      <p:grpSp>
        <p:nvGrpSpPr>
          <p:cNvPr id="54" name="组合 53"/>
          <p:cNvGrpSpPr/>
          <p:nvPr/>
        </p:nvGrpSpPr>
        <p:grpSpPr>
          <a:xfrm>
            <a:off x="8866188" y="3137808"/>
            <a:ext cx="1547813" cy="1555750"/>
            <a:chOff x="8866188" y="3137808"/>
            <a:chExt cx="1547813" cy="1555750"/>
          </a:xfrm>
        </p:grpSpPr>
        <p:sp>
          <p:nvSpPr>
            <p:cNvPr id="55" name="Freeform 10"/>
            <p:cNvSpPr>
              <a:spLocks noEditPoints="1"/>
            </p:cNvSpPr>
            <p:nvPr/>
          </p:nvSpPr>
          <p:spPr bwMode="auto">
            <a:xfrm>
              <a:off x="8866188" y="3137808"/>
              <a:ext cx="1547813" cy="1555750"/>
            </a:xfrm>
            <a:custGeom>
              <a:avLst/>
              <a:gdLst>
                <a:gd name="T0" fmla="*/ 244 w 489"/>
                <a:gd name="T1" fmla="*/ 0 h 490"/>
                <a:gd name="T2" fmla="*/ 489 w 489"/>
                <a:gd name="T3" fmla="*/ 245 h 490"/>
                <a:gd name="T4" fmla="*/ 244 w 489"/>
                <a:gd name="T5" fmla="*/ 490 h 490"/>
                <a:gd name="T6" fmla="*/ 0 w 489"/>
                <a:gd name="T7" fmla="*/ 245 h 490"/>
                <a:gd name="T8" fmla="*/ 244 w 489"/>
                <a:gd name="T9" fmla="*/ 0 h 490"/>
                <a:gd name="T10" fmla="*/ 244 w 489"/>
                <a:gd name="T11" fmla="*/ 87 h 490"/>
                <a:gd name="T12" fmla="*/ 86 w 489"/>
                <a:gd name="T13" fmla="*/ 245 h 490"/>
                <a:gd name="T14" fmla="*/ 244 w 489"/>
                <a:gd name="T15" fmla="*/ 403 h 490"/>
                <a:gd name="T16" fmla="*/ 402 w 489"/>
                <a:gd name="T17" fmla="*/ 245 h 490"/>
                <a:gd name="T18" fmla="*/ 244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4" y="0"/>
                  </a:moveTo>
                  <a:cubicBezTo>
                    <a:pt x="379" y="0"/>
                    <a:pt x="489" y="110"/>
                    <a:pt x="489" y="245"/>
                  </a:cubicBezTo>
                  <a:cubicBezTo>
                    <a:pt x="489" y="380"/>
                    <a:pt x="379" y="490"/>
                    <a:pt x="244" y="490"/>
                  </a:cubicBezTo>
                  <a:cubicBezTo>
                    <a:pt x="109" y="490"/>
                    <a:pt x="0" y="380"/>
                    <a:pt x="0" y="245"/>
                  </a:cubicBezTo>
                  <a:cubicBezTo>
                    <a:pt x="0" y="110"/>
                    <a:pt x="109" y="0"/>
                    <a:pt x="244" y="0"/>
                  </a:cubicBezTo>
                  <a:close/>
                  <a:moveTo>
                    <a:pt x="244" y="87"/>
                  </a:moveTo>
                  <a:cubicBezTo>
                    <a:pt x="157" y="87"/>
                    <a:pt x="86" y="158"/>
                    <a:pt x="86" y="245"/>
                  </a:cubicBezTo>
                  <a:cubicBezTo>
                    <a:pt x="86" y="332"/>
                    <a:pt x="157" y="403"/>
                    <a:pt x="244" y="403"/>
                  </a:cubicBezTo>
                  <a:cubicBezTo>
                    <a:pt x="331" y="403"/>
                    <a:pt x="402" y="332"/>
                    <a:pt x="402" y="245"/>
                  </a:cubicBezTo>
                  <a:cubicBezTo>
                    <a:pt x="402" y="158"/>
                    <a:pt x="331" y="87"/>
                    <a:pt x="244" y="87"/>
                  </a:cubicBezTo>
                  <a:close/>
                </a:path>
              </a:pathLst>
            </a:custGeom>
            <a:solidFill>
              <a:schemeClr val="accent5"/>
            </a:solidFill>
            <a:ln>
              <a:noFill/>
            </a:ln>
          </p:spPr>
          <p:txBody>
            <a:bodyPr vert="horz" wrap="square" lIns="91440" tIns="45720" rIns="91440" bIns="45720" numCol="1" anchor="t" anchorCtr="0" compatLnSpc="1"/>
            <a:lstStyle/>
            <a:p>
              <a:endParaRPr lang="en-US">
                <a:cs typeface="+mn-ea"/>
                <a:sym typeface="+mn-lt"/>
              </a:endParaRPr>
            </a:p>
          </p:txBody>
        </p:sp>
        <p:sp>
          <p:nvSpPr>
            <p:cNvPr id="56" name="Freeform 25"/>
            <p:cNvSpPr>
              <a:spLocks noEditPoints="1"/>
            </p:cNvSpPr>
            <p:nvPr/>
          </p:nvSpPr>
          <p:spPr bwMode="auto">
            <a:xfrm>
              <a:off x="9395956" y="3637397"/>
              <a:ext cx="476626" cy="476626"/>
            </a:xfrm>
            <a:custGeom>
              <a:avLst/>
              <a:gdLst/>
              <a:ahLst/>
              <a:cxnLst>
                <a:cxn ang="0">
                  <a:pos x="114" y="98"/>
                </a:cxn>
                <a:cxn ang="0">
                  <a:pos x="94" y="78"/>
                </a:cxn>
                <a:cxn ang="0">
                  <a:pos x="102" y="50"/>
                </a:cxn>
                <a:cxn ang="0">
                  <a:pos x="51" y="0"/>
                </a:cxn>
                <a:cxn ang="0">
                  <a:pos x="0" y="50"/>
                </a:cxn>
                <a:cxn ang="0">
                  <a:pos x="51" y="101"/>
                </a:cxn>
                <a:cxn ang="0">
                  <a:pos x="78" y="93"/>
                </a:cxn>
                <a:cxn ang="0">
                  <a:pos x="98" y="113"/>
                </a:cxn>
                <a:cxn ang="0">
                  <a:pos x="104" y="113"/>
                </a:cxn>
                <a:cxn ang="0">
                  <a:pos x="114" y="103"/>
                </a:cxn>
                <a:cxn ang="0">
                  <a:pos x="114" y="98"/>
                </a:cxn>
                <a:cxn ang="0">
                  <a:pos x="51" y="87"/>
                </a:cxn>
                <a:cxn ang="0">
                  <a:pos x="15" y="50"/>
                </a:cxn>
                <a:cxn ang="0">
                  <a:pos x="51" y="14"/>
                </a:cxn>
                <a:cxn ang="0">
                  <a:pos x="87" y="50"/>
                </a:cxn>
                <a:cxn ang="0">
                  <a:pos x="51" y="87"/>
                </a:cxn>
              </a:cxnLst>
              <a:rect l="0" t="0" r="r" b="b"/>
              <a:pathLst>
                <a:path w="115" h="115">
                  <a:moveTo>
                    <a:pt x="114" y="98"/>
                  </a:moveTo>
                  <a:cubicBezTo>
                    <a:pt x="94" y="78"/>
                    <a:pt x="94" y="78"/>
                    <a:pt x="94" y="78"/>
                  </a:cubicBezTo>
                  <a:cubicBezTo>
                    <a:pt x="99" y="70"/>
                    <a:pt x="102" y="60"/>
                    <a:pt x="102" y="50"/>
                  </a:cubicBezTo>
                  <a:cubicBezTo>
                    <a:pt x="102" y="22"/>
                    <a:pt x="79" y="0"/>
                    <a:pt x="51" y="0"/>
                  </a:cubicBezTo>
                  <a:cubicBezTo>
                    <a:pt x="23" y="0"/>
                    <a:pt x="0" y="22"/>
                    <a:pt x="0" y="50"/>
                  </a:cubicBezTo>
                  <a:cubicBezTo>
                    <a:pt x="0" y="78"/>
                    <a:pt x="23" y="101"/>
                    <a:pt x="51" y="101"/>
                  </a:cubicBezTo>
                  <a:cubicBezTo>
                    <a:pt x="61" y="101"/>
                    <a:pt x="71" y="98"/>
                    <a:pt x="78" y="93"/>
                  </a:cubicBezTo>
                  <a:cubicBezTo>
                    <a:pt x="98" y="113"/>
                    <a:pt x="98" y="113"/>
                    <a:pt x="98" y="113"/>
                  </a:cubicBezTo>
                  <a:cubicBezTo>
                    <a:pt x="100" y="115"/>
                    <a:pt x="102" y="115"/>
                    <a:pt x="104" y="113"/>
                  </a:cubicBezTo>
                  <a:cubicBezTo>
                    <a:pt x="114" y="103"/>
                    <a:pt x="114" y="103"/>
                    <a:pt x="114" y="103"/>
                  </a:cubicBezTo>
                  <a:cubicBezTo>
                    <a:pt x="115" y="101"/>
                    <a:pt x="115" y="99"/>
                    <a:pt x="114" y="98"/>
                  </a:cubicBezTo>
                  <a:close/>
                  <a:moveTo>
                    <a:pt x="51" y="87"/>
                  </a:moveTo>
                  <a:cubicBezTo>
                    <a:pt x="31" y="87"/>
                    <a:pt x="15" y="70"/>
                    <a:pt x="15" y="50"/>
                  </a:cubicBezTo>
                  <a:cubicBezTo>
                    <a:pt x="15" y="30"/>
                    <a:pt x="31" y="14"/>
                    <a:pt x="51" y="14"/>
                  </a:cubicBezTo>
                  <a:cubicBezTo>
                    <a:pt x="71" y="14"/>
                    <a:pt x="87" y="30"/>
                    <a:pt x="87" y="50"/>
                  </a:cubicBezTo>
                  <a:cubicBezTo>
                    <a:pt x="87" y="70"/>
                    <a:pt x="71" y="87"/>
                    <a:pt x="51" y="87"/>
                  </a:cubicBezTo>
                  <a:close/>
                </a:path>
              </a:pathLst>
            </a:custGeom>
            <a:solidFill>
              <a:schemeClr val="accent5"/>
            </a:solidFill>
            <a:ln w="9525">
              <a:noFill/>
              <a:round/>
            </a:ln>
          </p:spPr>
          <p:txBody>
            <a:bodyPr vert="horz" wrap="square" lIns="91440" tIns="45720" rIns="91440" bIns="45720" numCol="1" anchor="t" anchorCtr="0" compatLnSpc="1"/>
            <a:lstStyle/>
            <a:p>
              <a:endParaRPr lang="en-US">
                <a:cs typeface="+mn-ea"/>
                <a:sym typeface="+mn-lt"/>
              </a:endParaRPr>
            </a:p>
          </p:txBody>
        </p:sp>
      </p:grpSp>
      <p:grpSp>
        <p:nvGrpSpPr>
          <p:cNvPr id="57" name="组合 56"/>
          <p:cNvGrpSpPr/>
          <p:nvPr/>
        </p:nvGrpSpPr>
        <p:grpSpPr>
          <a:xfrm>
            <a:off x="1776413" y="3137808"/>
            <a:ext cx="1547813" cy="1555750"/>
            <a:chOff x="1776413" y="3137808"/>
            <a:chExt cx="1547813" cy="1555750"/>
          </a:xfrm>
        </p:grpSpPr>
        <p:sp>
          <p:nvSpPr>
            <p:cNvPr id="58" name="Freeform 6"/>
            <p:cNvSpPr>
              <a:spLocks noEditPoints="1"/>
            </p:cNvSpPr>
            <p:nvPr/>
          </p:nvSpPr>
          <p:spPr bwMode="auto">
            <a:xfrm>
              <a:off x="1776413" y="3137808"/>
              <a:ext cx="1547813" cy="1555750"/>
            </a:xfrm>
            <a:custGeom>
              <a:avLst/>
              <a:gdLst>
                <a:gd name="T0" fmla="*/ 245 w 489"/>
                <a:gd name="T1" fmla="*/ 0 h 490"/>
                <a:gd name="T2" fmla="*/ 489 w 489"/>
                <a:gd name="T3" fmla="*/ 245 h 490"/>
                <a:gd name="T4" fmla="*/ 245 w 489"/>
                <a:gd name="T5" fmla="*/ 490 h 490"/>
                <a:gd name="T6" fmla="*/ 0 w 489"/>
                <a:gd name="T7" fmla="*/ 245 h 490"/>
                <a:gd name="T8" fmla="*/ 245 w 489"/>
                <a:gd name="T9" fmla="*/ 0 h 490"/>
                <a:gd name="T10" fmla="*/ 245 w 489"/>
                <a:gd name="T11" fmla="*/ 87 h 490"/>
                <a:gd name="T12" fmla="*/ 87 w 489"/>
                <a:gd name="T13" fmla="*/ 245 h 490"/>
                <a:gd name="T14" fmla="*/ 245 w 489"/>
                <a:gd name="T15" fmla="*/ 403 h 490"/>
                <a:gd name="T16" fmla="*/ 403 w 489"/>
                <a:gd name="T17" fmla="*/ 245 h 490"/>
                <a:gd name="T18" fmla="*/ 245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5" y="0"/>
                  </a:moveTo>
                  <a:cubicBezTo>
                    <a:pt x="380" y="0"/>
                    <a:pt x="489" y="110"/>
                    <a:pt x="489" y="245"/>
                  </a:cubicBezTo>
                  <a:cubicBezTo>
                    <a:pt x="489" y="380"/>
                    <a:pt x="380" y="490"/>
                    <a:pt x="245" y="490"/>
                  </a:cubicBezTo>
                  <a:cubicBezTo>
                    <a:pt x="110" y="490"/>
                    <a:pt x="0" y="380"/>
                    <a:pt x="0" y="245"/>
                  </a:cubicBezTo>
                  <a:cubicBezTo>
                    <a:pt x="0" y="110"/>
                    <a:pt x="110" y="0"/>
                    <a:pt x="245" y="0"/>
                  </a:cubicBezTo>
                  <a:close/>
                  <a:moveTo>
                    <a:pt x="245" y="87"/>
                  </a:moveTo>
                  <a:cubicBezTo>
                    <a:pt x="158" y="87"/>
                    <a:pt x="87" y="158"/>
                    <a:pt x="87" y="245"/>
                  </a:cubicBezTo>
                  <a:cubicBezTo>
                    <a:pt x="87" y="332"/>
                    <a:pt x="158" y="403"/>
                    <a:pt x="245" y="403"/>
                  </a:cubicBezTo>
                  <a:cubicBezTo>
                    <a:pt x="332" y="403"/>
                    <a:pt x="403" y="332"/>
                    <a:pt x="403" y="245"/>
                  </a:cubicBezTo>
                  <a:cubicBezTo>
                    <a:pt x="403" y="158"/>
                    <a:pt x="332" y="87"/>
                    <a:pt x="245" y="87"/>
                  </a:cubicBezTo>
                  <a:close/>
                </a:path>
              </a:pathLst>
            </a:cu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59" name="Freeform 133"/>
            <p:cNvSpPr/>
            <p:nvPr/>
          </p:nvSpPr>
          <p:spPr bwMode="auto">
            <a:xfrm>
              <a:off x="2308337" y="3633533"/>
              <a:ext cx="479202" cy="484354"/>
            </a:xfrm>
            <a:custGeom>
              <a:avLst/>
              <a:gdLst/>
              <a:ahLst/>
              <a:cxnLst>
                <a:cxn ang="0">
                  <a:pos x="112" y="89"/>
                </a:cxn>
                <a:cxn ang="0">
                  <a:pos x="86" y="75"/>
                </a:cxn>
                <a:cxn ang="0">
                  <a:pos x="72" y="69"/>
                </a:cxn>
                <a:cxn ang="0">
                  <a:pos x="72" y="58"/>
                </a:cxn>
                <a:cxn ang="0">
                  <a:pos x="77" y="45"/>
                </a:cxn>
                <a:cxn ang="0">
                  <a:pos x="83" y="38"/>
                </a:cxn>
                <a:cxn ang="0">
                  <a:pos x="79" y="30"/>
                </a:cxn>
                <a:cxn ang="0">
                  <a:pos x="80" y="18"/>
                </a:cxn>
                <a:cxn ang="0">
                  <a:pos x="58" y="0"/>
                </a:cxn>
                <a:cxn ang="0">
                  <a:pos x="35" y="18"/>
                </a:cxn>
                <a:cxn ang="0">
                  <a:pos x="36" y="30"/>
                </a:cxn>
                <a:cxn ang="0">
                  <a:pos x="33" y="38"/>
                </a:cxn>
                <a:cxn ang="0">
                  <a:pos x="38" y="45"/>
                </a:cxn>
                <a:cxn ang="0">
                  <a:pos x="44" y="58"/>
                </a:cxn>
                <a:cxn ang="0">
                  <a:pos x="44" y="69"/>
                </a:cxn>
                <a:cxn ang="0">
                  <a:pos x="30" y="75"/>
                </a:cxn>
                <a:cxn ang="0">
                  <a:pos x="4" y="89"/>
                </a:cxn>
                <a:cxn ang="0">
                  <a:pos x="1" y="116"/>
                </a:cxn>
                <a:cxn ang="0">
                  <a:pos x="114" y="116"/>
                </a:cxn>
                <a:cxn ang="0">
                  <a:pos x="112" y="89"/>
                </a:cxn>
              </a:cxnLst>
              <a:rect l="0" t="0" r="r" b="b"/>
              <a:pathLst>
                <a:path w="115" h="116">
                  <a:moveTo>
                    <a:pt x="112" y="89"/>
                  </a:moveTo>
                  <a:cubicBezTo>
                    <a:pt x="109" y="83"/>
                    <a:pt x="97" y="80"/>
                    <a:pt x="86" y="75"/>
                  </a:cubicBezTo>
                  <a:cubicBezTo>
                    <a:pt x="75" y="71"/>
                    <a:pt x="72" y="69"/>
                    <a:pt x="72" y="69"/>
                  </a:cubicBezTo>
                  <a:cubicBezTo>
                    <a:pt x="72" y="58"/>
                    <a:pt x="72" y="58"/>
                    <a:pt x="72" y="58"/>
                  </a:cubicBezTo>
                  <a:cubicBezTo>
                    <a:pt x="72" y="58"/>
                    <a:pt x="76" y="55"/>
                    <a:pt x="77" y="45"/>
                  </a:cubicBezTo>
                  <a:cubicBezTo>
                    <a:pt x="80" y="45"/>
                    <a:pt x="83" y="41"/>
                    <a:pt x="83" y="38"/>
                  </a:cubicBezTo>
                  <a:cubicBezTo>
                    <a:pt x="83" y="36"/>
                    <a:pt x="83" y="29"/>
                    <a:pt x="79" y="30"/>
                  </a:cubicBezTo>
                  <a:cubicBezTo>
                    <a:pt x="80" y="25"/>
                    <a:pt x="81" y="20"/>
                    <a:pt x="80" y="18"/>
                  </a:cubicBezTo>
                  <a:cubicBezTo>
                    <a:pt x="80" y="9"/>
                    <a:pt x="71" y="0"/>
                    <a:pt x="58" y="0"/>
                  </a:cubicBezTo>
                  <a:cubicBezTo>
                    <a:pt x="45" y="0"/>
                    <a:pt x="36" y="9"/>
                    <a:pt x="35" y="18"/>
                  </a:cubicBezTo>
                  <a:cubicBezTo>
                    <a:pt x="35" y="20"/>
                    <a:pt x="35" y="25"/>
                    <a:pt x="36" y="30"/>
                  </a:cubicBezTo>
                  <a:cubicBezTo>
                    <a:pt x="33" y="29"/>
                    <a:pt x="32" y="36"/>
                    <a:pt x="33" y="38"/>
                  </a:cubicBezTo>
                  <a:cubicBezTo>
                    <a:pt x="33" y="41"/>
                    <a:pt x="35" y="45"/>
                    <a:pt x="38" y="45"/>
                  </a:cubicBezTo>
                  <a:cubicBezTo>
                    <a:pt x="39" y="55"/>
                    <a:pt x="44" y="58"/>
                    <a:pt x="44" y="58"/>
                  </a:cubicBezTo>
                  <a:cubicBezTo>
                    <a:pt x="44" y="69"/>
                    <a:pt x="44" y="69"/>
                    <a:pt x="44" y="69"/>
                  </a:cubicBezTo>
                  <a:cubicBezTo>
                    <a:pt x="44" y="69"/>
                    <a:pt x="41" y="71"/>
                    <a:pt x="30" y="75"/>
                  </a:cubicBezTo>
                  <a:cubicBezTo>
                    <a:pt x="18" y="80"/>
                    <a:pt x="7" y="83"/>
                    <a:pt x="4" y="89"/>
                  </a:cubicBezTo>
                  <a:cubicBezTo>
                    <a:pt x="0" y="93"/>
                    <a:pt x="1" y="116"/>
                    <a:pt x="1" y="116"/>
                  </a:cubicBezTo>
                  <a:cubicBezTo>
                    <a:pt x="114" y="116"/>
                    <a:pt x="114" y="116"/>
                    <a:pt x="114" y="116"/>
                  </a:cubicBezTo>
                  <a:cubicBezTo>
                    <a:pt x="114" y="116"/>
                    <a:pt x="115" y="93"/>
                    <a:pt x="112" y="89"/>
                  </a:cubicBezTo>
                  <a:close/>
                </a:path>
              </a:pathLst>
            </a:custGeom>
            <a:solidFill>
              <a:schemeClr val="accent1"/>
            </a:solidFill>
            <a:ln w="9525">
              <a:noFill/>
              <a:round/>
            </a:ln>
          </p:spPr>
          <p:txBody>
            <a:bodyPr vert="horz" wrap="square" lIns="91440" tIns="45720" rIns="91440" bIns="45720" numCol="1" anchor="t" anchorCtr="0" compatLnSpc="1"/>
            <a:lstStyle/>
            <a:p>
              <a:endParaRPr lang="en-US">
                <a:cs typeface="+mn-ea"/>
                <a:sym typeface="+mn-lt"/>
              </a:endParaRPr>
            </a:p>
          </p:txBody>
        </p:sp>
      </p:grpSp>
      <p:grpSp>
        <p:nvGrpSpPr>
          <p:cNvPr id="60" name="组合 59"/>
          <p:cNvGrpSpPr/>
          <p:nvPr/>
        </p:nvGrpSpPr>
        <p:grpSpPr>
          <a:xfrm>
            <a:off x="3548063" y="3137808"/>
            <a:ext cx="1547813" cy="1555750"/>
            <a:chOff x="3548063" y="3137808"/>
            <a:chExt cx="1547813" cy="1555750"/>
          </a:xfrm>
        </p:grpSpPr>
        <p:sp>
          <p:nvSpPr>
            <p:cNvPr id="61" name="Freeform 7"/>
            <p:cNvSpPr>
              <a:spLocks noEditPoints="1"/>
            </p:cNvSpPr>
            <p:nvPr/>
          </p:nvSpPr>
          <p:spPr bwMode="auto">
            <a:xfrm>
              <a:off x="3548063" y="3137808"/>
              <a:ext cx="1547813" cy="1555750"/>
            </a:xfrm>
            <a:custGeom>
              <a:avLst/>
              <a:gdLst>
                <a:gd name="T0" fmla="*/ 245 w 489"/>
                <a:gd name="T1" fmla="*/ 0 h 490"/>
                <a:gd name="T2" fmla="*/ 489 w 489"/>
                <a:gd name="T3" fmla="*/ 245 h 490"/>
                <a:gd name="T4" fmla="*/ 245 w 489"/>
                <a:gd name="T5" fmla="*/ 490 h 490"/>
                <a:gd name="T6" fmla="*/ 0 w 489"/>
                <a:gd name="T7" fmla="*/ 245 h 490"/>
                <a:gd name="T8" fmla="*/ 245 w 489"/>
                <a:gd name="T9" fmla="*/ 0 h 490"/>
                <a:gd name="T10" fmla="*/ 245 w 489"/>
                <a:gd name="T11" fmla="*/ 87 h 490"/>
                <a:gd name="T12" fmla="*/ 87 w 489"/>
                <a:gd name="T13" fmla="*/ 245 h 490"/>
                <a:gd name="T14" fmla="*/ 245 w 489"/>
                <a:gd name="T15" fmla="*/ 403 h 490"/>
                <a:gd name="T16" fmla="*/ 403 w 489"/>
                <a:gd name="T17" fmla="*/ 245 h 490"/>
                <a:gd name="T18" fmla="*/ 245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5" y="0"/>
                  </a:moveTo>
                  <a:cubicBezTo>
                    <a:pt x="380" y="0"/>
                    <a:pt x="489" y="110"/>
                    <a:pt x="489" y="245"/>
                  </a:cubicBezTo>
                  <a:cubicBezTo>
                    <a:pt x="489" y="380"/>
                    <a:pt x="380" y="490"/>
                    <a:pt x="245" y="490"/>
                  </a:cubicBezTo>
                  <a:cubicBezTo>
                    <a:pt x="110" y="490"/>
                    <a:pt x="0" y="380"/>
                    <a:pt x="0" y="245"/>
                  </a:cubicBezTo>
                  <a:cubicBezTo>
                    <a:pt x="0" y="110"/>
                    <a:pt x="110" y="0"/>
                    <a:pt x="245" y="0"/>
                  </a:cubicBezTo>
                  <a:close/>
                  <a:moveTo>
                    <a:pt x="245" y="87"/>
                  </a:moveTo>
                  <a:cubicBezTo>
                    <a:pt x="158" y="87"/>
                    <a:pt x="87" y="158"/>
                    <a:pt x="87" y="245"/>
                  </a:cubicBezTo>
                  <a:cubicBezTo>
                    <a:pt x="87" y="332"/>
                    <a:pt x="158" y="403"/>
                    <a:pt x="245" y="403"/>
                  </a:cubicBezTo>
                  <a:cubicBezTo>
                    <a:pt x="332" y="403"/>
                    <a:pt x="403" y="332"/>
                    <a:pt x="403" y="245"/>
                  </a:cubicBezTo>
                  <a:cubicBezTo>
                    <a:pt x="403" y="158"/>
                    <a:pt x="332" y="87"/>
                    <a:pt x="245" y="87"/>
                  </a:cubicBezTo>
                  <a:close/>
                </a:path>
              </a:pathLst>
            </a:custGeom>
            <a:solidFill>
              <a:schemeClr val="accent2"/>
            </a:solidFill>
            <a:ln>
              <a:noFill/>
            </a:ln>
          </p:spPr>
          <p:txBody>
            <a:bodyPr vert="horz" wrap="square" lIns="91440" tIns="45720" rIns="91440" bIns="45720" numCol="1" anchor="t" anchorCtr="0" compatLnSpc="1"/>
            <a:lstStyle/>
            <a:p>
              <a:endParaRPr lang="en-US">
                <a:cs typeface="+mn-ea"/>
                <a:sym typeface="+mn-lt"/>
              </a:endParaRPr>
            </a:p>
          </p:txBody>
        </p:sp>
        <p:sp>
          <p:nvSpPr>
            <p:cNvPr id="62" name="Freeform 153"/>
            <p:cNvSpPr/>
            <p:nvPr/>
          </p:nvSpPr>
          <p:spPr bwMode="auto">
            <a:xfrm>
              <a:off x="4092543" y="3642551"/>
              <a:ext cx="468896" cy="466318"/>
            </a:xfrm>
            <a:custGeom>
              <a:avLst/>
              <a:gdLst/>
              <a:ahLst/>
              <a:cxnLst>
                <a:cxn ang="0">
                  <a:pos x="91" y="89"/>
                </a:cxn>
                <a:cxn ang="0">
                  <a:pos x="80" y="98"/>
                </a:cxn>
                <a:cxn ang="0">
                  <a:pos x="43" y="98"/>
                </a:cxn>
                <a:cxn ang="0">
                  <a:pos x="38" y="91"/>
                </a:cxn>
                <a:cxn ang="0">
                  <a:pos x="43" y="76"/>
                </a:cxn>
                <a:cxn ang="0">
                  <a:pos x="101" y="76"/>
                </a:cxn>
                <a:cxn ang="0">
                  <a:pos x="113" y="26"/>
                </a:cxn>
                <a:cxn ang="0">
                  <a:pos x="21" y="13"/>
                </a:cxn>
                <a:cxn ang="0">
                  <a:pos x="13" y="8"/>
                </a:cxn>
                <a:cxn ang="0">
                  <a:pos x="14" y="7"/>
                </a:cxn>
                <a:cxn ang="0">
                  <a:pos x="7" y="0"/>
                </a:cxn>
                <a:cxn ang="0">
                  <a:pos x="0" y="7"/>
                </a:cxn>
                <a:cxn ang="0">
                  <a:pos x="7" y="14"/>
                </a:cxn>
                <a:cxn ang="0">
                  <a:pos x="8" y="14"/>
                </a:cxn>
                <a:cxn ang="0">
                  <a:pos x="17" y="19"/>
                </a:cxn>
                <a:cxn ang="0">
                  <a:pos x="31" y="76"/>
                </a:cxn>
                <a:cxn ang="0">
                  <a:pos x="35" y="76"/>
                </a:cxn>
                <a:cxn ang="0">
                  <a:pos x="31" y="88"/>
                </a:cxn>
                <a:cxn ang="0">
                  <a:pos x="31" y="88"/>
                </a:cxn>
                <a:cxn ang="0">
                  <a:pos x="19" y="100"/>
                </a:cxn>
                <a:cxn ang="0">
                  <a:pos x="31" y="112"/>
                </a:cxn>
                <a:cxn ang="0">
                  <a:pos x="42" y="105"/>
                </a:cxn>
                <a:cxn ang="0">
                  <a:pos x="80" y="105"/>
                </a:cxn>
                <a:cxn ang="0">
                  <a:pos x="91" y="112"/>
                </a:cxn>
                <a:cxn ang="0">
                  <a:pos x="103" y="101"/>
                </a:cxn>
                <a:cxn ang="0">
                  <a:pos x="91" y="89"/>
                </a:cxn>
              </a:cxnLst>
              <a:rect l="0" t="0" r="r" b="b"/>
              <a:pathLst>
                <a:path w="113" h="112">
                  <a:moveTo>
                    <a:pt x="91" y="89"/>
                  </a:moveTo>
                  <a:cubicBezTo>
                    <a:pt x="86" y="89"/>
                    <a:pt x="81" y="93"/>
                    <a:pt x="80" y="98"/>
                  </a:cubicBezTo>
                  <a:cubicBezTo>
                    <a:pt x="43" y="98"/>
                    <a:pt x="43" y="98"/>
                    <a:pt x="43" y="98"/>
                  </a:cubicBezTo>
                  <a:cubicBezTo>
                    <a:pt x="42" y="95"/>
                    <a:pt x="41" y="92"/>
                    <a:pt x="38" y="91"/>
                  </a:cubicBezTo>
                  <a:cubicBezTo>
                    <a:pt x="43" y="76"/>
                    <a:pt x="43" y="76"/>
                    <a:pt x="43" y="76"/>
                  </a:cubicBezTo>
                  <a:cubicBezTo>
                    <a:pt x="101" y="76"/>
                    <a:pt x="101" y="76"/>
                    <a:pt x="101" y="76"/>
                  </a:cubicBezTo>
                  <a:cubicBezTo>
                    <a:pt x="113" y="26"/>
                    <a:pt x="113" y="26"/>
                    <a:pt x="113" y="26"/>
                  </a:cubicBezTo>
                  <a:cubicBezTo>
                    <a:pt x="21" y="13"/>
                    <a:pt x="21" y="13"/>
                    <a:pt x="21" y="13"/>
                  </a:cubicBezTo>
                  <a:cubicBezTo>
                    <a:pt x="13" y="8"/>
                    <a:pt x="13" y="8"/>
                    <a:pt x="13" y="8"/>
                  </a:cubicBezTo>
                  <a:cubicBezTo>
                    <a:pt x="14" y="7"/>
                    <a:pt x="14" y="7"/>
                    <a:pt x="14" y="7"/>
                  </a:cubicBezTo>
                  <a:cubicBezTo>
                    <a:pt x="14" y="3"/>
                    <a:pt x="10" y="0"/>
                    <a:pt x="7" y="0"/>
                  </a:cubicBezTo>
                  <a:cubicBezTo>
                    <a:pt x="3" y="0"/>
                    <a:pt x="0" y="3"/>
                    <a:pt x="0" y="7"/>
                  </a:cubicBezTo>
                  <a:cubicBezTo>
                    <a:pt x="0" y="11"/>
                    <a:pt x="3" y="14"/>
                    <a:pt x="7" y="14"/>
                  </a:cubicBezTo>
                  <a:cubicBezTo>
                    <a:pt x="8" y="14"/>
                    <a:pt x="8" y="14"/>
                    <a:pt x="8" y="14"/>
                  </a:cubicBezTo>
                  <a:cubicBezTo>
                    <a:pt x="17" y="19"/>
                    <a:pt x="17" y="19"/>
                    <a:pt x="17" y="19"/>
                  </a:cubicBezTo>
                  <a:cubicBezTo>
                    <a:pt x="31" y="76"/>
                    <a:pt x="31" y="76"/>
                    <a:pt x="31" y="76"/>
                  </a:cubicBezTo>
                  <a:cubicBezTo>
                    <a:pt x="35" y="76"/>
                    <a:pt x="35" y="76"/>
                    <a:pt x="35" y="76"/>
                  </a:cubicBezTo>
                  <a:cubicBezTo>
                    <a:pt x="31" y="88"/>
                    <a:pt x="31" y="88"/>
                    <a:pt x="31" y="88"/>
                  </a:cubicBezTo>
                  <a:cubicBezTo>
                    <a:pt x="31" y="88"/>
                    <a:pt x="31" y="88"/>
                    <a:pt x="31" y="88"/>
                  </a:cubicBezTo>
                  <a:cubicBezTo>
                    <a:pt x="24" y="88"/>
                    <a:pt x="19" y="94"/>
                    <a:pt x="19" y="100"/>
                  </a:cubicBezTo>
                  <a:cubicBezTo>
                    <a:pt x="19" y="107"/>
                    <a:pt x="24" y="112"/>
                    <a:pt x="31" y="112"/>
                  </a:cubicBezTo>
                  <a:cubicBezTo>
                    <a:pt x="36" y="112"/>
                    <a:pt x="40" y="109"/>
                    <a:pt x="42" y="105"/>
                  </a:cubicBezTo>
                  <a:cubicBezTo>
                    <a:pt x="80" y="105"/>
                    <a:pt x="80" y="105"/>
                    <a:pt x="80" y="105"/>
                  </a:cubicBezTo>
                  <a:cubicBezTo>
                    <a:pt x="82" y="109"/>
                    <a:pt x="86" y="112"/>
                    <a:pt x="91" y="112"/>
                  </a:cubicBezTo>
                  <a:cubicBezTo>
                    <a:pt x="98" y="112"/>
                    <a:pt x="103" y="107"/>
                    <a:pt x="103" y="101"/>
                  </a:cubicBezTo>
                  <a:cubicBezTo>
                    <a:pt x="103" y="94"/>
                    <a:pt x="98" y="89"/>
                    <a:pt x="91" y="89"/>
                  </a:cubicBezTo>
                  <a:close/>
                </a:path>
              </a:pathLst>
            </a:custGeom>
            <a:solidFill>
              <a:schemeClr val="accent2"/>
            </a:solidFill>
            <a:ln w="9525">
              <a:noFill/>
              <a:round/>
            </a:ln>
          </p:spPr>
          <p:txBody>
            <a:bodyPr vert="horz" wrap="square" lIns="91440" tIns="45720" rIns="91440" bIns="45720" numCol="1" anchor="t" anchorCtr="0" compatLnSpc="1"/>
            <a:lstStyle/>
            <a:p>
              <a:endParaRPr lang="en-US">
                <a:cs typeface="+mn-ea"/>
                <a:sym typeface="+mn-lt"/>
              </a:endParaRPr>
            </a:p>
          </p:txBody>
        </p:sp>
      </p:grpSp>
      <p:grpSp>
        <p:nvGrpSpPr>
          <p:cNvPr id="63" name="组合 62"/>
          <p:cNvGrpSpPr/>
          <p:nvPr/>
        </p:nvGrpSpPr>
        <p:grpSpPr>
          <a:xfrm>
            <a:off x="7092950" y="3137808"/>
            <a:ext cx="1547813" cy="1555750"/>
            <a:chOff x="7092950" y="3137808"/>
            <a:chExt cx="1547813" cy="1555750"/>
          </a:xfrm>
        </p:grpSpPr>
        <p:sp>
          <p:nvSpPr>
            <p:cNvPr id="64" name="Freeform 9"/>
            <p:cNvSpPr>
              <a:spLocks noEditPoints="1"/>
            </p:cNvSpPr>
            <p:nvPr/>
          </p:nvSpPr>
          <p:spPr bwMode="auto">
            <a:xfrm>
              <a:off x="7092950" y="3137808"/>
              <a:ext cx="1547813" cy="1555750"/>
            </a:xfrm>
            <a:custGeom>
              <a:avLst/>
              <a:gdLst>
                <a:gd name="T0" fmla="*/ 244 w 489"/>
                <a:gd name="T1" fmla="*/ 0 h 490"/>
                <a:gd name="T2" fmla="*/ 489 w 489"/>
                <a:gd name="T3" fmla="*/ 245 h 490"/>
                <a:gd name="T4" fmla="*/ 244 w 489"/>
                <a:gd name="T5" fmla="*/ 490 h 490"/>
                <a:gd name="T6" fmla="*/ 0 w 489"/>
                <a:gd name="T7" fmla="*/ 245 h 490"/>
                <a:gd name="T8" fmla="*/ 244 w 489"/>
                <a:gd name="T9" fmla="*/ 0 h 490"/>
                <a:gd name="T10" fmla="*/ 244 w 489"/>
                <a:gd name="T11" fmla="*/ 87 h 490"/>
                <a:gd name="T12" fmla="*/ 87 w 489"/>
                <a:gd name="T13" fmla="*/ 245 h 490"/>
                <a:gd name="T14" fmla="*/ 244 w 489"/>
                <a:gd name="T15" fmla="*/ 403 h 490"/>
                <a:gd name="T16" fmla="*/ 402 w 489"/>
                <a:gd name="T17" fmla="*/ 245 h 490"/>
                <a:gd name="T18" fmla="*/ 244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4" y="0"/>
                  </a:moveTo>
                  <a:cubicBezTo>
                    <a:pt x="379" y="0"/>
                    <a:pt x="489" y="110"/>
                    <a:pt x="489" y="245"/>
                  </a:cubicBezTo>
                  <a:cubicBezTo>
                    <a:pt x="489" y="380"/>
                    <a:pt x="379" y="490"/>
                    <a:pt x="244" y="490"/>
                  </a:cubicBezTo>
                  <a:cubicBezTo>
                    <a:pt x="109" y="490"/>
                    <a:pt x="0" y="380"/>
                    <a:pt x="0" y="245"/>
                  </a:cubicBezTo>
                  <a:cubicBezTo>
                    <a:pt x="0" y="110"/>
                    <a:pt x="109" y="0"/>
                    <a:pt x="244" y="0"/>
                  </a:cubicBezTo>
                  <a:close/>
                  <a:moveTo>
                    <a:pt x="244" y="87"/>
                  </a:moveTo>
                  <a:cubicBezTo>
                    <a:pt x="157" y="87"/>
                    <a:pt x="87" y="158"/>
                    <a:pt x="87" y="245"/>
                  </a:cubicBezTo>
                  <a:cubicBezTo>
                    <a:pt x="87" y="332"/>
                    <a:pt x="157" y="403"/>
                    <a:pt x="244" y="403"/>
                  </a:cubicBezTo>
                  <a:cubicBezTo>
                    <a:pt x="332" y="403"/>
                    <a:pt x="402" y="332"/>
                    <a:pt x="402" y="245"/>
                  </a:cubicBezTo>
                  <a:cubicBezTo>
                    <a:pt x="402" y="158"/>
                    <a:pt x="332" y="87"/>
                    <a:pt x="244" y="87"/>
                  </a:cubicBezTo>
                  <a:close/>
                </a:path>
              </a:pathLst>
            </a:cu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grpSp>
          <p:nvGrpSpPr>
            <p:cNvPr id="65" name="Group 38"/>
            <p:cNvGrpSpPr/>
            <p:nvPr/>
          </p:nvGrpSpPr>
          <p:grpSpPr>
            <a:xfrm>
              <a:off x="7623391" y="3663161"/>
              <a:ext cx="486930" cy="425098"/>
              <a:chOff x="1450975" y="3768725"/>
              <a:chExt cx="300038" cy="261938"/>
            </a:xfrm>
            <a:solidFill>
              <a:schemeClr val="accent4"/>
            </a:solidFill>
          </p:grpSpPr>
          <p:sp>
            <p:nvSpPr>
              <p:cNvPr id="66" name="Oval 154"/>
              <p:cNvSpPr>
                <a:spLocks noChangeArrowheads="1"/>
              </p:cNvSpPr>
              <p:nvPr/>
            </p:nvSpPr>
            <p:spPr bwMode="auto">
              <a:xfrm>
                <a:off x="1489075" y="3956050"/>
                <a:ext cx="74613" cy="74613"/>
              </a:xfrm>
              <a:prstGeom prst="ellipse">
                <a:avLst/>
              </a:pr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67" name="Oval 155"/>
              <p:cNvSpPr>
                <a:spLocks noChangeArrowheads="1"/>
              </p:cNvSpPr>
              <p:nvPr/>
            </p:nvSpPr>
            <p:spPr bwMode="auto">
              <a:xfrm>
                <a:off x="1655763" y="3956050"/>
                <a:ext cx="74613" cy="74613"/>
              </a:xfrm>
              <a:prstGeom prst="ellipse">
                <a:avLst/>
              </a:prstGeom>
              <a:grpFill/>
              <a:ln w="9525">
                <a:noFill/>
                <a:round/>
              </a:ln>
            </p:spPr>
            <p:txBody>
              <a:bodyPr vert="horz" wrap="square" lIns="91440" tIns="45720" rIns="91440" bIns="45720" numCol="1" anchor="t" anchorCtr="0" compatLnSpc="1"/>
              <a:lstStyle/>
              <a:p>
                <a:endParaRPr lang="en-US">
                  <a:cs typeface="+mn-ea"/>
                  <a:sym typeface="+mn-lt"/>
                </a:endParaRPr>
              </a:p>
            </p:txBody>
          </p:sp>
          <p:sp>
            <p:nvSpPr>
              <p:cNvPr id="68" name="Freeform 156"/>
              <p:cNvSpPr>
                <a:spLocks noEditPoints="1"/>
              </p:cNvSpPr>
              <p:nvPr/>
            </p:nvSpPr>
            <p:spPr bwMode="auto">
              <a:xfrm>
                <a:off x="1450975" y="3768725"/>
                <a:ext cx="300038" cy="204788"/>
              </a:xfrm>
              <a:custGeom>
                <a:avLst/>
                <a:gdLst/>
                <a:ahLst/>
                <a:cxnLst>
                  <a:cxn ang="0">
                    <a:pos x="113" y="0"/>
                  </a:cxn>
                  <a:cxn ang="0">
                    <a:pos x="40" y="0"/>
                  </a:cxn>
                  <a:cxn ang="0">
                    <a:pos x="37" y="4"/>
                  </a:cxn>
                  <a:cxn ang="0">
                    <a:pos x="37" y="15"/>
                  </a:cxn>
                  <a:cxn ang="0">
                    <a:pos x="19" y="15"/>
                  </a:cxn>
                  <a:cxn ang="0">
                    <a:pos x="13" y="18"/>
                  </a:cxn>
                  <a:cxn ang="0">
                    <a:pos x="2" y="40"/>
                  </a:cxn>
                  <a:cxn ang="0">
                    <a:pos x="0" y="47"/>
                  </a:cxn>
                  <a:cxn ang="0">
                    <a:pos x="0" y="69"/>
                  </a:cxn>
                  <a:cxn ang="0">
                    <a:pos x="3" y="75"/>
                  </a:cxn>
                  <a:cxn ang="0">
                    <a:pos x="5" y="77"/>
                  </a:cxn>
                  <a:cxn ang="0">
                    <a:pos x="9" y="79"/>
                  </a:cxn>
                  <a:cxn ang="0">
                    <a:pos x="29" y="65"/>
                  </a:cxn>
                  <a:cxn ang="0">
                    <a:pos x="50" y="80"/>
                  </a:cxn>
                  <a:cxn ang="0">
                    <a:pos x="74" y="80"/>
                  </a:cxn>
                  <a:cxn ang="0">
                    <a:pos x="95" y="65"/>
                  </a:cxn>
                  <a:cxn ang="0">
                    <a:pos x="115" y="79"/>
                  </a:cxn>
                  <a:cxn ang="0">
                    <a:pos x="117" y="76"/>
                  </a:cxn>
                  <a:cxn ang="0">
                    <a:pos x="117" y="4"/>
                  </a:cxn>
                  <a:cxn ang="0">
                    <a:pos x="113" y="0"/>
                  </a:cxn>
                  <a:cxn ang="0">
                    <a:pos x="37" y="44"/>
                  </a:cxn>
                  <a:cxn ang="0">
                    <a:pos x="15" y="44"/>
                  </a:cxn>
                  <a:cxn ang="0">
                    <a:pos x="22" y="22"/>
                  </a:cxn>
                  <a:cxn ang="0">
                    <a:pos x="37" y="22"/>
                  </a:cxn>
                  <a:cxn ang="0">
                    <a:pos x="37" y="44"/>
                  </a:cxn>
                </a:cxnLst>
                <a:rect l="0" t="0" r="r" b="b"/>
                <a:pathLst>
                  <a:path w="117" h="80">
                    <a:moveTo>
                      <a:pt x="113" y="0"/>
                    </a:moveTo>
                    <a:cubicBezTo>
                      <a:pt x="40" y="0"/>
                      <a:pt x="40" y="0"/>
                      <a:pt x="40" y="0"/>
                    </a:cubicBezTo>
                    <a:cubicBezTo>
                      <a:pt x="38" y="0"/>
                      <a:pt x="37" y="2"/>
                      <a:pt x="37" y="4"/>
                    </a:cubicBezTo>
                    <a:cubicBezTo>
                      <a:pt x="37" y="15"/>
                      <a:pt x="37" y="15"/>
                      <a:pt x="37" y="15"/>
                    </a:cubicBezTo>
                    <a:cubicBezTo>
                      <a:pt x="19" y="15"/>
                      <a:pt x="19" y="15"/>
                      <a:pt x="19" y="15"/>
                    </a:cubicBezTo>
                    <a:cubicBezTo>
                      <a:pt x="17" y="15"/>
                      <a:pt x="14" y="16"/>
                      <a:pt x="13" y="18"/>
                    </a:cubicBezTo>
                    <a:cubicBezTo>
                      <a:pt x="2" y="40"/>
                      <a:pt x="2" y="40"/>
                      <a:pt x="2" y="40"/>
                    </a:cubicBezTo>
                    <a:cubicBezTo>
                      <a:pt x="1" y="42"/>
                      <a:pt x="0" y="45"/>
                      <a:pt x="0" y="47"/>
                    </a:cubicBezTo>
                    <a:cubicBezTo>
                      <a:pt x="0" y="69"/>
                      <a:pt x="0" y="69"/>
                      <a:pt x="0" y="69"/>
                    </a:cubicBezTo>
                    <a:cubicBezTo>
                      <a:pt x="0" y="71"/>
                      <a:pt x="2" y="74"/>
                      <a:pt x="3" y="75"/>
                    </a:cubicBezTo>
                    <a:cubicBezTo>
                      <a:pt x="5" y="77"/>
                      <a:pt x="5" y="77"/>
                      <a:pt x="5" y="77"/>
                    </a:cubicBezTo>
                    <a:cubicBezTo>
                      <a:pt x="6" y="78"/>
                      <a:pt x="8" y="79"/>
                      <a:pt x="9" y="79"/>
                    </a:cubicBezTo>
                    <a:cubicBezTo>
                      <a:pt x="12" y="71"/>
                      <a:pt x="20" y="65"/>
                      <a:pt x="29" y="65"/>
                    </a:cubicBezTo>
                    <a:cubicBezTo>
                      <a:pt x="39" y="65"/>
                      <a:pt x="47" y="71"/>
                      <a:pt x="50" y="80"/>
                    </a:cubicBezTo>
                    <a:cubicBezTo>
                      <a:pt x="74" y="80"/>
                      <a:pt x="74" y="80"/>
                      <a:pt x="74" y="80"/>
                    </a:cubicBezTo>
                    <a:cubicBezTo>
                      <a:pt x="77" y="71"/>
                      <a:pt x="85" y="65"/>
                      <a:pt x="95" y="65"/>
                    </a:cubicBezTo>
                    <a:cubicBezTo>
                      <a:pt x="104" y="65"/>
                      <a:pt x="112" y="71"/>
                      <a:pt x="115" y="79"/>
                    </a:cubicBezTo>
                    <a:cubicBezTo>
                      <a:pt x="116" y="78"/>
                      <a:pt x="117" y="77"/>
                      <a:pt x="117" y="76"/>
                    </a:cubicBezTo>
                    <a:cubicBezTo>
                      <a:pt x="117" y="4"/>
                      <a:pt x="117" y="4"/>
                      <a:pt x="117" y="4"/>
                    </a:cubicBezTo>
                    <a:cubicBezTo>
                      <a:pt x="117" y="2"/>
                      <a:pt x="115" y="0"/>
                      <a:pt x="113" y="0"/>
                    </a:cubicBezTo>
                    <a:close/>
                    <a:moveTo>
                      <a:pt x="37" y="44"/>
                    </a:moveTo>
                    <a:cubicBezTo>
                      <a:pt x="15" y="44"/>
                      <a:pt x="15" y="44"/>
                      <a:pt x="15" y="44"/>
                    </a:cubicBezTo>
                    <a:cubicBezTo>
                      <a:pt x="22" y="22"/>
                      <a:pt x="22" y="22"/>
                      <a:pt x="22" y="22"/>
                    </a:cubicBezTo>
                    <a:cubicBezTo>
                      <a:pt x="37" y="22"/>
                      <a:pt x="37" y="22"/>
                      <a:pt x="37" y="22"/>
                    </a:cubicBezTo>
                    <a:lnTo>
                      <a:pt x="37" y="44"/>
                    </a:ln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grpSp>
      </p:grpSp>
      <p:grpSp>
        <p:nvGrpSpPr>
          <p:cNvPr id="69" name="组合 68"/>
          <p:cNvGrpSpPr/>
          <p:nvPr/>
        </p:nvGrpSpPr>
        <p:grpSpPr>
          <a:xfrm>
            <a:off x="5321300" y="3137808"/>
            <a:ext cx="1547813" cy="1555750"/>
            <a:chOff x="5321300" y="3137808"/>
            <a:chExt cx="1547813" cy="1555750"/>
          </a:xfrm>
        </p:grpSpPr>
        <p:sp>
          <p:nvSpPr>
            <p:cNvPr id="70" name="Freeform 8"/>
            <p:cNvSpPr>
              <a:spLocks noEditPoints="1"/>
            </p:cNvSpPr>
            <p:nvPr/>
          </p:nvSpPr>
          <p:spPr bwMode="auto">
            <a:xfrm>
              <a:off x="5321300" y="3137808"/>
              <a:ext cx="1547813" cy="1555750"/>
            </a:xfrm>
            <a:custGeom>
              <a:avLst/>
              <a:gdLst>
                <a:gd name="T0" fmla="*/ 245 w 489"/>
                <a:gd name="T1" fmla="*/ 0 h 490"/>
                <a:gd name="T2" fmla="*/ 489 w 489"/>
                <a:gd name="T3" fmla="*/ 245 h 490"/>
                <a:gd name="T4" fmla="*/ 245 w 489"/>
                <a:gd name="T5" fmla="*/ 490 h 490"/>
                <a:gd name="T6" fmla="*/ 0 w 489"/>
                <a:gd name="T7" fmla="*/ 245 h 490"/>
                <a:gd name="T8" fmla="*/ 245 w 489"/>
                <a:gd name="T9" fmla="*/ 0 h 490"/>
                <a:gd name="T10" fmla="*/ 245 w 489"/>
                <a:gd name="T11" fmla="*/ 87 h 490"/>
                <a:gd name="T12" fmla="*/ 87 w 489"/>
                <a:gd name="T13" fmla="*/ 245 h 490"/>
                <a:gd name="T14" fmla="*/ 245 w 489"/>
                <a:gd name="T15" fmla="*/ 403 h 490"/>
                <a:gd name="T16" fmla="*/ 402 w 489"/>
                <a:gd name="T17" fmla="*/ 245 h 490"/>
                <a:gd name="T18" fmla="*/ 245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5" y="0"/>
                  </a:moveTo>
                  <a:cubicBezTo>
                    <a:pt x="380" y="0"/>
                    <a:pt x="489" y="110"/>
                    <a:pt x="489" y="245"/>
                  </a:cubicBezTo>
                  <a:cubicBezTo>
                    <a:pt x="489" y="380"/>
                    <a:pt x="380" y="490"/>
                    <a:pt x="245" y="490"/>
                  </a:cubicBezTo>
                  <a:cubicBezTo>
                    <a:pt x="109" y="490"/>
                    <a:pt x="0" y="380"/>
                    <a:pt x="0" y="245"/>
                  </a:cubicBezTo>
                  <a:cubicBezTo>
                    <a:pt x="0" y="110"/>
                    <a:pt x="109" y="0"/>
                    <a:pt x="245" y="0"/>
                  </a:cubicBezTo>
                  <a:close/>
                  <a:moveTo>
                    <a:pt x="245" y="87"/>
                  </a:moveTo>
                  <a:cubicBezTo>
                    <a:pt x="157" y="87"/>
                    <a:pt x="87" y="158"/>
                    <a:pt x="87" y="245"/>
                  </a:cubicBezTo>
                  <a:cubicBezTo>
                    <a:pt x="87" y="332"/>
                    <a:pt x="157" y="403"/>
                    <a:pt x="245" y="403"/>
                  </a:cubicBezTo>
                  <a:cubicBezTo>
                    <a:pt x="332" y="403"/>
                    <a:pt x="402" y="332"/>
                    <a:pt x="402" y="245"/>
                  </a:cubicBezTo>
                  <a:cubicBezTo>
                    <a:pt x="402" y="158"/>
                    <a:pt x="332" y="87"/>
                    <a:pt x="245" y="87"/>
                  </a:cubicBezTo>
                  <a:close/>
                </a:path>
              </a:pathLst>
            </a:custGeom>
            <a:solidFill>
              <a:schemeClr val="accent3"/>
            </a:solidFill>
            <a:ln>
              <a:noFill/>
            </a:ln>
          </p:spPr>
          <p:txBody>
            <a:bodyPr vert="horz" wrap="square" lIns="91440" tIns="45720" rIns="91440" bIns="45720" numCol="1" anchor="t" anchorCtr="0" compatLnSpc="1"/>
            <a:lstStyle/>
            <a:p>
              <a:endParaRPr lang="en-US">
                <a:cs typeface="+mn-ea"/>
                <a:sym typeface="+mn-lt"/>
              </a:endParaRPr>
            </a:p>
          </p:txBody>
        </p:sp>
        <p:grpSp>
          <p:nvGrpSpPr>
            <p:cNvPr id="71" name="Group 42"/>
            <p:cNvGrpSpPr/>
            <p:nvPr/>
          </p:nvGrpSpPr>
          <p:grpSpPr>
            <a:xfrm>
              <a:off x="5807485" y="3655432"/>
              <a:ext cx="481780" cy="440556"/>
              <a:chOff x="2046288" y="3759200"/>
              <a:chExt cx="296863" cy="271463"/>
            </a:xfrm>
            <a:solidFill>
              <a:schemeClr val="accent3"/>
            </a:solidFill>
          </p:grpSpPr>
          <p:sp>
            <p:nvSpPr>
              <p:cNvPr id="72" name="Rectangle 160"/>
              <p:cNvSpPr>
                <a:spLocks noChangeArrowheads="1"/>
              </p:cNvSpPr>
              <p:nvPr/>
            </p:nvSpPr>
            <p:spPr bwMode="auto">
              <a:xfrm>
                <a:off x="2065338" y="3973513"/>
                <a:ext cx="55563" cy="57150"/>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sp>
            <p:nvSpPr>
              <p:cNvPr id="73" name="Rectangle 161"/>
              <p:cNvSpPr>
                <a:spLocks noChangeArrowheads="1"/>
              </p:cNvSpPr>
              <p:nvPr/>
            </p:nvSpPr>
            <p:spPr bwMode="auto">
              <a:xfrm>
                <a:off x="2139950" y="3935413"/>
                <a:ext cx="55563" cy="95250"/>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sp>
            <p:nvSpPr>
              <p:cNvPr id="74" name="Rectangle 162"/>
              <p:cNvSpPr>
                <a:spLocks noChangeArrowheads="1"/>
              </p:cNvSpPr>
              <p:nvPr/>
            </p:nvSpPr>
            <p:spPr bwMode="auto">
              <a:xfrm>
                <a:off x="2212975" y="3898900"/>
                <a:ext cx="57150" cy="1317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sp>
            <p:nvSpPr>
              <p:cNvPr id="75" name="Rectangle 163"/>
              <p:cNvSpPr>
                <a:spLocks noChangeArrowheads="1"/>
              </p:cNvSpPr>
              <p:nvPr/>
            </p:nvSpPr>
            <p:spPr bwMode="auto">
              <a:xfrm>
                <a:off x="2287588" y="3860800"/>
                <a:ext cx="55563" cy="169863"/>
              </a:xfrm>
              <a:prstGeom prst="rect">
                <a:avLst/>
              </a:prstGeom>
              <a:grpFill/>
              <a:ln w="9525">
                <a:noFill/>
                <a:miter lim="800000"/>
              </a:ln>
            </p:spPr>
            <p:txBody>
              <a:bodyPr vert="horz" wrap="square" lIns="91440" tIns="45720" rIns="91440" bIns="45720" numCol="1" anchor="t" anchorCtr="0" compatLnSpc="1"/>
              <a:lstStyle/>
              <a:p>
                <a:endParaRPr lang="en-US">
                  <a:cs typeface="+mn-ea"/>
                  <a:sym typeface="+mn-lt"/>
                </a:endParaRPr>
              </a:p>
            </p:txBody>
          </p:sp>
          <p:sp>
            <p:nvSpPr>
              <p:cNvPr id="76" name="Freeform 164"/>
              <p:cNvSpPr/>
              <p:nvPr/>
            </p:nvSpPr>
            <p:spPr bwMode="auto">
              <a:xfrm>
                <a:off x="2046288" y="3759200"/>
                <a:ext cx="296863" cy="176213"/>
              </a:xfrm>
              <a:custGeom>
                <a:avLst/>
                <a:gdLst/>
                <a:ahLst/>
                <a:cxnLst>
                  <a:cxn ang="0">
                    <a:pos x="162" y="25"/>
                  </a:cxn>
                  <a:cxn ang="0">
                    <a:pos x="126" y="25"/>
                  </a:cxn>
                  <a:cxn ang="0">
                    <a:pos x="81" y="59"/>
                  </a:cxn>
                  <a:cxn ang="0">
                    <a:pos x="59" y="48"/>
                  </a:cxn>
                  <a:cxn ang="0">
                    <a:pos x="0" y="96"/>
                  </a:cxn>
                  <a:cxn ang="0">
                    <a:pos x="0" y="111"/>
                  </a:cxn>
                  <a:cxn ang="0">
                    <a:pos x="60" y="62"/>
                  </a:cxn>
                  <a:cxn ang="0">
                    <a:pos x="83" y="74"/>
                  </a:cxn>
                  <a:cxn ang="0">
                    <a:pos x="131" y="37"/>
                  </a:cxn>
                  <a:cxn ang="0">
                    <a:pos x="166" y="37"/>
                  </a:cxn>
                  <a:cxn ang="0">
                    <a:pos x="187" y="16"/>
                  </a:cxn>
                  <a:cxn ang="0">
                    <a:pos x="187" y="0"/>
                  </a:cxn>
                  <a:cxn ang="0">
                    <a:pos x="162" y="25"/>
                  </a:cxn>
                </a:cxnLst>
                <a:rect l="0" t="0" r="r" b="b"/>
                <a:pathLst>
                  <a:path w="187" h="111">
                    <a:moveTo>
                      <a:pt x="162" y="25"/>
                    </a:moveTo>
                    <a:lnTo>
                      <a:pt x="126" y="25"/>
                    </a:lnTo>
                    <a:lnTo>
                      <a:pt x="81" y="59"/>
                    </a:lnTo>
                    <a:lnTo>
                      <a:pt x="59" y="48"/>
                    </a:lnTo>
                    <a:lnTo>
                      <a:pt x="0" y="96"/>
                    </a:lnTo>
                    <a:lnTo>
                      <a:pt x="0" y="111"/>
                    </a:lnTo>
                    <a:lnTo>
                      <a:pt x="60" y="62"/>
                    </a:lnTo>
                    <a:lnTo>
                      <a:pt x="83" y="74"/>
                    </a:lnTo>
                    <a:lnTo>
                      <a:pt x="131" y="37"/>
                    </a:lnTo>
                    <a:lnTo>
                      <a:pt x="166" y="37"/>
                    </a:lnTo>
                    <a:lnTo>
                      <a:pt x="187" y="16"/>
                    </a:lnTo>
                    <a:lnTo>
                      <a:pt x="187" y="0"/>
                    </a:lnTo>
                    <a:lnTo>
                      <a:pt x="162" y="25"/>
                    </a:lnTo>
                    <a:close/>
                  </a:path>
                </a:pathLst>
              </a:custGeom>
              <a:grpFill/>
              <a:ln w="9525">
                <a:noFill/>
                <a:round/>
              </a:ln>
            </p:spPr>
            <p:txBody>
              <a:bodyPr vert="horz" wrap="square" lIns="91440" tIns="45720" rIns="91440" bIns="45720" numCol="1" anchor="t" anchorCtr="0" compatLnSpc="1"/>
              <a:lstStyle/>
              <a:p>
                <a:endParaRPr lang="en-US">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600" advClick="0" advTm="2000">
        <p14:gallery dir="l"/>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0-#ppt_w/2"/>
                                          </p:val>
                                        </p:tav>
                                        <p:tav tm="100000">
                                          <p:val>
                                            <p:strVal val="#ppt_x"/>
                                          </p:val>
                                        </p:tav>
                                      </p:tavLst>
                                    </p:anim>
                                    <p:anim calcmode="lin" valueType="num">
                                      <p:cBhvr additive="base">
                                        <p:cTn id="12" dur="500" fill="hold"/>
                                        <p:tgtEl>
                                          <p:spTgt spid="5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60"/>
                                        </p:tgtEl>
                                        <p:attrNameLst>
                                          <p:attrName>style.visibility</p:attrName>
                                        </p:attrNameLst>
                                      </p:cBhvr>
                                      <p:to>
                                        <p:strVal val="visible"/>
                                      </p:to>
                                    </p:set>
                                    <p:anim calcmode="lin" valueType="num">
                                      <p:cBhvr additive="base">
                                        <p:cTn id="16" dur="500" fill="hold"/>
                                        <p:tgtEl>
                                          <p:spTgt spid="60"/>
                                        </p:tgtEl>
                                        <p:attrNameLst>
                                          <p:attrName>ppt_x</p:attrName>
                                        </p:attrNameLst>
                                      </p:cBhvr>
                                      <p:tavLst>
                                        <p:tav tm="0">
                                          <p:val>
                                            <p:strVal val="0-#ppt_w/2"/>
                                          </p:val>
                                        </p:tav>
                                        <p:tav tm="100000">
                                          <p:val>
                                            <p:strVal val="#ppt_x"/>
                                          </p:val>
                                        </p:tav>
                                      </p:tavLst>
                                    </p:anim>
                                    <p:anim calcmode="lin" valueType="num">
                                      <p:cBhvr additive="base">
                                        <p:cTn id="17" dur="500" fill="hold"/>
                                        <p:tgtEl>
                                          <p:spTgt spid="60"/>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nodeType="afterEffect">
                                  <p:stCondLst>
                                    <p:cond delay="0"/>
                                  </p:stCondLst>
                                  <p:childTnLst>
                                    <p:set>
                                      <p:cBhvr>
                                        <p:cTn id="20" dur="1" fill="hold">
                                          <p:stCondLst>
                                            <p:cond delay="0"/>
                                          </p:stCondLst>
                                        </p:cTn>
                                        <p:tgtEl>
                                          <p:spTgt spid="69"/>
                                        </p:tgtEl>
                                        <p:attrNameLst>
                                          <p:attrName>style.visibility</p:attrName>
                                        </p:attrNameLst>
                                      </p:cBhvr>
                                      <p:to>
                                        <p:strVal val="visible"/>
                                      </p:to>
                                    </p:set>
                                    <p:anim calcmode="lin" valueType="num">
                                      <p:cBhvr additive="base">
                                        <p:cTn id="21" dur="500" fill="hold"/>
                                        <p:tgtEl>
                                          <p:spTgt spid="69"/>
                                        </p:tgtEl>
                                        <p:attrNameLst>
                                          <p:attrName>ppt_x</p:attrName>
                                        </p:attrNameLst>
                                      </p:cBhvr>
                                      <p:tavLst>
                                        <p:tav tm="0">
                                          <p:val>
                                            <p:strVal val="0-#ppt_w/2"/>
                                          </p:val>
                                        </p:tav>
                                        <p:tav tm="100000">
                                          <p:val>
                                            <p:strVal val="#ppt_x"/>
                                          </p:val>
                                        </p:tav>
                                      </p:tavLst>
                                    </p:anim>
                                    <p:anim calcmode="lin" valueType="num">
                                      <p:cBhvr additive="base">
                                        <p:cTn id="22" dur="500" fill="hold"/>
                                        <p:tgtEl>
                                          <p:spTgt spid="69"/>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additive="base">
                                        <p:cTn id="26" dur="500" fill="hold"/>
                                        <p:tgtEl>
                                          <p:spTgt spid="63"/>
                                        </p:tgtEl>
                                        <p:attrNameLst>
                                          <p:attrName>ppt_x</p:attrName>
                                        </p:attrNameLst>
                                      </p:cBhvr>
                                      <p:tavLst>
                                        <p:tav tm="0">
                                          <p:val>
                                            <p:strVal val="0-#ppt_w/2"/>
                                          </p:val>
                                        </p:tav>
                                        <p:tav tm="100000">
                                          <p:val>
                                            <p:strVal val="#ppt_x"/>
                                          </p:val>
                                        </p:tav>
                                      </p:tavLst>
                                    </p:anim>
                                    <p:anim calcmode="lin" valueType="num">
                                      <p:cBhvr additive="base">
                                        <p:cTn id="27" dur="500" fill="hold"/>
                                        <p:tgtEl>
                                          <p:spTgt spid="6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additive="base">
                                        <p:cTn id="31" dur="500" fill="hold"/>
                                        <p:tgtEl>
                                          <p:spTgt spid="54"/>
                                        </p:tgtEl>
                                        <p:attrNameLst>
                                          <p:attrName>ppt_x</p:attrName>
                                        </p:attrNameLst>
                                      </p:cBhvr>
                                      <p:tavLst>
                                        <p:tav tm="0">
                                          <p:val>
                                            <p:strVal val="0-#ppt_w/2"/>
                                          </p:val>
                                        </p:tav>
                                        <p:tav tm="100000">
                                          <p:val>
                                            <p:strVal val="#ppt_x"/>
                                          </p:val>
                                        </p:tav>
                                      </p:tavLst>
                                    </p:anim>
                                    <p:anim calcmode="lin" valueType="num">
                                      <p:cBhvr additive="base">
                                        <p:cTn id="32" dur="500" fill="hold"/>
                                        <p:tgtEl>
                                          <p:spTgt spid="54"/>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1"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up)">
                                      <p:cBhvr>
                                        <p:cTn id="36" dur="500"/>
                                        <p:tgtEl>
                                          <p:spTgt spid="16"/>
                                        </p:tgtEl>
                                      </p:cBhvr>
                                    </p:animEffect>
                                  </p:childTnLst>
                                </p:cTn>
                              </p:par>
                            </p:childTnLst>
                          </p:cTn>
                        </p:par>
                        <p:par>
                          <p:cTn id="37" fill="hold">
                            <p:stCondLst>
                              <p:cond delay="3500"/>
                            </p:stCondLst>
                            <p:childTnLst>
                              <p:par>
                                <p:cTn id="38" presetID="22" presetClass="entr" presetSubtype="4"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down)">
                                      <p:cBhvr>
                                        <p:cTn id="40" dur="500"/>
                                        <p:tgtEl>
                                          <p:spTgt spid="36"/>
                                        </p:tgtEl>
                                      </p:cBhvr>
                                    </p:animEffect>
                                  </p:childTnLst>
                                </p:cTn>
                              </p:par>
                            </p:childTnLst>
                          </p:cTn>
                        </p:par>
                        <p:par>
                          <p:cTn id="41" fill="hold">
                            <p:stCondLst>
                              <p:cond delay="4000"/>
                            </p:stCondLst>
                            <p:childTnLst>
                              <p:par>
                                <p:cTn id="42" presetID="22" presetClass="entr" presetSubtype="1" fill="hold"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wipe(up)">
                                      <p:cBhvr>
                                        <p:cTn id="44" dur="500"/>
                                        <p:tgtEl>
                                          <p:spTgt spid="32"/>
                                        </p:tgtEl>
                                      </p:cBhvr>
                                    </p:animEffect>
                                  </p:childTnLst>
                                </p:cTn>
                              </p:par>
                            </p:childTnLst>
                          </p:cTn>
                        </p:par>
                        <p:par>
                          <p:cTn id="45" fill="hold">
                            <p:stCondLst>
                              <p:cond delay="4500"/>
                            </p:stCondLst>
                            <p:childTnLst>
                              <p:par>
                                <p:cTn id="46" presetID="22" presetClass="entr" presetSubtype="4" fill="hold" nodeType="after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wipe(down)">
                                      <p:cBhvr>
                                        <p:cTn id="48" dur="500"/>
                                        <p:tgtEl>
                                          <p:spTgt spid="40"/>
                                        </p:tgtEl>
                                      </p:cBhvr>
                                    </p:animEffect>
                                  </p:childTnLst>
                                </p:cTn>
                              </p:par>
                            </p:childTnLst>
                          </p:cTn>
                        </p:par>
                        <p:par>
                          <p:cTn id="49" fill="hold">
                            <p:stCondLst>
                              <p:cond delay="5000"/>
                            </p:stCondLst>
                            <p:childTnLst>
                              <p:par>
                                <p:cTn id="50" presetID="22" presetClass="entr" presetSubtype="1" fill="hold" nodeType="after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up)">
                                      <p:cBhvr>
                                        <p:cTn id="52" dur="500"/>
                                        <p:tgtEl>
                                          <p:spTgt spid="44"/>
                                        </p:tgtEl>
                                      </p:cBhvr>
                                    </p:animEffect>
                                  </p:childTnLst>
                                </p:cTn>
                              </p:par>
                            </p:childTnLst>
                          </p:cTn>
                        </p:par>
                        <p:par>
                          <p:cTn id="53" fill="hold">
                            <p:stCondLst>
                              <p:cond delay="5500"/>
                            </p:stCondLst>
                            <p:childTnLst>
                              <p:par>
                                <p:cTn id="54" presetID="10" presetClass="entr" presetSubtype="0" fill="hold" grpId="0" nodeType="after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fade">
                                      <p:cBhvr>
                                        <p:cTn id="56" dur="500"/>
                                        <p:tgtEl>
                                          <p:spTgt spid="51"/>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fade">
                                      <p:cBhvr>
                                        <p:cTn id="60" dur="500"/>
                                        <p:tgtEl>
                                          <p:spTgt spid="50"/>
                                        </p:tgtEl>
                                      </p:cBhvr>
                                    </p:animEffect>
                                  </p:childTnLst>
                                </p:cTn>
                              </p:par>
                            </p:childTnLst>
                          </p:cTn>
                        </p:par>
                        <p:par>
                          <p:cTn id="61" fill="hold">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childTnLst>
                          </p:cTn>
                        </p:par>
                        <p:par>
                          <p:cTn id="65" fill="hold">
                            <p:stCondLst>
                              <p:cond delay="7000"/>
                            </p:stCondLst>
                            <p:childTnLst>
                              <p:par>
                                <p:cTn id="66" presetID="10" presetClass="entr" presetSubtype="0"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fade">
                                      <p:cBhvr>
                                        <p:cTn id="68" dur="500"/>
                                        <p:tgtEl>
                                          <p:spTgt spid="53"/>
                                        </p:tgtEl>
                                      </p:cBhvr>
                                    </p:animEffect>
                                  </p:childTnLst>
                                </p:cTn>
                              </p:par>
                            </p:childTnLst>
                          </p:cTn>
                        </p:par>
                        <p:par>
                          <p:cTn id="69" fill="hold">
                            <p:stCondLst>
                              <p:cond delay="7500"/>
                            </p:stCondLst>
                            <p:childTnLst>
                              <p:par>
                                <p:cTn id="70" presetID="10" presetClass="entr" presetSubtype="0" fill="hold" grpId="0" nodeType="afterEffect">
                                  <p:stCondLst>
                                    <p:cond delay="0"/>
                                  </p:stCondLst>
                                  <p:childTnLst>
                                    <p:set>
                                      <p:cBhvr>
                                        <p:cTn id="71" dur="1" fill="hold">
                                          <p:stCondLst>
                                            <p:cond delay="0"/>
                                          </p:stCondLst>
                                        </p:cTn>
                                        <p:tgtEl>
                                          <p:spTgt spid="52"/>
                                        </p:tgtEl>
                                        <p:attrNameLst>
                                          <p:attrName>style.visibility</p:attrName>
                                        </p:attrNameLst>
                                      </p:cBhvr>
                                      <p:to>
                                        <p:strVal val="visible"/>
                                      </p:to>
                                    </p:set>
                                    <p:animEffect transition="in" filter="fade">
                                      <p:cBhvr>
                                        <p:cTn id="7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9" grpId="0"/>
      <p:bldP spid="50" grpId="0"/>
      <p:bldP spid="51" grpId="0"/>
      <p:bldP spid="52" grpId="0"/>
      <p:bldP spid="5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en-US" altLang="zh-CN" dirty="0">
              <a:latin typeface="+mn-lt"/>
              <a:ea typeface="+mn-ea"/>
              <a:cs typeface="+mn-ea"/>
              <a:sym typeface="+mn-lt"/>
            </a:endParaRPr>
          </a:p>
        </p:txBody>
      </p:sp>
      <p:sp>
        <p:nvSpPr>
          <p:cNvPr id="10" name="Rectangle 4"/>
          <p:cNvSpPr/>
          <p:nvPr/>
        </p:nvSpPr>
        <p:spPr>
          <a:xfrm>
            <a:off x="0" y="2123268"/>
            <a:ext cx="7222210" cy="47347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cs typeface="+mn-ea"/>
              <a:sym typeface="+mn-lt"/>
            </a:endParaRPr>
          </a:p>
        </p:txBody>
      </p:sp>
      <p:sp>
        <p:nvSpPr>
          <p:cNvPr id="11" name="Triangle 17"/>
          <p:cNvSpPr/>
          <p:nvPr/>
        </p:nvSpPr>
        <p:spPr>
          <a:xfrm rot="16200000">
            <a:off x="6092791" y="3952770"/>
            <a:ext cx="1595670" cy="1075728"/>
          </a:xfrm>
          <a:prstGeom prst="triangle">
            <a:avLst>
              <a:gd name="adj" fmla="val 49285"/>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12" name="TextBox 30"/>
          <p:cNvSpPr txBox="1"/>
          <p:nvPr/>
        </p:nvSpPr>
        <p:spPr>
          <a:xfrm>
            <a:off x="1149517" y="1227220"/>
            <a:ext cx="9892966" cy="613694"/>
          </a:xfrm>
          <a:prstGeom prst="rect">
            <a:avLst/>
          </a:prstGeom>
          <a:noFill/>
        </p:spPr>
        <p:txBody>
          <a:bodyPr wrap="square" rtlCol="0">
            <a:spAutoFit/>
          </a:bodyPr>
          <a:lstStyle/>
          <a:p>
            <a:pPr algn="ctr">
              <a:lnSpc>
                <a:spcPct val="150000"/>
              </a:lnSpc>
            </a:pPr>
            <a:r>
              <a:rPr lang="zh-CN" altLang="en-US" sz="1200" dirty="0">
                <a:solidFill>
                  <a:schemeClr val="tx2"/>
                </a:solidFill>
                <a:cs typeface="+mn-ea"/>
                <a:sym typeface="+mn-lt"/>
              </a:rPr>
              <a:t>单击此处添加标题单击此处添加标题单击此处添加标题单击此处添加标题单击此处添加标题单击此处添加标题单击此处添加标题单击此处添加标题单击此处添加标题单击此处添加标题单击此处添加标题单击此处添加标题单击此处添加标题单击此处添加标题</a:t>
            </a:r>
            <a:endParaRPr lang="zh-CN" altLang="en-US" sz="1200" dirty="0">
              <a:solidFill>
                <a:schemeClr val="tx2"/>
              </a:solidFill>
              <a:cs typeface="+mn-ea"/>
              <a:sym typeface="+mn-lt"/>
            </a:endParaRPr>
          </a:p>
        </p:txBody>
      </p:sp>
      <p:pic>
        <p:nvPicPr>
          <p:cNvPr id="13" name="图片占位符 11"/>
          <p:cNvPicPr>
            <a:picLocks noChangeAspect="1"/>
          </p:cNvPicPr>
          <p:nvPr/>
        </p:nvPicPr>
        <p:blipFill>
          <a:blip r:embed="rId1"/>
          <a:stretch>
            <a:fillRect/>
          </a:stretch>
        </p:blipFill>
        <p:spPr>
          <a:xfrm>
            <a:off x="7222211" y="2123268"/>
            <a:ext cx="4969788" cy="4734732"/>
          </a:xfrm>
          <a:custGeom>
            <a:avLst/>
            <a:gdLst>
              <a:gd name="connsiteX0" fmla="*/ 0 w 4030133"/>
              <a:gd name="connsiteY0" fmla="*/ 0 h 6858000"/>
              <a:gd name="connsiteX1" fmla="*/ 4030133 w 4030133"/>
              <a:gd name="connsiteY1" fmla="*/ 0 h 6858000"/>
              <a:gd name="connsiteX2" fmla="*/ 4030133 w 4030133"/>
              <a:gd name="connsiteY2" fmla="*/ 6858000 h 6858000"/>
              <a:gd name="connsiteX3" fmla="*/ 0 w 40301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30133" h="6858000">
                <a:moveTo>
                  <a:pt x="0" y="0"/>
                </a:moveTo>
                <a:lnTo>
                  <a:pt x="4030133" y="0"/>
                </a:lnTo>
                <a:lnTo>
                  <a:pt x="4030133" y="6858000"/>
                </a:lnTo>
                <a:lnTo>
                  <a:pt x="0" y="6858000"/>
                </a:lnTo>
                <a:close/>
              </a:path>
            </a:pathLst>
          </a:custGeom>
        </p:spPr>
      </p:pic>
      <p:grpSp>
        <p:nvGrpSpPr>
          <p:cNvPr id="14" name="组合 13"/>
          <p:cNvGrpSpPr/>
          <p:nvPr/>
        </p:nvGrpSpPr>
        <p:grpSpPr>
          <a:xfrm>
            <a:off x="1136791" y="4821321"/>
            <a:ext cx="997282" cy="997282"/>
            <a:chOff x="890611" y="4973643"/>
            <a:chExt cx="997282" cy="997282"/>
          </a:xfrm>
        </p:grpSpPr>
        <p:sp>
          <p:nvSpPr>
            <p:cNvPr id="15" name="Oval 8"/>
            <p:cNvSpPr/>
            <p:nvPr/>
          </p:nvSpPr>
          <p:spPr>
            <a:xfrm>
              <a:off x="890611" y="4973643"/>
              <a:ext cx="997282" cy="99728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16" name="Group 18"/>
            <p:cNvGrpSpPr/>
            <p:nvPr/>
          </p:nvGrpSpPr>
          <p:grpSpPr>
            <a:xfrm>
              <a:off x="1173070" y="5307055"/>
              <a:ext cx="432364" cy="330459"/>
              <a:chOff x="5516563" y="84138"/>
              <a:chExt cx="1414463" cy="1081087"/>
            </a:xfrm>
            <a:solidFill>
              <a:schemeClr val="accent2"/>
            </a:solidFill>
          </p:grpSpPr>
          <p:sp>
            <p:nvSpPr>
              <p:cNvPr id="17"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dirty="0">
                  <a:cs typeface="+mn-ea"/>
                  <a:sym typeface="+mn-lt"/>
                </a:endParaRPr>
              </a:p>
            </p:txBody>
          </p:sp>
          <p:sp>
            <p:nvSpPr>
              <p:cNvPr id="18"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dirty="0">
                  <a:cs typeface="+mn-ea"/>
                  <a:sym typeface="+mn-lt"/>
                </a:endParaRPr>
              </a:p>
            </p:txBody>
          </p:sp>
          <p:sp>
            <p:nvSpPr>
              <p:cNvPr id="25"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dirty="0">
                  <a:cs typeface="+mn-ea"/>
                  <a:sym typeface="+mn-lt"/>
                </a:endParaRPr>
              </a:p>
            </p:txBody>
          </p:sp>
          <p:sp>
            <p:nvSpPr>
              <p:cNvPr id="26" name="Freeform 16"/>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dirty="0">
                  <a:cs typeface="+mn-ea"/>
                  <a:sym typeface="+mn-lt"/>
                </a:endParaRPr>
              </a:p>
            </p:txBody>
          </p:sp>
          <p:sp>
            <p:nvSpPr>
              <p:cNvPr id="27" name="Freeform 17"/>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dirty="0">
                  <a:cs typeface="+mn-ea"/>
                  <a:sym typeface="+mn-lt"/>
                </a:endParaRPr>
              </a:p>
            </p:txBody>
          </p:sp>
          <p:sp>
            <p:nvSpPr>
              <p:cNvPr id="28" name="Freeform 18"/>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dirty="0">
                  <a:cs typeface="+mn-ea"/>
                  <a:sym typeface="+mn-lt"/>
                </a:endParaRPr>
              </a:p>
            </p:txBody>
          </p:sp>
          <p:sp>
            <p:nvSpPr>
              <p:cNvPr id="29" name="Freeform 19"/>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dirty="0">
                  <a:cs typeface="+mn-ea"/>
                  <a:sym typeface="+mn-lt"/>
                </a:endParaRPr>
              </a:p>
            </p:txBody>
          </p:sp>
        </p:grpSp>
      </p:grpSp>
      <p:grpSp>
        <p:nvGrpSpPr>
          <p:cNvPr id="30" name="组合 29"/>
          <p:cNvGrpSpPr/>
          <p:nvPr/>
        </p:nvGrpSpPr>
        <p:grpSpPr>
          <a:xfrm>
            <a:off x="1136791" y="3162665"/>
            <a:ext cx="997282" cy="997282"/>
            <a:chOff x="890611" y="3243941"/>
            <a:chExt cx="997282" cy="997282"/>
          </a:xfrm>
        </p:grpSpPr>
        <p:sp>
          <p:nvSpPr>
            <p:cNvPr id="31" name="Oval 2"/>
            <p:cNvSpPr/>
            <p:nvPr/>
          </p:nvSpPr>
          <p:spPr>
            <a:xfrm>
              <a:off x="890611" y="3243941"/>
              <a:ext cx="997282" cy="99728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nvGrpSpPr>
            <p:cNvPr id="32" name="Group 26"/>
            <p:cNvGrpSpPr/>
            <p:nvPr/>
          </p:nvGrpSpPr>
          <p:grpSpPr>
            <a:xfrm>
              <a:off x="1177438" y="3557457"/>
              <a:ext cx="423629" cy="370251"/>
              <a:chOff x="8296275" y="8293096"/>
              <a:chExt cx="1385888" cy="1211261"/>
            </a:xfrm>
            <a:solidFill>
              <a:schemeClr val="accent1"/>
            </a:solidFill>
          </p:grpSpPr>
          <p:sp>
            <p:nvSpPr>
              <p:cNvPr id="33" name="Freeform 8"/>
              <p:cNvSpPr>
                <a:spLocks noEditPoints="1"/>
              </p:cNvSpPr>
              <p:nvPr/>
            </p:nvSpPr>
            <p:spPr bwMode="auto">
              <a:xfrm>
                <a:off x="8296275" y="8293096"/>
                <a:ext cx="1385888" cy="1211261"/>
              </a:xfrm>
              <a:custGeom>
                <a:avLst/>
                <a:gdLst>
                  <a:gd name="T0" fmla="*/ 368 w 369"/>
                  <a:gd name="T1" fmla="*/ 190 h 323"/>
                  <a:gd name="T2" fmla="*/ 322 w 369"/>
                  <a:gd name="T3" fmla="*/ 17 h 323"/>
                  <a:gd name="T4" fmla="*/ 299 w 369"/>
                  <a:gd name="T5" fmla="*/ 0 h 323"/>
                  <a:gd name="T6" fmla="*/ 184 w 369"/>
                  <a:gd name="T7" fmla="*/ 0 h 323"/>
                  <a:gd name="T8" fmla="*/ 69 w 369"/>
                  <a:gd name="T9" fmla="*/ 0 h 323"/>
                  <a:gd name="T10" fmla="*/ 47 w 369"/>
                  <a:gd name="T11" fmla="*/ 17 h 323"/>
                  <a:gd name="T12" fmla="*/ 1 w 369"/>
                  <a:gd name="T13" fmla="*/ 190 h 323"/>
                  <a:gd name="T14" fmla="*/ 0 w 369"/>
                  <a:gd name="T15" fmla="*/ 196 h 323"/>
                  <a:gd name="T16" fmla="*/ 0 w 369"/>
                  <a:gd name="T17" fmla="*/ 276 h 323"/>
                  <a:gd name="T18" fmla="*/ 46 w 369"/>
                  <a:gd name="T19" fmla="*/ 323 h 323"/>
                  <a:gd name="T20" fmla="*/ 323 w 369"/>
                  <a:gd name="T21" fmla="*/ 323 h 323"/>
                  <a:gd name="T22" fmla="*/ 369 w 369"/>
                  <a:gd name="T23" fmla="*/ 276 h 323"/>
                  <a:gd name="T24" fmla="*/ 369 w 369"/>
                  <a:gd name="T25" fmla="*/ 196 h 323"/>
                  <a:gd name="T26" fmla="*/ 368 w 369"/>
                  <a:gd name="T27" fmla="*/ 190 h 323"/>
                  <a:gd name="T28" fmla="*/ 346 w 369"/>
                  <a:gd name="T29" fmla="*/ 276 h 323"/>
                  <a:gd name="T30" fmla="*/ 323 w 369"/>
                  <a:gd name="T31" fmla="*/ 299 h 323"/>
                  <a:gd name="T32" fmla="*/ 46 w 369"/>
                  <a:gd name="T33" fmla="*/ 299 h 323"/>
                  <a:gd name="T34" fmla="*/ 23 w 369"/>
                  <a:gd name="T35" fmla="*/ 276 h 323"/>
                  <a:gd name="T36" fmla="*/ 23 w 369"/>
                  <a:gd name="T37" fmla="*/ 196 h 323"/>
                  <a:gd name="T38" fmla="*/ 69 w 369"/>
                  <a:gd name="T39" fmla="*/ 23 h 323"/>
                  <a:gd name="T40" fmla="*/ 299 w 369"/>
                  <a:gd name="T41" fmla="*/ 23 h 323"/>
                  <a:gd name="T42" fmla="*/ 346 w 369"/>
                  <a:gd name="T43" fmla="*/ 196 h 323"/>
                  <a:gd name="T44" fmla="*/ 346 w 369"/>
                  <a:gd name="T45"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9" h="323">
                    <a:moveTo>
                      <a:pt x="368" y="190"/>
                    </a:moveTo>
                    <a:cubicBezTo>
                      <a:pt x="322" y="17"/>
                      <a:pt x="322" y="17"/>
                      <a:pt x="322" y="17"/>
                    </a:cubicBezTo>
                    <a:cubicBezTo>
                      <a:pt x="319" y="7"/>
                      <a:pt x="310" y="0"/>
                      <a:pt x="299" y="0"/>
                    </a:cubicBezTo>
                    <a:cubicBezTo>
                      <a:pt x="184" y="0"/>
                      <a:pt x="184" y="0"/>
                      <a:pt x="184" y="0"/>
                    </a:cubicBezTo>
                    <a:cubicBezTo>
                      <a:pt x="69" y="0"/>
                      <a:pt x="69" y="0"/>
                      <a:pt x="69" y="0"/>
                    </a:cubicBezTo>
                    <a:cubicBezTo>
                      <a:pt x="59" y="0"/>
                      <a:pt x="50" y="7"/>
                      <a:pt x="47" y="17"/>
                    </a:cubicBezTo>
                    <a:cubicBezTo>
                      <a:pt x="1" y="190"/>
                      <a:pt x="1" y="190"/>
                      <a:pt x="1" y="190"/>
                    </a:cubicBezTo>
                    <a:cubicBezTo>
                      <a:pt x="0" y="192"/>
                      <a:pt x="0" y="194"/>
                      <a:pt x="0" y="196"/>
                    </a:cubicBezTo>
                    <a:cubicBezTo>
                      <a:pt x="0" y="276"/>
                      <a:pt x="0" y="276"/>
                      <a:pt x="0" y="276"/>
                    </a:cubicBezTo>
                    <a:cubicBezTo>
                      <a:pt x="0" y="302"/>
                      <a:pt x="21" y="323"/>
                      <a:pt x="46" y="323"/>
                    </a:cubicBezTo>
                    <a:cubicBezTo>
                      <a:pt x="323" y="323"/>
                      <a:pt x="323" y="323"/>
                      <a:pt x="323" y="323"/>
                    </a:cubicBezTo>
                    <a:cubicBezTo>
                      <a:pt x="348" y="323"/>
                      <a:pt x="369" y="302"/>
                      <a:pt x="369" y="276"/>
                    </a:cubicBezTo>
                    <a:cubicBezTo>
                      <a:pt x="369" y="196"/>
                      <a:pt x="369" y="196"/>
                      <a:pt x="369" y="196"/>
                    </a:cubicBezTo>
                    <a:cubicBezTo>
                      <a:pt x="369" y="194"/>
                      <a:pt x="368" y="192"/>
                      <a:pt x="368" y="190"/>
                    </a:cubicBezTo>
                    <a:close/>
                    <a:moveTo>
                      <a:pt x="346" y="276"/>
                    </a:moveTo>
                    <a:cubicBezTo>
                      <a:pt x="346" y="289"/>
                      <a:pt x="335" y="299"/>
                      <a:pt x="323" y="299"/>
                    </a:cubicBezTo>
                    <a:cubicBezTo>
                      <a:pt x="46" y="299"/>
                      <a:pt x="46" y="299"/>
                      <a:pt x="46" y="299"/>
                    </a:cubicBezTo>
                    <a:cubicBezTo>
                      <a:pt x="34" y="299"/>
                      <a:pt x="23" y="289"/>
                      <a:pt x="23" y="276"/>
                    </a:cubicBezTo>
                    <a:cubicBezTo>
                      <a:pt x="23" y="196"/>
                      <a:pt x="23" y="196"/>
                      <a:pt x="23" y="196"/>
                    </a:cubicBezTo>
                    <a:cubicBezTo>
                      <a:pt x="69" y="23"/>
                      <a:pt x="69" y="23"/>
                      <a:pt x="69" y="23"/>
                    </a:cubicBezTo>
                    <a:cubicBezTo>
                      <a:pt x="299" y="23"/>
                      <a:pt x="299" y="23"/>
                      <a:pt x="299" y="23"/>
                    </a:cubicBezTo>
                    <a:cubicBezTo>
                      <a:pt x="346" y="196"/>
                      <a:pt x="346" y="196"/>
                      <a:pt x="346" y="196"/>
                    </a:cubicBezTo>
                    <a:lnTo>
                      <a:pt x="346" y="2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dirty="0">
                  <a:cs typeface="+mn-ea"/>
                  <a:sym typeface="+mn-lt"/>
                </a:endParaRPr>
              </a:p>
            </p:txBody>
          </p:sp>
          <p:sp>
            <p:nvSpPr>
              <p:cNvPr id="34" name="Freeform 9"/>
              <p:cNvSpPr>
                <a:spLocks noEditPoints="1"/>
              </p:cNvSpPr>
              <p:nvPr/>
            </p:nvSpPr>
            <p:spPr bwMode="auto">
              <a:xfrm>
                <a:off x="8461376" y="8466137"/>
                <a:ext cx="1055689" cy="776288"/>
              </a:xfrm>
              <a:custGeom>
                <a:avLst/>
                <a:gdLst>
                  <a:gd name="T0" fmla="*/ 229 w 281"/>
                  <a:gd name="T1" fmla="*/ 0 h 207"/>
                  <a:gd name="T2" fmla="*/ 51 w 281"/>
                  <a:gd name="T3" fmla="*/ 0 h 207"/>
                  <a:gd name="T4" fmla="*/ 40 w 281"/>
                  <a:gd name="T5" fmla="*/ 9 h 207"/>
                  <a:gd name="T6" fmla="*/ 0 w 281"/>
                  <a:gd name="T7" fmla="*/ 147 h 207"/>
                  <a:gd name="T8" fmla="*/ 2 w 281"/>
                  <a:gd name="T9" fmla="*/ 157 h 207"/>
                  <a:gd name="T10" fmla="*/ 12 w 281"/>
                  <a:gd name="T11" fmla="*/ 161 h 207"/>
                  <a:gd name="T12" fmla="*/ 45 w 281"/>
                  <a:gd name="T13" fmla="*/ 161 h 207"/>
                  <a:gd name="T14" fmla="*/ 58 w 281"/>
                  <a:gd name="T15" fmla="*/ 161 h 207"/>
                  <a:gd name="T16" fmla="*/ 64 w 281"/>
                  <a:gd name="T17" fmla="*/ 161 h 207"/>
                  <a:gd name="T18" fmla="*/ 81 w 281"/>
                  <a:gd name="T19" fmla="*/ 195 h 207"/>
                  <a:gd name="T20" fmla="*/ 101 w 281"/>
                  <a:gd name="T21" fmla="*/ 207 h 207"/>
                  <a:gd name="T22" fmla="*/ 179 w 281"/>
                  <a:gd name="T23" fmla="*/ 207 h 207"/>
                  <a:gd name="T24" fmla="*/ 200 w 281"/>
                  <a:gd name="T25" fmla="*/ 195 h 207"/>
                  <a:gd name="T26" fmla="*/ 217 w 281"/>
                  <a:gd name="T27" fmla="*/ 161 h 207"/>
                  <a:gd name="T28" fmla="*/ 223 w 281"/>
                  <a:gd name="T29" fmla="*/ 161 h 207"/>
                  <a:gd name="T30" fmla="*/ 236 w 281"/>
                  <a:gd name="T31" fmla="*/ 161 h 207"/>
                  <a:gd name="T32" fmla="*/ 269 w 281"/>
                  <a:gd name="T33" fmla="*/ 161 h 207"/>
                  <a:gd name="T34" fmla="*/ 278 w 281"/>
                  <a:gd name="T35" fmla="*/ 157 h 207"/>
                  <a:gd name="T36" fmla="*/ 280 w 281"/>
                  <a:gd name="T37" fmla="*/ 147 h 207"/>
                  <a:gd name="T38" fmla="*/ 241 w 281"/>
                  <a:gd name="T39" fmla="*/ 9 h 207"/>
                  <a:gd name="T40" fmla="*/ 229 w 281"/>
                  <a:gd name="T41" fmla="*/ 0 h 207"/>
                  <a:gd name="T42" fmla="*/ 236 w 281"/>
                  <a:gd name="T43" fmla="*/ 138 h 207"/>
                  <a:gd name="T44" fmla="*/ 217 w 281"/>
                  <a:gd name="T45" fmla="*/ 138 h 207"/>
                  <a:gd name="T46" fmla="*/ 196 w 281"/>
                  <a:gd name="T47" fmla="*/ 151 h 207"/>
                  <a:gd name="T48" fmla="*/ 179 w 281"/>
                  <a:gd name="T49" fmla="*/ 184 h 207"/>
                  <a:gd name="T50" fmla="*/ 101 w 281"/>
                  <a:gd name="T51" fmla="*/ 184 h 207"/>
                  <a:gd name="T52" fmla="*/ 85 w 281"/>
                  <a:gd name="T53" fmla="*/ 151 h 207"/>
                  <a:gd name="T54" fmla="*/ 64 w 281"/>
                  <a:gd name="T55" fmla="*/ 138 h 207"/>
                  <a:gd name="T56" fmla="*/ 45 w 281"/>
                  <a:gd name="T57" fmla="*/ 138 h 207"/>
                  <a:gd name="T58" fmla="*/ 18 w 281"/>
                  <a:gd name="T59" fmla="*/ 138 h 207"/>
                  <a:gd name="T60" fmla="*/ 51 w 281"/>
                  <a:gd name="T61" fmla="*/ 12 h 207"/>
                  <a:gd name="T62" fmla="*/ 229 w 281"/>
                  <a:gd name="T63" fmla="*/ 12 h 207"/>
                  <a:gd name="T64" fmla="*/ 263 w 281"/>
                  <a:gd name="T65" fmla="*/ 138 h 207"/>
                  <a:gd name="T66" fmla="*/ 236 w 281"/>
                  <a:gd name="T67" fmla="*/ 13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1" h="207">
                    <a:moveTo>
                      <a:pt x="229" y="0"/>
                    </a:moveTo>
                    <a:cubicBezTo>
                      <a:pt x="51" y="0"/>
                      <a:pt x="51" y="0"/>
                      <a:pt x="51" y="0"/>
                    </a:cubicBezTo>
                    <a:cubicBezTo>
                      <a:pt x="46" y="0"/>
                      <a:pt x="41" y="4"/>
                      <a:pt x="40" y="9"/>
                    </a:cubicBezTo>
                    <a:cubicBezTo>
                      <a:pt x="0" y="147"/>
                      <a:pt x="0" y="147"/>
                      <a:pt x="0" y="147"/>
                    </a:cubicBezTo>
                    <a:cubicBezTo>
                      <a:pt x="0" y="150"/>
                      <a:pt x="0" y="154"/>
                      <a:pt x="2" y="157"/>
                    </a:cubicBezTo>
                    <a:cubicBezTo>
                      <a:pt x="5" y="160"/>
                      <a:pt x="8" y="161"/>
                      <a:pt x="12" y="161"/>
                    </a:cubicBezTo>
                    <a:cubicBezTo>
                      <a:pt x="45" y="161"/>
                      <a:pt x="45" y="161"/>
                      <a:pt x="45" y="161"/>
                    </a:cubicBezTo>
                    <a:cubicBezTo>
                      <a:pt x="58" y="161"/>
                      <a:pt x="58" y="161"/>
                      <a:pt x="58" y="161"/>
                    </a:cubicBezTo>
                    <a:cubicBezTo>
                      <a:pt x="64" y="161"/>
                      <a:pt x="64" y="161"/>
                      <a:pt x="64" y="161"/>
                    </a:cubicBezTo>
                    <a:cubicBezTo>
                      <a:pt x="81" y="195"/>
                      <a:pt x="81" y="195"/>
                      <a:pt x="81" y="195"/>
                    </a:cubicBezTo>
                    <a:cubicBezTo>
                      <a:pt x="85" y="203"/>
                      <a:pt x="93" y="207"/>
                      <a:pt x="101" y="207"/>
                    </a:cubicBezTo>
                    <a:cubicBezTo>
                      <a:pt x="179" y="207"/>
                      <a:pt x="179" y="207"/>
                      <a:pt x="179" y="207"/>
                    </a:cubicBezTo>
                    <a:cubicBezTo>
                      <a:pt x="188" y="207"/>
                      <a:pt x="196" y="203"/>
                      <a:pt x="200" y="195"/>
                    </a:cubicBezTo>
                    <a:cubicBezTo>
                      <a:pt x="217" y="161"/>
                      <a:pt x="217" y="161"/>
                      <a:pt x="217" y="161"/>
                    </a:cubicBezTo>
                    <a:cubicBezTo>
                      <a:pt x="223" y="161"/>
                      <a:pt x="223" y="161"/>
                      <a:pt x="223" y="161"/>
                    </a:cubicBezTo>
                    <a:cubicBezTo>
                      <a:pt x="236" y="161"/>
                      <a:pt x="236" y="161"/>
                      <a:pt x="236" y="161"/>
                    </a:cubicBezTo>
                    <a:cubicBezTo>
                      <a:pt x="269" y="161"/>
                      <a:pt x="269" y="161"/>
                      <a:pt x="269" y="161"/>
                    </a:cubicBezTo>
                    <a:cubicBezTo>
                      <a:pt x="273" y="161"/>
                      <a:pt x="276" y="160"/>
                      <a:pt x="278" y="157"/>
                    </a:cubicBezTo>
                    <a:cubicBezTo>
                      <a:pt x="280" y="154"/>
                      <a:pt x="281" y="150"/>
                      <a:pt x="280" y="147"/>
                    </a:cubicBezTo>
                    <a:cubicBezTo>
                      <a:pt x="241" y="9"/>
                      <a:pt x="241" y="9"/>
                      <a:pt x="241" y="9"/>
                    </a:cubicBezTo>
                    <a:cubicBezTo>
                      <a:pt x="239" y="4"/>
                      <a:pt x="235" y="0"/>
                      <a:pt x="229" y="0"/>
                    </a:cubicBezTo>
                    <a:close/>
                    <a:moveTo>
                      <a:pt x="236" y="138"/>
                    </a:moveTo>
                    <a:cubicBezTo>
                      <a:pt x="217" y="138"/>
                      <a:pt x="217" y="138"/>
                      <a:pt x="217" y="138"/>
                    </a:cubicBezTo>
                    <a:cubicBezTo>
                      <a:pt x="208" y="138"/>
                      <a:pt x="200" y="143"/>
                      <a:pt x="196" y="151"/>
                    </a:cubicBezTo>
                    <a:cubicBezTo>
                      <a:pt x="179" y="184"/>
                      <a:pt x="179" y="184"/>
                      <a:pt x="179" y="184"/>
                    </a:cubicBezTo>
                    <a:cubicBezTo>
                      <a:pt x="101" y="184"/>
                      <a:pt x="101" y="184"/>
                      <a:pt x="101" y="184"/>
                    </a:cubicBezTo>
                    <a:cubicBezTo>
                      <a:pt x="85" y="151"/>
                      <a:pt x="85" y="151"/>
                      <a:pt x="85" y="151"/>
                    </a:cubicBezTo>
                    <a:cubicBezTo>
                      <a:pt x="81" y="143"/>
                      <a:pt x="73" y="138"/>
                      <a:pt x="64" y="138"/>
                    </a:cubicBezTo>
                    <a:cubicBezTo>
                      <a:pt x="45" y="138"/>
                      <a:pt x="45" y="138"/>
                      <a:pt x="45" y="138"/>
                    </a:cubicBezTo>
                    <a:cubicBezTo>
                      <a:pt x="18" y="138"/>
                      <a:pt x="18" y="138"/>
                      <a:pt x="18" y="138"/>
                    </a:cubicBezTo>
                    <a:cubicBezTo>
                      <a:pt x="51" y="12"/>
                      <a:pt x="51" y="12"/>
                      <a:pt x="51" y="12"/>
                    </a:cubicBezTo>
                    <a:cubicBezTo>
                      <a:pt x="229" y="12"/>
                      <a:pt x="229" y="12"/>
                      <a:pt x="229" y="12"/>
                    </a:cubicBezTo>
                    <a:cubicBezTo>
                      <a:pt x="263" y="138"/>
                      <a:pt x="263" y="138"/>
                      <a:pt x="263" y="138"/>
                    </a:cubicBezTo>
                    <a:lnTo>
                      <a:pt x="236" y="1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dirty="0">
                  <a:cs typeface="+mn-ea"/>
                  <a:sym typeface="+mn-lt"/>
                </a:endParaRPr>
              </a:p>
            </p:txBody>
          </p:sp>
        </p:grpSp>
      </p:grpSp>
      <p:sp>
        <p:nvSpPr>
          <p:cNvPr id="35" name="添加标题"/>
          <p:cNvSpPr txBox="1"/>
          <p:nvPr/>
        </p:nvSpPr>
        <p:spPr>
          <a:xfrm>
            <a:off x="2716695" y="3144915"/>
            <a:ext cx="3368724" cy="1061829"/>
          </a:xfrm>
          <a:prstGeom prst="rect">
            <a:avLst/>
          </a:prstGeom>
          <a:noFill/>
        </p:spPr>
        <p:txBody>
          <a:bodyPr wrap="square" rtlCol="0">
            <a:spAutoFit/>
          </a:bodyPr>
          <a:lstStyle/>
          <a:p>
            <a:pPr>
              <a:lnSpc>
                <a:spcPct val="150000"/>
              </a:lnSpc>
            </a:pPr>
            <a:r>
              <a:rPr lang="zh-CN" altLang="en-US" b="1" dirty="0">
                <a:solidFill>
                  <a:srgbClr val="FFFFFF"/>
                </a:solidFill>
                <a:cs typeface="+mn-ea"/>
                <a:sym typeface="+mn-lt"/>
              </a:rPr>
              <a:t>添加标题</a:t>
            </a:r>
            <a:endParaRPr lang="en-US" altLang="zh-CN" b="1" dirty="0">
              <a:solidFill>
                <a:srgbClr val="FFFFFF"/>
              </a:solidFill>
              <a:cs typeface="+mn-ea"/>
              <a:sym typeface="+mn-lt"/>
            </a:endParaRPr>
          </a:p>
          <a:p>
            <a:pPr>
              <a:lnSpc>
                <a:spcPct val="150000"/>
              </a:lnSpc>
            </a:pPr>
            <a:r>
              <a:rPr lang="zh-CN" altLang="en-US" sz="1200" dirty="0">
                <a:solidFill>
                  <a:srgbClr val="FFFFFF"/>
                </a:solidFill>
                <a:cs typeface="+mn-ea"/>
                <a:sym typeface="+mn-lt"/>
              </a:rPr>
              <a:t>单击此处添加标题单击此处添加标题单击此处添加标题单击此处添加标题</a:t>
            </a:r>
            <a:endParaRPr lang="zh-CN" altLang="en-US" sz="1200" dirty="0">
              <a:solidFill>
                <a:srgbClr val="FFFFFF"/>
              </a:solidFill>
              <a:cs typeface="+mn-ea"/>
              <a:sym typeface="+mn-lt"/>
            </a:endParaRPr>
          </a:p>
        </p:txBody>
      </p:sp>
      <p:sp>
        <p:nvSpPr>
          <p:cNvPr id="36" name="添加标题"/>
          <p:cNvSpPr txBox="1"/>
          <p:nvPr/>
        </p:nvSpPr>
        <p:spPr>
          <a:xfrm>
            <a:off x="2716695" y="4803571"/>
            <a:ext cx="3368724" cy="1061829"/>
          </a:xfrm>
          <a:prstGeom prst="rect">
            <a:avLst/>
          </a:prstGeom>
          <a:noFill/>
        </p:spPr>
        <p:txBody>
          <a:bodyPr wrap="square" rtlCol="0">
            <a:spAutoFit/>
          </a:bodyPr>
          <a:lstStyle/>
          <a:p>
            <a:pPr>
              <a:lnSpc>
                <a:spcPct val="150000"/>
              </a:lnSpc>
            </a:pPr>
            <a:r>
              <a:rPr lang="zh-CN" altLang="en-US" b="1" dirty="0">
                <a:solidFill>
                  <a:srgbClr val="FFFFFF"/>
                </a:solidFill>
                <a:cs typeface="+mn-ea"/>
                <a:sym typeface="+mn-lt"/>
              </a:rPr>
              <a:t>添加标题</a:t>
            </a:r>
            <a:endParaRPr lang="en-US" altLang="zh-CN" b="1" dirty="0">
              <a:solidFill>
                <a:srgbClr val="FFFFFF"/>
              </a:solidFill>
              <a:cs typeface="+mn-ea"/>
              <a:sym typeface="+mn-lt"/>
            </a:endParaRPr>
          </a:p>
          <a:p>
            <a:pPr>
              <a:lnSpc>
                <a:spcPct val="150000"/>
              </a:lnSpc>
            </a:pPr>
            <a:r>
              <a:rPr lang="zh-CN" altLang="en-US" sz="1200" dirty="0">
                <a:solidFill>
                  <a:srgbClr val="FFFFFF"/>
                </a:solidFill>
                <a:cs typeface="+mn-ea"/>
                <a:sym typeface="+mn-lt"/>
              </a:rPr>
              <a:t>单击此处添加标题单击此处添加标题单击此处添加标题单击此处添加标题</a:t>
            </a:r>
            <a:endParaRPr lang="zh-CN" altLang="en-US" sz="1200" dirty="0">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gallery dir="l"/>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right)">
                                      <p:cBhvr>
                                        <p:cTn id="15" dur="500"/>
                                        <p:tgtEl>
                                          <p:spTgt spid="13"/>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wipe(left)">
                                      <p:cBhvr>
                                        <p:cTn id="29" dur="500"/>
                                        <p:tgtEl>
                                          <p:spTgt spid="35"/>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35" grpId="0"/>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flipH="1">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rgbClr val="473A94"/>
              </a:solidFill>
              <a:cs typeface="+mn-ea"/>
              <a:sym typeface="+mn-lt"/>
            </a:endParaRPr>
          </a:p>
        </p:txBody>
      </p:sp>
      <p:pic>
        <p:nvPicPr>
          <p:cNvPr id="9" name="图片 8"/>
          <p:cNvPicPr>
            <a:picLocks noChangeAspect="1"/>
          </p:cNvPicPr>
          <p:nvPr/>
        </p:nvPicPr>
        <p:blipFill rotWithShape="1">
          <a:blip r:embed="rId1" cstate="screen"/>
          <a:srcRect/>
          <a:stretch>
            <a:fillRect/>
          </a:stretch>
        </p:blipFill>
        <p:spPr>
          <a:xfrm flipH="1">
            <a:off x="0" y="0"/>
            <a:ext cx="11188700" cy="2127990"/>
          </a:xfrm>
          <a:prstGeom prst="rect">
            <a:avLst/>
          </a:prstGeom>
        </p:spPr>
      </p:pic>
      <p:pic>
        <p:nvPicPr>
          <p:cNvPr id="10" name="图片 9"/>
          <p:cNvPicPr>
            <a:picLocks noChangeAspect="1"/>
          </p:cNvPicPr>
          <p:nvPr/>
        </p:nvPicPr>
        <p:blipFill rotWithShape="1">
          <a:blip r:embed="rId2" cstate="screen"/>
          <a:srcRect/>
          <a:stretch>
            <a:fillRect/>
          </a:stretch>
        </p:blipFill>
        <p:spPr>
          <a:xfrm flipH="1">
            <a:off x="-989772" y="1128257"/>
            <a:ext cx="6311900" cy="6212343"/>
          </a:xfrm>
          <a:prstGeom prst="rect">
            <a:avLst/>
          </a:prstGeom>
        </p:spPr>
      </p:pic>
      <p:pic>
        <p:nvPicPr>
          <p:cNvPr id="11" name="图片 10"/>
          <p:cNvPicPr>
            <a:picLocks noChangeAspect="1"/>
          </p:cNvPicPr>
          <p:nvPr/>
        </p:nvPicPr>
        <p:blipFill rotWithShape="1">
          <a:blip r:embed="rId3" cstate="screen"/>
          <a:srcRect/>
          <a:stretch>
            <a:fillRect/>
          </a:stretch>
        </p:blipFill>
        <p:spPr>
          <a:xfrm flipH="1">
            <a:off x="0" y="4241260"/>
            <a:ext cx="12192000" cy="2616740"/>
          </a:xfrm>
          <a:prstGeom prst="rect">
            <a:avLst/>
          </a:prstGeom>
        </p:spPr>
      </p:pic>
      <p:pic>
        <p:nvPicPr>
          <p:cNvPr id="12" name="图片 11"/>
          <p:cNvPicPr>
            <a:picLocks noChangeAspect="1"/>
          </p:cNvPicPr>
          <p:nvPr/>
        </p:nvPicPr>
        <p:blipFill rotWithShape="1">
          <a:blip r:embed="rId4" cstate="screen"/>
          <a:srcRect/>
          <a:stretch>
            <a:fillRect/>
          </a:stretch>
        </p:blipFill>
        <p:spPr>
          <a:xfrm>
            <a:off x="7281039" y="5762137"/>
            <a:ext cx="1253361" cy="1581706"/>
          </a:xfrm>
          <a:prstGeom prst="rect">
            <a:avLst/>
          </a:prstGeom>
        </p:spPr>
      </p:pic>
      <p:sp>
        <p:nvSpPr>
          <p:cNvPr id="14" name="文本"/>
          <p:cNvSpPr/>
          <p:nvPr/>
        </p:nvSpPr>
        <p:spPr>
          <a:xfrm>
            <a:off x="5475737" y="2175458"/>
            <a:ext cx="4562208" cy="1323439"/>
          </a:xfrm>
          <a:prstGeom prst="rect">
            <a:avLst/>
          </a:prstGeom>
        </p:spPr>
        <p:txBody>
          <a:bodyPr wrap="square">
            <a:spAutoFit/>
          </a:bodyPr>
          <a:lstStyle/>
          <a:p>
            <a:r>
              <a:rPr lang="zh-CN" altLang="en-US" sz="8000" b="1" spc="300" dirty="0">
                <a:solidFill>
                  <a:srgbClr val="FFFFFF"/>
                </a:solidFill>
                <a:cs typeface="+mn-ea"/>
                <a:sym typeface="+mn-lt"/>
              </a:rPr>
              <a:t>谢谢观看！</a:t>
            </a:r>
            <a:endParaRPr lang="en-US" altLang="zh-CN" sz="8000" b="1" spc="300" dirty="0">
              <a:solidFill>
                <a:srgbClr val="FFFFFF"/>
              </a:solidFill>
              <a:cs typeface="+mn-ea"/>
              <a:sym typeface="+mn-lt"/>
            </a:endParaRPr>
          </a:p>
        </p:txBody>
      </p:sp>
      <p:sp>
        <p:nvSpPr>
          <p:cNvPr id="15" name="文本"/>
          <p:cNvSpPr/>
          <p:nvPr/>
        </p:nvSpPr>
        <p:spPr>
          <a:xfrm>
            <a:off x="5462011" y="4142047"/>
            <a:ext cx="5129790" cy="307777"/>
          </a:xfrm>
          <a:prstGeom prst="rect">
            <a:avLst/>
          </a:prstGeom>
        </p:spPr>
        <p:txBody>
          <a:bodyPr wrap="square">
            <a:spAutoFit/>
          </a:bodyPr>
          <a:lstStyle/>
          <a:p>
            <a:pPr algn="dist"/>
            <a:r>
              <a:rPr lang="en-US" altLang="zh-CN" sz="1400" dirty="0">
                <a:solidFill>
                  <a:srgbClr val="FFFFFF"/>
                </a:solidFill>
                <a:cs typeface="+mn-ea"/>
                <a:sym typeface="+mn-lt"/>
              </a:rPr>
              <a:t>THANKS FOR WATCHING!</a:t>
            </a:r>
            <a:endParaRPr lang="en-US" altLang="zh-CN" sz="1400" dirty="0">
              <a:solidFill>
                <a:srgbClr val="FFFFFF"/>
              </a:solidFill>
              <a:cs typeface="+mn-ea"/>
              <a:sym typeface="+mn-lt"/>
            </a:endParaRPr>
          </a:p>
        </p:txBody>
      </p:sp>
      <p:grpSp>
        <p:nvGrpSpPr>
          <p:cNvPr id="16" name="组合 15"/>
          <p:cNvGrpSpPr/>
          <p:nvPr/>
        </p:nvGrpSpPr>
        <p:grpSpPr>
          <a:xfrm>
            <a:off x="5428143" y="4733322"/>
            <a:ext cx="2369742" cy="405225"/>
            <a:chOff x="3861792" y="4946388"/>
            <a:chExt cx="2369742" cy="405225"/>
          </a:xfrm>
        </p:grpSpPr>
        <p:sp>
          <p:nvSpPr>
            <p:cNvPr id="17" name="矩形: 圆角 16"/>
            <p:cNvSpPr/>
            <p:nvPr/>
          </p:nvSpPr>
          <p:spPr>
            <a:xfrm>
              <a:off x="3991475" y="4946388"/>
              <a:ext cx="2110377" cy="405225"/>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tx2"/>
                </a:solidFill>
                <a:cs typeface="+mn-ea"/>
                <a:sym typeface="+mn-lt"/>
              </a:endParaRPr>
            </a:p>
          </p:txBody>
        </p:sp>
        <p:sp>
          <p:nvSpPr>
            <p:cNvPr id="18" name="文本"/>
            <p:cNvSpPr/>
            <p:nvPr/>
          </p:nvSpPr>
          <p:spPr>
            <a:xfrm>
              <a:off x="3861792" y="4964334"/>
              <a:ext cx="2369742" cy="368300"/>
            </a:xfrm>
            <a:prstGeom prst="rect">
              <a:avLst/>
            </a:prstGeom>
          </p:spPr>
          <p:txBody>
            <a:bodyPr wrap="square">
              <a:spAutoFit/>
            </a:bodyPr>
            <a:lstStyle/>
            <a:p>
              <a:pPr algn="ctr"/>
              <a:r>
                <a:rPr lang="zh-CN" altLang="en-US" dirty="0">
                  <a:solidFill>
                    <a:schemeClr val="tx2"/>
                  </a:solidFill>
                  <a:cs typeface="+mn-ea"/>
                  <a:sym typeface="+mn-lt"/>
                </a:rPr>
                <a:t>汇报人</a:t>
              </a:r>
              <a:r>
                <a:rPr lang="zh-CN" altLang="en-US" dirty="0" smtClean="0">
                  <a:solidFill>
                    <a:schemeClr val="tx2"/>
                  </a:solidFill>
                  <a:cs typeface="+mn-ea"/>
                  <a:sym typeface="+mn-lt"/>
                </a:rPr>
                <a:t>：</a:t>
              </a:r>
              <a:r>
                <a:rPr lang="en-US" altLang="zh-CN" dirty="0" smtClean="0">
                  <a:solidFill>
                    <a:schemeClr val="tx2"/>
                  </a:solidFill>
                  <a:cs typeface="+mn-ea"/>
                  <a:sym typeface="+mn-lt"/>
                </a:rPr>
                <a:t>j9p.com</a:t>
              </a:r>
              <a:endParaRPr lang="en-US" altLang="zh-CN" dirty="0" smtClean="0">
                <a:solidFill>
                  <a:schemeClr val="tx2"/>
                </a:solidFill>
                <a:cs typeface="+mn-ea"/>
                <a:sym typeface="+mn-lt"/>
              </a:endParaRPr>
            </a:p>
          </p:txBody>
        </p:sp>
      </p:grpSp>
      <p:grpSp>
        <p:nvGrpSpPr>
          <p:cNvPr id="19" name="组合 18"/>
          <p:cNvGrpSpPr/>
          <p:nvPr/>
        </p:nvGrpSpPr>
        <p:grpSpPr>
          <a:xfrm>
            <a:off x="7797885" y="4733322"/>
            <a:ext cx="2369742" cy="405225"/>
            <a:chOff x="5971205" y="4946388"/>
            <a:chExt cx="2369742" cy="405225"/>
          </a:xfrm>
        </p:grpSpPr>
        <p:sp>
          <p:nvSpPr>
            <p:cNvPr id="20" name="矩形: 圆角 19"/>
            <p:cNvSpPr/>
            <p:nvPr/>
          </p:nvSpPr>
          <p:spPr>
            <a:xfrm>
              <a:off x="6100888" y="4946388"/>
              <a:ext cx="2110377" cy="405225"/>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cs typeface="+mn-ea"/>
                <a:sym typeface="+mn-lt"/>
              </a:endParaRPr>
            </a:p>
          </p:txBody>
        </p:sp>
        <p:sp>
          <p:nvSpPr>
            <p:cNvPr id="21" name="文本"/>
            <p:cNvSpPr/>
            <p:nvPr/>
          </p:nvSpPr>
          <p:spPr>
            <a:xfrm>
              <a:off x="5971205" y="4964334"/>
              <a:ext cx="2369742" cy="369332"/>
            </a:xfrm>
            <a:prstGeom prst="rect">
              <a:avLst/>
            </a:prstGeom>
          </p:spPr>
          <p:txBody>
            <a:bodyPr wrap="square">
              <a:spAutoFit/>
            </a:bodyPr>
            <a:lstStyle/>
            <a:p>
              <a:pPr algn="ctr"/>
              <a:r>
                <a:rPr lang="zh-CN" altLang="en-US" dirty="0">
                  <a:solidFill>
                    <a:schemeClr val="tx2"/>
                  </a:solidFill>
                  <a:cs typeface="+mn-ea"/>
                  <a:sym typeface="+mn-lt"/>
                </a:rPr>
                <a:t>部门：策划部</a:t>
              </a:r>
              <a:endParaRPr lang="en-US" dirty="0">
                <a:solidFill>
                  <a:schemeClr val="tx2"/>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2000">
        <p14:gallery dir="l"/>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childTnLst>
                          </p:cTn>
                        </p:par>
                        <p:par>
                          <p:cTn id="31" fill="hold">
                            <p:stCondLst>
                              <p:cond delay="3000"/>
                            </p:stCondLst>
                            <p:childTnLst>
                              <p:par>
                                <p:cTn id="32" presetID="22" presetClass="entr" presetSubtype="2"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right)">
                                      <p:cBhvr>
                                        <p:cTn id="34" dur="500"/>
                                        <p:tgtEl>
                                          <p:spTgt spid="15"/>
                                        </p:tgtEl>
                                      </p:cBhvr>
                                    </p:animEffect>
                                  </p:childTnLst>
                                </p:cTn>
                              </p:par>
                            </p:childTnLst>
                          </p:cTn>
                        </p:par>
                        <p:par>
                          <p:cTn id="35" fill="hold">
                            <p:stCondLst>
                              <p:cond delay="3500"/>
                            </p:stCondLst>
                            <p:childTnLst>
                              <p:par>
                                <p:cTn id="36" presetID="2" presetClass="entr" presetSubtype="4"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ppt_x"/>
                                          </p:val>
                                        </p:tav>
                                        <p:tav tm="100000">
                                          <p:val>
                                            <p:strVal val="#ppt_x"/>
                                          </p:val>
                                        </p:tav>
                                      </p:tavLst>
                                    </p:anim>
                                    <p:anim calcmode="lin" valueType="num">
                                      <p:cBhvr additive="base">
                                        <p:cTn id="39" dur="500" fill="hold"/>
                                        <p:tgtEl>
                                          <p:spTgt spid="16"/>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2" presetClass="entr" presetSubtype="4"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838200"/>
            <a:ext cx="12192000" cy="518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rgbClr val="473A94"/>
              </a:solidFill>
              <a:cs typeface="+mn-ea"/>
              <a:sym typeface="+mn-lt"/>
            </a:endParaRPr>
          </a:p>
        </p:txBody>
      </p:sp>
      <p:pic>
        <p:nvPicPr>
          <p:cNvPr id="9" name="图片 8"/>
          <p:cNvPicPr>
            <a:picLocks noChangeAspect="1"/>
          </p:cNvPicPr>
          <p:nvPr/>
        </p:nvPicPr>
        <p:blipFill rotWithShape="1">
          <a:blip r:embed="rId1" cstate="screen"/>
          <a:srcRect/>
          <a:stretch>
            <a:fillRect/>
          </a:stretch>
        </p:blipFill>
        <p:spPr>
          <a:xfrm>
            <a:off x="76407" y="3061461"/>
            <a:ext cx="3101560" cy="3914082"/>
          </a:xfrm>
          <a:prstGeom prst="rect">
            <a:avLst/>
          </a:prstGeom>
        </p:spPr>
      </p:pic>
      <p:pic>
        <p:nvPicPr>
          <p:cNvPr id="10" name="图片 9"/>
          <p:cNvPicPr>
            <a:picLocks noChangeAspect="1"/>
          </p:cNvPicPr>
          <p:nvPr/>
        </p:nvPicPr>
        <p:blipFill rotWithShape="1">
          <a:blip r:embed="rId1" cstate="screen"/>
          <a:srcRect/>
          <a:stretch>
            <a:fillRect/>
          </a:stretch>
        </p:blipFill>
        <p:spPr>
          <a:xfrm flipH="1">
            <a:off x="9014033" y="3061461"/>
            <a:ext cx="3101560" cy="3914082"/>
          </a:xfrm>
          <a:prstGeom prst="rect">
            <a:avLst/>
          </a:prstGeom>
        </p:spPr>
      </p:pic>
      <p:grpSp>
        <p:nvGrpSpPr>
          <p:cNvPr id="17" name="组合 16"/>
          <p:cNvGrpSpPr/>
          <p:nvPr/>
        </p:nvGrpSpPr>
        <p:grpSpPr>
          <a:xfrm>
            <a:off x="-187334" y="143543"/>
            <a:ext cx="12566669" cy="2127990"/>
            <a:chOff x="263714" y="143543"/>
            <a:chExt cx="12566669" cy="2127990"/>
          </a:xfrm>
        </p:grpSpPr>
        <p:pic>
          <p:nvPicPr>
            <p:cNvPr id="15" name="图片 14"/>
            <p:cNvPicPr>
              <a:picLocks noChangeAspect="1"/>
            </p:cNvPicPr>
            <p:nvPr/>
          </p:nvPicPr>
          <p:blipFill rotWithShape="1">
            <a:blip r:embed="rId2" cstate="screen"/>
            <a:srcRect/>
            <a:stretch>
              <a:fillRect/>
            </a:stretch>
          </p:blipFill>
          <p:spPr>
            <a:xfrm flipH="1">
              <a:off x="263714" y="143543"/>
              <a:ext cx="7632700" cy="2127990"/>
            </a:xfrm>
            <a:prstGeom prst="rect">
              <a:avLst/>
            </a:prstGeom>
          </p:spPr>
        </p:pic>
        <p:pic>
          <p:nvPicPr>
            <p:cNvPr id="16" name="图片 15"/>
            <p:cNvPicPr>
              <a:picLocks noChangeAspect="1"/>
            </p:cNvPicPr>
            <p:nvPr/>
          </p:nvPicPr>
          <p:blipFill rotWithShape="1">
            <a:blip r:embed="rId2" cstate="screen"/>
            <a:srcRect/>
            <a:stretch>
              <a:fillRect/>
            </a:stretch>
          </p:blipFill>
          <p:spPr>
            <a:xfrm>
              <a:off x="5197683" y="143543"/>
              <a:ext cx="7632700" cy="2127990"/>
            </a:xfrm>
            <a:prstGeom prst="rect">
              <a:avLst/>
            </a:prstGeom>
          </p:spPr>
        </p:pic>
      </p:grpSp>
      <p:sp>
        <p:nvSpPr>
          <p:cNvPr id="18" name="文本"/>
          <p:cNvSpPr/>
          <p:nvPr/>
        </p:nvSpPr>
        <p:spPr>
          <a:xfrm>
            <a:off x="5176368" y="1285348"/>
            <a:ext cx="1839264" cy="156966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a:ln>
                  <a:noFill/>
                </a:ln>
                <a:solidFill>
                  <a:srgbClr val="FCFCFC"/>
                </a:solidFill>
                <a:effectLst/>
                <a:uLnTx/>
                <a:uFillTx/>
                <a:cs typeface="+mn-ea"/>
                <a:sym typeface="+mn-lt"/>
              </a:rPr>
              <a:t>PART</a:t>
            </a:r>
            <a:endParaRPr kumimoji="0" lang="en-US" altLang="zh-CN" sz="4800" b="1" i="0" u="none" strike="noStrike" kern="1200" cap="none" spc="0" normalizeH="0" baseline="0" noProof="0" dirty="0">
              <a:ln>
                <a:noFill/>
              </a:ln>
              <a:solidFill>
                <a:srgbClr val="FCFCFC"/>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en-US" sz="4800" b="1" i="0" u="none" strike="noStrike" kern="1200" cap="none" spc="0" normalizeH="0" baseline="0" noProof="0" dirty="0">
                <a:ln>
                  <a:noFill/>
                </a:ln>
                <a:solidFill>
                  <a:srgbClr val="FCFCFC"/>
                </a:solidFill>
                <a:effectLst/>
                <a:uLnTx/>
                <a:uFillTx/>
                <a:cs typeface="+mn-ea"/>
                <a:sym typeface="+mn-lt"/>
              </a:rPr>
              <a:t>01</a:t>
            </a:r>
            <a:endParaRPr kumimoji="0" lang="en-US" sz="4800" b="1" i="0" u="none" strike="noStrike" kern="1200" cap="none" spc="0" normalizeH="0" baseline="0" noProof="0" dirty="0">
              <a:ln>
                <a:noFill/>
              </a:ln>
              <a:solidFill>
                <a:srgbClr val="FCFCFC"/>
              </a:solidFill>
              <a:effectLst/>
              <a:uLnTx/>
              <a:uFillTx/>
              <a:cs typeface="+mn-ea"/>
              <a:sym typeface="+mn-lt"/>
            </a:endParaRPr>
          </a:p>
        </p:txBody>
      </p:sp>
      <p:sp>
        <p:nvSpPr>
          <p:cNvPr id="19" name="文本"/>
          <p:cNvSpPr txBox="1"/>
          <p:nvPr/>
        </p:nvSpPr>
        <p:spPr>
          <a:xfrm>
            <a:off x="4080064" y="3200568"/>
            <a:ext cx="4031873" cy="1015663"/>
          </a:xfrm>
          <a:prstGeom prst="rect">
            <a:avLst/>
          </a:prstGeom>
          <a:noFill/>
        </p:spPr>
        <p:txBody>
          <a:bodyPr wrap="none" rtlCol="0">
            <a:spAutoFit/>
          </a:bodyPr>
          <a:lstStyle/>
          <a:p>
            <a:pPr algn="ctr">
              <a:defRPr/>
            </a:pPr>
            <a:r>
              <a:rPr lang="zh-CN" altLang="en-US" sz="6000" b="1" dirty="0">
                <a:solidFill>
                  <a:srgbClr val="FCFCFC"/>
                </a:solidFill>
                <a:cs typeface="+mn-ea"/>
                <a:sym typeface="+mn-lt"/>
              </a:rPr>
              <a:t>愚人节介绍</a:t>
            </a:r>
            <a:endParaRPr lang="en-US" altLang="zh-CN" sz="6000" b="1" dirty="0">
              <a:solidFill>
                <a:srgbClr val="FCFCFC"/>
              </a:solidFill>
              <a:cs typeface="+mn-ea"/>
              <a:sym typeface="+mn-lt"/>
            </a:endParaRPr>
          </a:p>
        </p:txBody>
      </p:sp>
      <p:sp>
        <p:nvSpPr>
          <p:cNvPr id="20" name="文本"/>
          <p:cNvSpPr/>
          <p:nvPr/>
        </p:nvSpPr>
        <p:spPr>
          <a:xfrm flipH="1">
            <a:off x="3961889" y="4991345"/>
            <a:ext cx="4268222" cy="549061"/>
          </a:xfrm>
          <a:prstGeom prst="rect">
            <a:avLst/>
          </a:prstGeom>
        </p:spPr>
        <p:txBody>
          <a:bodyPr wrap="square">
            <a:spAutoFit/>
          </a:bodyPr>
          <a:lstStyle/>
          <a:p>
            <a:pPr algn="ctr">
              <a:lnSpc>
                <a:spcPct val="130000"/>
              </a:lnSpc>
              <a:defRPr/>
            </a:pPr>
            <a:r>
              <a:rPr lang="zh-CN" altLang="en-US" sz="1200" dirty="0">
                <a:solidFill>
                  <a:srgbClr val="FCFCFC"/>
                </a:solidFill>
                <a:cs typeface="+mn-ea"/>
                <a:sym typeface="+mn-lt"/>
              </a:rPr>
              <a:t>点击此处添加标题点击此处添加标题点击此处添加标题点击此处添加标题点击此处添加标题点击此处添加标题</a:t>
            </a:r>
            <a:endParaRPr lang="en-US" altLang="zh-CN" sz="1200" dirty="0">
              <a:solidFill>
                <a:srgbClr val="FCFCFC"/>
              </a:solidFill>
              <a:cs typeface="+mn-ea"/>
              <a:sym typeface="+mn-lt"/>
            </a:endParaRPr>
          </a:p>
        </p:txBody>
      </p:sp>
      <p:sp>
        <p:nvSpPr>
          <p:cNvPr id="21" name="文本"/>
          <p:cNvSpPr txBox="1"/>
          <p:nvPr/>
        </p:nvSpPr>
        <p:spPr>
          <a:xfrm>
            <a:off x="3570598" y="4219067"/>
            <a:ext cx="5050805" cy="523220"/>
          </a:xfrm>
          <a:prstGeom prst="rect">
            <a:avLst/>
          </a:prstGeom>
          <a:noFill/>
        </p:spPr>
        <p:txBody>
          <a:bodyPr wrap="none" rtlCol="0">
            <a:spAutoFit/>
          </a:bodyPr>
          <a:lstStyle/>
          <a:p>
            <a:pPr algn="ctr">
              <a:defRPr/>
            </a:pPr>
            <a:r>
              <a:rPr lang="en-US" altLang="zh-CN" sz="2800" dirty="0">
                <a:solidFill>
                  <a:srgbClr val="FCFCFC"/>
                </a:solidFill>
                <a:cs typeface="+mn-ea"/>
                <a:sym typeface="+mn-lt"/>
              </a:rPr>
              <a:t>Introduction to April Fool's Day</a:t>
            </a:r>
            <a:endParaRPr lang="en-US" altLang="zh-CN" sz="8000" dirty="0">
              <a:solidFill>
                <a:srgbClr val="FCFCFC"/>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gallery dir="l"/>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0-#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fill="hold"/>
                                        <p:tgtEl>
                                          <p:spTgt spid="19"/>
                                        </p:tgtEl>
                                        <p:attrNameLst>
                                          <p:attrName>ppt_x</p:attrName>
                                        </p:attrNameLst>
                                      </p:cBhvr>
                                      <p:tavLst>
                                        <p:tav tm="0">
                                          <p:val>
                                            <p:strVal val="#ppt_x"/>
                                          </p:val>
                                        </p:tav>
                                        <p:tav tm="100000">
                                          <p:val>
                                            <p:strVal val="#ppt_x"/>
                                          </p:val>
                                        </p:tav>
                                      </p:tavLst>
                                    </p:anim>
                                    <p:anim calcmode="lin" valueType="num">
                                      <p:cBhvr additive="base">
                                        <p:cTn id="31" dur="500" fill="hold"/>
                                        <p:tgtEl>
                                          <p:spTgt spid="19"/>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 presetClass="entr" presetSubtype="4"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 presetClass="entr" presetSubtype="4"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ppt_x"/>
                                          </p:val>
                                        </p:tav>
                                        <p:tav tm="100000">
                                          <p:val>
                                            <p:strVal val="#ppt_x"/>
                                          </p:val>
                                        </p:tav>
                                      </p:tavLst>
                                    </p:anim>
                                    <p:anim calcmode="lin" valueType="num">
                                      <p:cBhvr additive="base">
                                        <p:cTn id="4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pic>
        <p:nvPicPr>
          <p:cNvPr id="18" name="图片 17"/>
          <p:cNvPicPr>
            <a:picLocks noChangeAspect="1"/>
          </p:cNvPicPr>
          <p:nvPr/>
        </p:nvPicPr>
        <p:blipFill>
          <a:blip r:embed="rId1" cstate="screen"/>
          <a:stretch>
            <a:fillRect/>
          </a:stretch>
        </p:blipFill>
        <p:spPr>
          <a:xfrm>
            <a:off x="5188226" y="1992301"/>
            <a:ext cx="2464905" cy="2739306"/>
          </a:xfrm>
          <a:custGeom>
            <a:avLst/>
            <a:gdLst>
              <a:gd name="connsiteX0" fmla="*/ 0 w 2464905"/>
              <a:gd name="connsiteY0" fmla="*/ 0 h 2701027"/>
              <a:gd name="connsiteX1" fmla="*/ 2464905 w 2464905"/>
              <a:gd name="connsiteY1" fmla="*/ 0 h 2701027"/>
              <a:gd name="connsiteX2" fmla="*/ 2464905 w 2464905"/>
              <a:gd name="connsiteY2" fmla="*/ 2701027 h 2701027"/>
              <a:gd name="connsiteX3" fmla="*/ 0 w 2464905"/>
              <a:gd name="connsiteY3" fmla="*/ 2701027 h 2701027"/>
            </a:gdLst>
            <a:ahLst/>
            <a:cxnLst>
              <a:cxn ang="0">
                <a:pos x="connsiteX0" y="connsiteY0"/>
              </a:cxn>
              <a:cxn ang="0">
                <a:pos x="connsiteX1" y="connsiteY1"/>
              </a:cxn>
              <a:cxn ang="0">
                <a:pos x="connsiteX2" y="connsiteY2"/>
              </a:cxn>
              <a:cxn ang="0">
                <a:pos x="connsiteX3" y="connsiteY3"/>
              </a:cxn>
            </a:cxnLst>
            <a:rect l="l" t="t" r="r" b="b"/>
            <a:pathLst>
              <a:path w="2464905" h="2701027">
                <a:moveTo>
                  <a:pt x="0" y="0"/>
                </a:moveTo>
                <a:lnTo>
                  <a:pt x="2464905" y="0"/>
                </a:lnTo>
                <a:lnTo>
                  <a:pt x="2464905" y="2701027"/>
                </a:lnTo>
                <a:lnTo>
                  <a:pt x="0" y="2701027"/>
                </a:lnTo>
                <a:close/>
              </a:path>
            </a:pathLst>
          </a:custGeom>
        </p:spPr>
      </p:pic>
      <p:pic>
        <p:nvPicPr>
          <p:cNvPr id="19" name="图片 18"/>
          <p:cNvPicPr>
            <a:picLocks noChangeAspect="1"/>
          </p:cNvPicPr>
          <p:nvPr/>
        </p:nvPicPr>
        <p:blipFill>
          <a:blip r:embed="rId2" cstate="screen"/>
          <a:stretch>
            <a:fillRect/>
          </a:stretch>
        </p:blipFill>
        <p:spPr>
          <a:xfrm>
            <a:off x="2594114" y="2011441"/>
            <a:ext cx="2464905" cy="2701026"/>
          </a:xfrm>
          <a:custGeom>
            <a:avLst/>
            <a:gdLst>
              <a:gd name="connsiteX0" fmla="*/ 0 w 2464905"/>
              <a:gd name="connsiteY0" fmla="*/ 0 h 2701027"/>
              <a:gd name="connsiteX1" fmla="*/ 2464905 w 2464905"/>
              <a:gd name="connsiteY1" fmla="*/ 0 h 2701027"/>
              <a:gd name="connsiteX2" fmla="*/ 2464905 w 2464905"/>
              <a:gd name="connsiteY2" fmla="*/ 2701027 h 2701027"/>
              <a:gd name="connsiteX3" fmla="*/ 0 w 2464905"/>
              <a:gd name="connsiteY3" fmla="*/ 2701027 h 2701027"/>
            </a:gdLst>
            <a:ahLst/>
            <a:cxnLst>
              <a:cxn ang="0">
                <a:pos x="connsiteX0" y="connsiteY0"/>
              </a:cxn>
              <a:cxn ang="0">
                <a:pos x="connsiteX1" y="connsiteY1"/>
              </a:cxn>
              <a:cxn ang="0">
                <a:pos x="connsiteX2" y="connsiteY2"/>
              </a:cxn>
              <a:cxn ang="0">
                <a:pos x="connsiteX3" y="connsiteY3"/>
              </a:cxn>
            </a:cxnLst>
            <a:rect l="l" t="t" r="r" b="b"/>
            <a:pathLst>
              <a:path w="2464905" h="2701027">
                <a:moveTo>
                  <a:pt x="0" y="0"/>
                </a:moveTo>
                <a:lnTo>
                  <a:pt x="2464905" y="0"/>
                </a:lnTo>
                <a:lnTo>
                  <a:pt x="2464905" y="2701027"/>
                </a:lnTo>
                <a:lnTo>
                  <a:pt x="0" y="2701027"/>
                </a:lnTo>
                <a:close/>
              </a:path>
            </a:pathLst>
          </a:custGeom>
        </p:spPr>
      </p:pic>
      <p:pic>
        <p:nvPicPr>
          <p:cNvPr id="20" name="图片 19"/>
          <p:cNvPicPr>
            <a:picLocks noChangeAspect="1"/>
          </p:cNvPicPr>
          <p:nvPr/>
        </p:nvPicPr>
        <p:blipFill>
          <a:blip r:embed="rId3" cstate="screen"/>
          <a:stretch>
            <a:fillRect/>
          </a:stretch>
        </p:blipFill>
        <p:spPr>
          <a:xfrm>
            <a:off x="1" y="1996270"/>
            <a:ext cx="2464905" cy="2731368"/>
          </a:xfrm>
          <a:custGeom>
            <a:avLst/>
            <a:gdLst>
              <a:gd name="connsiteX0" fmla="*/ 0 w 2464905"/>
              <a:gd name="connsiteY0" fmla="*/ 0 h 2701027"/>
              <a:gd name="connsiteX1" fmla="*/ 2464905 w 2464905"/>
              <a:gd name="connsiteY1" fmla="*/ 0 h 2701027"/>
              <a:gd name="connsiteX2" fmla="*/ 2464905 w 2464905"/>
              <a:gd name="connsiteY2" fmla="*/ 2701027 h 2701027"/>
              <a:gd name="connsiteX3" fmla="*/ 0 w 2464905"/>
              <a:gd name="connsiteY3" fmla="*/ 2701027 h 2701027"/>
            </a:gdLst>
            <a:ahLst/>
            <a:cxnLst>
              <a:cxn ang="0">
                <a:pos x="connsiteX0" y="connsiteY0"/>
              </a:cxn>
              <a:cxn ang="0">
                <a:pos x="connsiteX1" y="connsiteY1"/>
              </a:cxn>
              <a:cxn ang="0">
                <a:pos x="connsiteX2" y="connsiteY2"/>
              </a:cxn>
              <a:cxn ang="0">
                <a:pos x="connsiteX3" y="connsiteY3"/>
              </a:cxn>
            </a:cxnLst>
            <a:rect l="l" t="t" r="r" b="b"/>
            <a:pathLst>
              <a:path w="2464905" h="2701027">
                <a:moveTo>
                  <a:pt x="0" y="0"/>
                </a:moveTo>
                <a:lnTo>
                  <a:pt x="2464905" y="0"/>
                </a:lnTo>
                <a:lnTo>
                  <a:pt x="2464905" y="2701027"/>
                </a:lnTo>
                <a:lnTo>
                  <a:pt x="0" y="2701027"/>
                </a:lnTo>
                <a:close/>
              </a:path>
            </a:pathLst>
          </a:custGeom>
        </p:spPr>
      </p:pic>
      <p:sp>
        <p:nvSpPr>
          <p:cNvPr id="21" name="矩形 20"/>
          <p:cNvSpPr/>
          <p:nvPr/>
        </p:nvSpPr>
        <p:spPr>
          <a:xfrm>
            <a:off x="7782339" y="2011440"/>
            <a:ext cx="4409661" cy="270102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indent="0" algn="ctr" defTabSz="914400" rtl="0" eaLnBrk="1" fontAlgn="auto" latinLnBrk="0" hangingPunct="1">
              <a:lnSpc>
                <a:spcPct val="13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22" name="组合 21"/>
          <p:cNvGrpSpPr/>
          <p:nvPr/>
        </p:nvGrpSpPr>
        <p:grpSpPr>
          <a:xfrm>
            <a:off x="8004312" y="2506701"/>
            <a:ext cx="3965715" cy="1739550"/>
            <a:chOff x="8026260" y="1756633"/>
            <a:chExt cx="3965715" cy="1739550"/>
          </a:xfrm>
        </p:grpSpPr>
        <p:sp>
          <p:nvSpPr>
            <p:cNvPr id="23" name="Rectangle 8"/>
            <p:cNvSpPr/>
            <p:nvPr/>
          </p:nvSpPr>
          <p:spPr>
            <a:xfrm>
              <a:off x="8026260" y="2295854"/>
              <a:ext cx="3965715" cy="1200329"/>
            </a:xfrm>
            <a:prstGeom prst="rect">
              <a:avLst/>
            </a:prstGeom>
          </p:spPr>
          <p:txBody>
            <a:bodyPr wrap="square">
              <a:spAutoFit/>
            </a:bodyPr>
            <a:lstStyle/>
            <a:p>
              <a:pPr algn="just">
                <a:lnSpc>
                  <a:spcPct val="150000"/>
                </a:lnSpc>
              </a:pPr>
              <a:r>
                <a:rPr lang="zh-CN" altLang="en-US" sz="1200" dirty="0">
                  <a:solidFill>
                    <a:srgbClr val="FFFFFF"/>
                  </a:solidFill>
                  <a:cs typeface="+mn-ea"/>
                  <a:sym typeface="+mn-lt"/>
                </a:rPr>
                <a:t>点击此处添加标题添加标题点击此处添加标题点击此处添加标题点击此处添加标题点击此处添加标题点击此处添加标题添加标题点击此处添加标题点击此处添加标题添加标题点击此处添加标题</a:t>
              </a:r>
              <a:endParaRPr lang="zh-CN" altLang="en-US" sz="1200" dirty="0">
                <a:solidFill>
                  <a:srgbClr val="FFFFFF"/>
                </a:solidFill>
                <a:cs typeface="+mn-ea"/>
                <a:sym typeface="+mn-lt"/>
              </a:endParaRPr>
            </a:p>
          </p:txBody>
        </p:sp>
        <p:sp>
          <p:nvSpPr>
            <p:cNvPr id="24" name="TextBox 9"/>
            <p:cNvSpPr txBox="1"/>
            <p:nvPr/>
          </p:nvSpPr>
          <p:spPr>
            <a:xfrm>
              <a:off x="8026260" y="1756633"/>
              <a:ext cx="1107996" cy="369332"/>
            </a:xfrm>
            <a:prstGeom prst="rect">
              <a:avLst/>
            </a:prstGeom>
            <a:noFill/>
          </p:spPr>
          <p:txBody>
            <a:bodyPr wrap="none" rtlCol="0">
              <a:spAutoFit/>
            </a:bodyPr>
            <a:lstStyle/>
            <a:p>
              <a:r>
                <a:rPr lang="zh-CN" altLang="en-US" b="1" dirty="0">
                  <a:solidFill>
                    <a:srgbClr val="FFFFFF"/>
                  </a:solidFill>
                  <a:cs typeface="+mn-ea"/>
                  <a:sym typeface="+mn-lt"/>
                </a:rPr>
                <a:t>添加标题</a:t>
              </a:r>
              <a:endParaRPr lang="en-GB" b="1" dirty="0">
                <a:solidFill>
                  <a:srgbClr val="FFFFFF"/>
                </a:solidFill>
                <a:cs typeface="+mn-ea"/>
                <a:sym typeface="+mn-lt"/>
              </a:endParaRPr>
            </a:p>
          </p:txBody>
        </p:sp>
        <p:cxnSp>
          <p:nvCxnSpPr>
            <p:cNvPr id="25" name="直接连接符 24"/>
            <p:cNvCxnSpPr/>
            <p:nvPr/>
          </p:nvCxnSpPr>
          <p:spPr>
            <a:xfrm>
              <a:off x="8139742" y="2204409"/>
              <a:ext cx="208479" cy="0"/>
            </a:xfrm>
            <a:prstGeom prst="line">
              <a:avLst/>
            </a:prstGeom>
            <a:ln w="25400">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26" name="AutoShape 59"/>
          <p:cNvSpPr/>
          <p:nvPr/>
        </p:nvSpPr>
        <p:spPr bwMode="auto">
          <a:xfrm>
            <a:off x="6673710" y="5498212"/>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grpSp>
        <p:nvGrpSpPr>
          <p:cNvPr id="27" name="Group 10"/>
          <p:cNvGrpSpPr/>
          <p:nvPr/>
        </p:nvGrpSpPr>
        <p:grpSpPr>
          <a:xfrm>
            <a:off x="1060707" y="5498212"/>
            <a:ext cx="464344" cy="464344"/>
            <a:chOff x="4439444" y="1652588"/>
            <a:chExt cx="464344" cy="464344"/>
          </a:xfrm>
          <a:solidFill>
            <a:schemeClr val="accent1"/>
          </a:solidFill>
        </p:grpSpPr>
        <p:sp>
          <p:nvSpPr>
            <p:cNvPr id="28"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29"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30"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grpSp>
      <p:sp>
        <p:nvSpPr>
          <p:cNvPr id="31" name="添加标题"/>
          <p:cNvSpPr txBox="1"/>
          <p:nvPr/>
        </p:nvSpPr>
        <p:spPr>
          <a:xfrm>
            <a:off x="1706818" y="5213993"/>
            <a:ext cx="3874575" cy="1061829"/>
          </a:xfrm>
          <a:prstGeom prst="rect">
            <a:avLst/>
          </a:prstGeom>
          <a:noFill/>
        </p:spPr>
        <p:txBody>
          <a:bodyPr wrap="square" rtlCol="0">
            <a:spAutoFit/>
          </a:bodyPr>
          <a:lstStyle/>
          <a:p>
            <a:pPr algn="just">
              <a:lnSpc>
                <a:spcPct val="150000"/>
              </a:lnSpc>
            </a:pPr>
            <a:r>
              <a:rPr lang="zh-CN" altLang="en-US" b="1" dirty="0">
                <a:solidFill>
                  <a:schemeClr val="accent1"/>
                </a:solidFill>
                <a:cs typeface="+mn-ea"/>
                <a:sym typeface="+mn-lt"/>
              </a:rPr>
              <a:t>添加标题</a:t>
            </a:r>
            <a:endParaRPr lang="en-US" altLang="zh-CN" b="1" dirty="0">
              <a:solidFill>
                <a:schemeClr val="accent1"/>
              </a:solidFill>
              <a:cs typeface="+mn-ea"/>
              <a:sym typeface="+mn-lt"/>
            </a:endParaRPr>
          </a:p>
          <a:p>
            <a:pPr algn="just">
              <a:lnSpc>
                <a:spcPct val="150000"/>
              </a:lnSpc>
            </a:pPr>
            <a:r>
              <a:rPr lang="zh-CN" altLang="en-US" sz="1200" dirty="0">
                <a:solidFill>
                  <a:schemeClr val="tx2"/>
                </a:solidFill>
                <a:cs typeface="+mn-ea"/>
                <a:sym typeface="+mn-lt"/>
              </a:rPr>
              <a:t>点击此处添加标题点击此处添加标题点击此处添加标题点击此处添加标题</a:t>
            </a:r>
            <a:endParaRPr lang="zh-CN" altLang="en-US" sz="1200" dirty="0">
              <a:solidFill>
                <a:schemeClr val="tx2"/>
              </a:solidFill>
              <a:cs typeface="+mn-ea"/>
              <a:sym typeface="+mn-lt"/>
            </a:endParaRPr>
          </a:p>
        </p:txBody>
      </p:sp>
      <p:sp>
        <p:nvSpPr>
          <p:cNvPr id="32" name="添加标题"/>
          <p:cNvSpPr txBox="1"/>
          <p:nvPr/>
        </p:nvSpPr>
        <p:spPr>
          <a:xfrm>
            <a:off x="7256718" y="5213993"/>
            <a:ext cx="3874575" cy="1061829"/>
          </a:xfrm>
          <a:prstGeom prst="rect">
            <a:avLst/>
          </a:prstGeom>
          <a:noFill/>
        </p:spPr>
        <p:txBody>
          <a:bodyPr wrap="square" rtlCol="0">
            <a:spAutoFit/>
          </a:bodyPr>
          <a:lstStyle/>
          <a:p>
            <a:pPr algn="just">
              <a:lnSpc>
                <a:spcPct val="150000"/>
              </a:lnSpc>
            </a:pPr>
            <a:r>
              <a:rPr lang="zh-CN" altLang="en-US" b="1" dirty="0">
                <a:solidFill>
                  <a:schemeClr val="accent2"/>
                </a:solidFill>
                <a:cs typeface="+mn-ea"/>
                <a:sym typeface="+mn-lt"/>
              </a:rPr>
              <a:t>添加标题</a:t>
            </a:r>
            <a:endParaRPr lang="en-US" altLang="zh-CN" b="1" dirty="0">
              <a:solidFill>
                <a:schemeClr val="accent2"/>
              </a:solidFill>
              <a:cs typeface="+mn-ea"/>
              <a:sym typeface="+mn-lt"/>
            </a:endParaRPr>
          </a:p>
          <a:p>
            <a:pPr algn="just">
              <a:lnSpc>
                <a:spcPct val="150000"/>
              </a:lnSpc>
            </a:pPr>
            <a:r>
              <a:rPr lang="zh-CN" altLang="en-US" sz="1200" dirty="0">
                <a:solidFill>
                  <a:schemeClr val="tx2"/>
                </a:solidFill>
                <a:cs typeface="+mn-ea"/>
                <a:sym typeface="+mn-lt"/>
              </a:rPr>
              <a:t>点击此处添加标题点击此处添加标题点击此处添加标题点击此处添加标题</a:t>
            </a:r>
            <a:endParaRPr lang="zh-CN" altLang="en-US" sz="1200" dirty="0">
              <a:solidFill>
                <a:schemeClr val="tx2"/>
              </a:solidFill>
              <a:cs typeface="+mn-ea"/>
              <a:sym typeface="+mn-lt"/>
            </a:endParaRPr>
          </a:p>
        </p:txBody>
      </p:sp>
    </p:spTree>
  </p:cSld>
  <p:clrMapOvr>
    <a:masterClrMapping/>
  </p:clrMapOvr>
  <p:transition spd="slow" advClick="0"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right)">
                                      <p:cBhvr>
                                        <p:cTn id="7" dur="500"/>
                                        <p:tgtEl>
                                          <p:spTgt spid="2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0-#ppt_w/2"/>
                                          </p:val>
                                        </p:tav>
                                        <p:tav tm="100000">
                                          <p:val>
                                            <p:strVal val="#ppt_x"/>
                                          </p:val>
                                        </p:tav>
                                      </p:tavLst>
                                    </p:anim>
                                    <p:anim calcmode="lin" valueType="num">
                                      <p:cBhvr additive="base">
                                        <p:cTn id="16" dur="500" fill="hold"/>
                                        <p:tgtEl>
                                          <p:spTgt spid="20"/>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0-#ppt_w/2"/>
                                          </p:val>
                                        </p:tav>
                                        <p:tav tm="100000">
                                          <p:val>
                                            <p:strVal val="#ppt_x"/>
                                          </p:val>
                                        </p:tav>
                                      </p:tavLst>
                                    </p:anim>
                                    <p:anim calcmode="lin" valueType="num">
                                      <p:cBhvr additive="base">
                                        <p:cTn id="21" dur="500" fill="hold"/>
                                        <p:tgtEl>
                                          <p:spTgt spid="19"/>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0-#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500" fill="hold"/>
                                        <p:tgtEl>
                                          <p:spTgt spid="26"/>
                                        </p:tgtEl>
                                        <p:attrNameLst>
                                          <p:attrName>ppt_x</p:attrName>
                                        </p:attrNameLst>
                                      </p:cBhvr>
                                      <p:tavLst>
                                        <p:tav tm="0">
                                          <p:val>
                                            <p:strVal val="#ppt_x"/>
                                          </p:val>
                                        </p:tav>
                                        <p:tav tm="100000">
                                          <p:val>
                                            <p:strVal val="#ppt_x"/>
                                          </p:val>
                                        </p:tav>
                                      </p:tavLst>
                                    </p:anim>
                                    <p:anim calcmode="lin" valueType="num">
                                      <p:cBhvr additive="base">
                                        <p:cTn id="31" dur="500" fill="hold"/>
                                        <p:tgtEl>
                                          <p:spTgt spid="26"/>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 presetClass="entr" presetSubtype="4"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 presetClass="entr" presetSubtype="4"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fill="hold"/>
                                        <p:tgtEl>
                                          <p:spTgt spid="31"/>
                                        </p:tgtEl>
                                        <p:attrNameLst>
                                          <p:attrName>ppt_x</p:attrName>
                                        </p:attrNameLst>
                                      </p:cBhvr>
                                      <p:tavLst>
                                        <p:tav tm="0">
                                          <p:val>
                                            <p:strVal val="#ppt_x"/>
                                          </p:val>
                                        </p:tav>
                                        <p:tav tm="100000">
                                          <p:val>
                                            <p:strVal val="#ppt_x"/>
                                          </p:val>
                                        </p:tav>
                                      </p:tavLst>
                                    </p:anim>
                                    <p:anim calcmode="lin" valueType="num">
                                      <p:cBhvr additive="base">
                                        <p:cTn id="41" dur="500" fill="hold"/>
                                        <p:tgtEl>
                                          <p:spTgt spid="31"/>
                                        </p:tgtEl>
                                        <p:attrNameLst>
                                          <p:attrName>ppt_y</p:attrName>
                                        </p:attrNameLst>
                                      </p:cBhvr>
                                      <p:tavLst>
                                        <p:tav tm="0">
                                          <p:val>
                                            <p:strVal val="1+#ppt_h/2"/>
                                          </p:val>
                                        </p:tav>
                                        <p:tav tm="100000">
                                          <p:val>
                                            <p:strVal val="#ppt_y"/>
                                          </p:val>
                                        </p:tav>
                                      </p:tavLst>
                                    </p:anim>
                                  </p:childTnLst>
                                </p:cTn>
                              </p:par>
                            </p:childTnLst>
                          </p:cTn>
                        </p:par>
                        <p:par>
                          <p:cTn id="42" fill="hold">
                            <p:stCondLst>
                              <p:cond delay="4000"/>
                            </p:stCondLst>
                            <p:childTnLst>
                              <p:par>
                                <p:cTn id="43" presetID="2" presetClass="entr" presetSubtype="4"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500" fill="hold"/>
                                        <p:tgtEl>
                                          <p:spTgt spid="32"/>
                                        </p:tgtEl>
                                        <p:attrNameLst>
                                          <p:attrName>ppt_x</p:attrName>
                                        </p:attrNameLst>
                                      </p:cBhvr>
                                      <p:tavLst>
                                        <p:tav tm="0">
                                          <p:val>
                                            <p:strVal val="#ppt_x"/>
                                          </p:val>
                                        </p:tav>
                                        <p:tav tm="100000">
                                          <p:val>
                                            <p:strVal val="#ppt_x"/>
                                          </p:val>
                                        </p:tav>
                                      </p:tavLst>
                                    </p:anim>
                                    <p:anim calcmode="lin" valueType="num">
                                      <p:cBhvr additive="base">
                                        <p:cTn id="46"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6" grpId="0" animBg="1"/>
      <p:bldP spid="31"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en-US" altLang="zh-CN" dirty="0">
              <a:latin typeface="+mn-lt"/>
              <a:ea typeface="+mn-ea"/>
              <a:cs typeface="+mn-ea"/>
              <a:sym typeface="+mn-lt"/>
            </a:endParaRPr>
          </a:p>
        </p:txBody>
      </p:sp>
      <p:grpSp>
        <p:nvGrpSpPr>
          <p:cNvPr id="40" name="Group 4"/>
          <p:cNvGrpSpPr/>
          <p:nvPr/>
        </p:nvGrpSpPr>
        <p:grpSpPr>
          <a:xfrm>
            <a:off x="1302584" y="2080301"/>
            <a:ext cx="4179853" cy="4093523"/>
            <a:chOff x="6261100" y="3641726"/>
            <a:chExt cx="2951163" cy="2947988"/>
          </a:xfrm>
          <a:solidFill>
            <a:schemeClr val="accent1"/>
          </a:solidFill>
        </p:grpSpPr>
        <p:sp>
          <p:nvSpPr>
            <p:cNvPr id="41" name="Freeform 17"/>
            <p:cNvSpPr/>
            <p:nvPr/>
          </p:nvSpPr>
          <p:spPr bwMode="auto">
            <a:xfrm>
              <a:off x="7256463" y="4243389"/>
              <a:ext cx="1949450" cy="2336800"/>
            </a:xfrm>
            <a:custGeom>
              <a:avLst/>
              <a:gdLst>
                <a:gd name="T0" fmla="*/ 764 w 804"/>
                <a:gd name="T1" fmla="*/ 744 h 964"/>
                <a:gd name="T2" fmla="*/ 584 w 804"/>
                <a:gd name="T3" fmla="*/ 924 h 964"/>
                <a:gd name="T4" fmla="*/ 0 w 804"/>
                <a:gd name="T5" fmla="*/ 924 h 964"/>
                <a:gd name="T6" fmla="*/ 0 w 804"/>
                <a:gd name="T7" fmla="*/ 964 h 964"/>
                <a:gd name="T8" fmla="*/ 584 w 804"/>
                <a:gd name="T9" fmla="*/ 964 h 964"/>
                <a:gd name="T10" fmla="*/ 804 w 804"/>
                <a:gd name="T11" fmla="*/ 744 h 964"/>
                <a:gd name="T12" fmla="*/ 804 w 804"/>
                <a:gd name="T13" fmla="*/ 0 h 964"/>
                <a:gd name="T14" fmla="*/ 764 w 804"/>
                <a:gd name="T15" fmla="*/ 0 h 964"/>
                <a:gd name="T16" fmla="*/ 764 w 804"/>
                <a:gd name="T17" fmla="*/ 74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4" h="964">
                  <a:moveTo>
                    <a:pt x="764" y="744"/>
                  </a:moveTo>
                  <a:cubicBezTo>
                    <a:pt x="764" y="843"/>
                    <a:pt x="683" y="924"/>
                    <a:pt x="584" y="924"/>
                  </a:cubicBezTo>
                  <a:cubicBezTo>
                    <a:pt x="0" y="924"/>
                    <a:pt x="0" y="924"/>
                    <a:pt x="0" y="924"/>
                  </a:cubicBezTo>
                  <a:cubicBezTo>
                    <a:pt x="0" y="964"/>
                    <a:pt x="0" y="964"/>
                    <a:pt x="0" y="964"/>
                  </a:cubicBezTo>
                  <a:cubicBezTo>
                    <a:pt x="584" y="964"/>
                    <a:pt x="584" y="964"/>
                    <a:pt x="584" y="964"/>
                  </a:cubicBezTo>
                  <a:cubicBezTo>
                    <a:pt x="705" y="964"/>
                    <a:pt x="804" y="865"/>
                    <a:pt x="804" y="744"/>
                  </a:cubicBezTo>
                  <a:cubicBezTo>
                    <a:pt x="804" y="0"/>
                    <a:pt x="804" y="0"/>
                    <a:pt x="804" y="0"/>
                  </a:cubicBezTo>
                  <a:cubicBezTo>
                    <a:pt x="764" y="0"/>
                    <a:pt x="764" y="0"/>
                    <a:pt x="764" y="0"/>
                  </a:cubicBezTo>
                  <a:lnTo>
                    <a:pt x="764" y="7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2" name="Freeform 18"/>
            <p:cNvSpPr/>
            <p:nvPr/>
          </p:nvSpPr>
          <p:spPr bwMode="auto">
            <a:xfrm>
              <a:off x="6267450" y="3641726"/>
              <a:ext cx="1949450" cy="2376488"/>
            </a:xfrm>
            <a:custGeom>
              <a:avLst/>
              <a:gdLst>
                <a:gd name="T0" fmla="*/ 40 w 804"/>
                <a:gd name="T1" fmla="*/ 220 h 980"/>
                <a:gd name="T2" fmla="*/ 220 w 804"/>
                <a:gd name="T3" fmla="*/ 40 h 980"/>
                <a:gd name="T4" fmla="*/ 804 w 804"/>
                <a:gd name="T5" fmla="*/ 40 h 980"/>
                <a:gd name="T6" fmla="*/ 804 w 804"/>
                <a:gd name="T7" fmla="*/ 0 h 980"/>
                <a:gd name="T8" fmla="*/ 220 w 804"/>
                <a:gd name="T9" fmla="*/ 0 h 980"/>
                <a:gd name="T10" fmla="*/ 0 w 804"/>
                <a:gd name="T11" fmla="*/ 220 h 980"/>
                <a:gd name="T12" fmla="*/ 0 w 804"/>
                <a:gd name="T13" fmla="*/ 980 h 980"/>
                <a:gd name="T14" fmla="*/ 40 w 804"/>
                <a:gd name="T15" fmla="*/ 980 h 980"/>
                <a:gd name="T16" fmla="*/ 40 w 804"/>
                <a:gd name="T17" fmla="*/ 220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4" h="980">
                  <a:moveTo>
                    <a:pt x="40" y="220"/>
                  </a:moveTo>
                  <a:cubicBezTo>
                    <a:pt x="40" y="121"/>
                    <a:pt x="121" y="40"/>
                    <a:pt x="220" y="40"/>
                  </a:cubicBezTo>
                  <a:cubicBezTo>
                    <a:pt x="804" y="40"/>
                    <a:pt x="804" y="40"/>
                    <a:pt x="804" y="40"/>
                  </a:cubicBezTo>
                  <a:cubicBezTo>
                    <a:pt x="804" y="0"/>
                    <a:pt x="804" y="0"/>
                    <a:pt x="804" y="0"/>
                  </a:cubicBezTo>
                  <a:cubicBezTo>
                    <a:pt x="220" y="0"/>
                    <a:pt x="220" y="0"/>
                    <a:pt x="220" y="0"/>
                  </a:cubicBezTo>
                  <a:cubicBezTo>
                    <a:pt x="99" y="0"/>
                    <a:pt x="0" y="99"/>
                    <a:pt x="0" y="220"/>
                  </a:cubicBezTo>
                  <a:cubicBezTo>
                    <a:pt x="0" y="980"/>
                    <a:pt x="0" y="980"/>
                    <a:pt x="0" y="980"/>
                  </a:cubicBezTo>
                  <a:cubicBezTo>
                    <a:pt x="40" y="980"/>
                    <a:pt x="40" y="980"/>
                    <a:pt x="40" y="980"/>
                  </a:cubicBezTo>
                  <a:lnTo>
                    <a:pt x="40" y="2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3" name="Freeform 19"/>
            <p:cNvSpPr/>
            <p:nvPr/>
          </p:nvSpPr>
          <p:spPr bwMode="auto">
            <a:xfrm>
              <a:off x="6745288" y="6110289"/>
              <a:ext cx="412750" cy="479425"/>
            </a:xfrm>
            <a:custGeom>
              <a:avLst/>
              <a:gdLst>
                <a:gd name="T0" fmla="*/ 170 w 170"/>
                <a:gd name="T1" fmla="*/ 111 h 198"/>
                <a:gd name="T2" fmla="*/ 147 w 170"/>
                <a:gd name="T3" fmla="*/ 52 h 198"/>
                <a:gd name="T4" fmla="*/ 87 w 170"/>
                <a:gd name="T5" fmla="*/ 26 h 198"/>
                <a:gd name="T6" fmla="*/ 87 w 170"/>
                <a:gd name="T7" fmla="*/ 0 h 198"/>
                <a:gd name="T8" fmla="*/ 24 w 170"/>
                <a:gd name="T9" fmla="*/ 41 h 198"/>
                <a:gd name="T10" fmla="*/ 0 w 170"/>
                <a:gd name="T11" fmla="*/ 110 h 198"/>
                <a:gd name="T12" fmla="*/ 24 w 170"/>
                <a:gd name="T13" fmla="*/ 173 h 198"/>
                <a:gd name="T14" fmla="*/ 84 w 170"/>
                <a:gd name="T15" fmla="*/ 198 h 198"/>
                <a:gd name="T16" fmla="*/ 145 w 170"/>
                <a:gd name="T17" fmla="*/ 173 h 198"/>
                <a:gd name="T18" fmla="*/ 170 w 170"/>
                <a:gd name="T19" fmla="*/ 11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198">
                  <a:moveTo>
                    <a:pt x="170" y="111"/>
                  </a:moveTo>
                  <a:cubicBezTo>
                    <a:pt x="170" y="87"/>
                    <a:pt x="162" y="68"/>
                    <a:pt x="147" y="52"/>
                  </a:cubicBezTo>
                  <a:cubicBezTo>
                    <a:pt x="132" y="36"/>
                    <a:pt x="111" y="28"/>
                    <a:pt x="87" y="26"/>
                  </a:cubicBezTo>
                  <a:cubicBezTo>
                    <a:pt x="87" y="0"/>
                    <a:pt x="87" y="0"/>
                    <a:pt x="87" y="0"/>
                  </a:cubicBezTo>
                  <a:cubicBezTo>
                    <a:pt x="59" y="7"/>
                    <a:pt x="39" y="21"/>
                    <a:pt x="24" y="41"/>
                  </a:cubicBezTo>
                  <a:cubicBezTo>
                    <a:pt x="8" y="61"/>
                    <a:pt x="0" y="84"/>
                    <a:pt x="0" y="110"/>
                  </a:cubicBezTo>
                  <a:cubicBezTo>
                    <a:pt x="0" y="135"/>
                    <a:pt x="8" y="156"/>
                    <a:pt x="24" y="173"/>
                  </a:cubicBezTo>
                  <a:cubicBezTo>
                    <a:pt x="41" y="190"/>
                    <a:pt x="60" y="198"/>
                    <a:pt x="84" y="198"/>
                  </a:cubicBezTo>
                  <a:cubicBezTo>
                    <a:pt x="109" y="198"/>
                    <a:pt x="129" y="190"/>
                    <a:pt x="145" y="173"/>
                  </a:cubicBezTo>
                  <a:cubicBezTo>
                    <a:pt x="162" y="156"/>
                    <a:pt x="170" y="136"/>
                    <a:pt x="170" y="1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4" name="Freeform 20"/>
            <p:cNvSpPr/>
            <p:nvPr/>
          </p:nvSpPr>
          <p:spPr bwMode="auto">
            <a:xfrm>
              <a:off x="6261100" y="6110289"/>
              <a:ext cx="411163" cy="479425"/>
            </a:xfrm>
            <a:custGeom>
              <a:avLst/>
              <a:gdLst>
                <a:gd name="T0" fmla="*/ 146 w 170"/>
                <a:gd name="T1" fmla="*/ 173 h 198"/>
                <a:gd name="T2" fmla="*/ 170 w 170"/>
                <a:gd name="T3" fmla="*/ 111 h 198"/>
                <a:gd name="T4" fmla="*/ 147 w 170"/>
                <a:gd name="T5" fmla="*/ 52 h 198"/>
                <a:gd name="T6" fmla="*/ 87 w 170"/>
                <a:gd name="T7" fmla="*/ 26 h 198"/>
                <a:gd name="T8" fmla="*/ 87 w 170"/>
                <a:gd name="T9" fmla="*/ 0 h 198"/>
                <a:gd name="T10" fmla="*/ 24 w 170"/>
                <a:gd name="T11" fmla="*/ 41 h 198"/>
                <a:gd name="T12" fmla="*/ 0 w 170"/>
                <a:gd name="T13" fmla="*/ 110 h 198"/>
                <a:gd name="T14" fmla="*/ 25 w 170"/>
                <a:gd name="T15" fmla="*/ 173 h 198"/>
                <a:gd name="T16" fmla="*/ 84 w 170"/>
                <a:gd name="T17" fmla="*/ 198 h 198"/>
                <a:gd name="T18" fmla="*/ 146 w 170"/>
                <a:gd name="T19" fmla="*/ 1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198">
                  <a:moveTo>
                    <a:pt x="146" y="173"/>
                  </a:moveTo>
                  <a:cubicBezTo>
                    <a:pt x="162" y="156"/>
                    <a:pt x="170" y="136"/>
                    <a:pt x="170" y="111"/>
                  </a:cubicBezTo>
                  <a:cubicBezTo>
                    <a:pt x="170" y="87"/>
                    <a:pt x="162" y="68"/>
                    <a:pt x="147" y="52"/>
                  </a:cubicBezTo>
                  <a:cubicBezTo>
                    <a:pt x="132" y="36"/>
                    <a:pt x="111" y="28"/>
                    <a:pt x="87" y="26"/>
                  </a:cubicBezTo>
                  <a:cubicBezTo>
                    <a:pt x="87" y="0"/>
                    <a:pt x="87" y="0"/>
                    <a:pt x="87" y="0"/>
                  </a:cubicBezTo>
                  <a:cubicBezTo>
                    <a:pt x="63" y="7"/>
                    <a:pt x="40" y="21"/>
                    <a:pt x="24" y="41"/>
                  </a:cubicBezTo>
                  <a:cubicBezTo>
                    <a:pt x="8" y="61"/>
                    <a:pt x="0" y="84"/>
                    <a:pt x="0" y="110"/>
                  </a:cubicBezTo>
                  <a:cubicBezTo>
                    <a:pt x="0" y="135"/>
                    <a:pt x="9" y="156"/>
                    <a:pt x="25" y="173"/>
                  </a:cubicBezTo>
                  <a:cubicBezTo>
                    <a:pt x="41" y="190"/>
                    <a:pt x="61" y="198"/>
                    <a:pt x="84" y="198"/>
                  </a:cubicBezTo>
                  <a:cubicBezTo>
                    <a:pt x="109" y="198"/>
                    <a:pt x="129" y="190"/>
                    <a:pt x="146" y="1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5" name="Freeform 21"/>
            <p:cNvSpPr>
              <a:spLocks noEditPoints="1"/>
            </p:cNvSpPr>
            <p:nvPr/>
          </p:nvSpPr>
          <p:spPr bwMode="auto">
            <a:xfrm>
              <a:off x="8315325" y="3670301"/>
              <a:ext cx="896938" cy="481013"/>
            </a:xfrm>
            <a:custGeom>
              <a:avLst/>
              <a:gdLst>
                <a:gd name="T0" fmla="*/ 146 w 370"/>
                <a:gd name="T1" fmla="*/ 157 h 198"/>
                <a:gd name="T2" fmla="*/ 83 w 370"/>
                <a:gd name="T3" fmla="*/ 198 h 198"/>
                <a:gd name="T4" fmla="*/ 83 w 370"/>
                <a:gd name="T5" fmla="*/ 172 h 198"/>
                <a:gd name="T6" fmla="*/ 23 w 370"/>
                <a:gd name="T7" fmla="*/ 146 h 198"/>
                <a:gd name="T8" fmla="*/ 0 w 370"/>
                <a:gd name="T9" fmla="*/ 87 h 198"/>
                <a:gd name="T10" fmla="*/ 25 w 370"/>
                <a:gd name="T11" fmla="*/ 25 h 198"/>
                <a:gd name="T12" fmla="*/ 86 w 370"/>
                <a:gd name="T13" fmla="*/ 0 h 198"/>
                <a:gd name="T14" fmla="*/ 146 w 370"/>
                <a:gd name="T15" fmla="*/ 25 h 198"/>
                <a:gd name="T16" fmla="*/ 170 w 370"/>
                <a:gd name="T17" fmla="*/ 88 h 198"/>
                <a:gd name="T18" fmla="*/ 146 w 370"/>
                <a:gd name="T19" fmla="*/ 157 h 198"/>
                <a:gd name="T20" fmla="*/ 346 w 370"/>
                <a:gd name="T21" fmla="*/ 157 h 198"/>
                <a:gd name="T22" fmla="*/ 283 w 370"/>
                <a:gd name="T23" fmla="*/ 198 h 198"/>
                <a:gd name="T24" fmla="*/ 283 w 370"/>
                <a:gd name="T25" fmla="*/ 172 h 198"/>
                <a:gd name="T26" fmla="*/ 223 w 370"/>
                <a:gd name="T27" fmla="*/ 146 h 198"/>
                <a:gd name="T28" fmla="*/ 200 w 370"/>
                <a:gd name="T29" fmla="*/ 87 h 198"/>
                <a:gd name="T30" fmla="*/ 224 w 370"/>
                <a:gd name="T31" fmla="*/ 25 h 198"/>
                <a:gd name="T32" fmla="*/ 286 w 370"/>
                <a:gd name="T33" fmla="*/ 0 h 198"/>
                <a:gd name="T34" fmla="*/ 345 w 370"/>
                <a:gd name="T35" fmla="*/ 25 h 198"/>
                <a:gd name="T36" fmla="*/ 370 w 370"/>
                <a:gd name="T37" fmla="*/ 88 h 198"/>
                <a:gd name="T38" fmla="*/ 346 w 370"/>
                <a:gd name="T39" fmla="*/ 157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0" h="198">
                  <a:moveTo>
                    <a:pt x="146" y="157"/>
                  </a:moveTo>
                  <a:cubicBezTo>
                    <a:pt x="131" y="177"/>
                    <a:pt x="111" y="191"/>
                    <a:pt x="83" y="198"/>
                  </a:cubicBezTo>
                  <a:cubicBezTo>
                    <a:pt x="83" y="172"/>
                    <a:pt x="83" y="172"/>
                    <a:pt x="83" y="172"/>
                  </a:cubicBezTo>
                  <a:cubicBezTo>
                    <a:pt x="59" y="170"/>
                    <a:pt x="39" y="162"/>
                    <a:pt x="23" y="146"/>
                  </a:cubicBezTo>
                  <a:cubicBezTo>
                    <a:pt x="8" y="130"/>
                    <a:pt x="0" y="111"/>
                    <a:pt x="0" y="87"/>
                  </a:cubicBezTo>
                  <a:cubicBezTo>
                    <a:pt x="0" y="62"/>
                    <a:pt x="8" y="42"/>
                    <a:pt x="25" y="25"/>
                  </a:cubicBezTo>
                  <a:cubicBezTo>
                    <a:pt x="41" y="8"/>
                    <a:pt x="61" y="0"/>
                    <a:pt x="86" y="0"/>
                  </a:cubicBezTo>
                  <a:cubicBezTo>
                    <a:pt x="110" y="0"/>
                    <a:pt x="129" y="8"/>
                    <a:pt x="146" y="25"/>
                  </a:cubicBezTo>
                  <a:cubicBezTo>
                    <a:pt x="162" y="42"/>
                    <a:pt x="170" y="63"/>
                    <a:pt x="170" y="88"/>
                  </a:cubicBezTo>
                  <a:cubicBezTo>
                    <a:pt x="170" y="114"/>
                    <a:pt x="162" y="137"/>
                    <a:pt x="146" y="157"/>
                  </a:cubicBezTo>
                  <a:close/>
                  <a:moveTo>
                    <a:pt x="346" y="157"/>
                  </a:moveTo>
                  <a:cubicBezTo>
                    <a:pt x="330" y="177"/>
                    <a:pt x="307" y="191"/>
                    <a:pt x="283" y="198"/>
                  </a:cubicBezTo>
                  <a:cubicBezTo>
                    <a:pt x="283" y="172"/>
                    <a:pt x="283" y="172"/>
                    <a:pt x="283" y="172"/>
                  </a:cubicBezTo>
                  <a:cubicBezTo>
                    <a:pt x="259" y="170"/>
                    <a:pt x="238" y="162"/>
                    <a:pt x="223" y="146"/>
                  </a:cubicBezTo>
                  <a:cubicBezTo>
                    <a:pt x="208" y="130"/>
                    <a:pt x="200" y="111"/>
                    <a:pt x="200" y="87"/>
                  </a:cubicBezTo>
                  <a:cubicBezTo>
                    <a:pt x="200" y="62"/>
                    <a:pt x="208" y="42"/>
                    <a:pt x="224" y="25"/>
                  </a:cubicBezTo>
                  <a:cubicBezTo>
                    <a:pt x="241" y="8"/>
                    <a:pt x="261" y="0"/>
                    <a:pt x="286" y="0"/>
                  </a:cubicBezTo>
                  <a:cubicBezTo>
                    <a:pt x="309" y="0"/>
                    <a:pt x="329" y="8"/>
                    <a:pt x="345" y="25"/>
                  </a:cubicBezTo>
                  <a:cubicBezTo>
                    <a:pt x="361" y="42"/>
                    <a:pt x="370" y="63"/>
                    <a:pt x="370" y="88"/>
                  </a:cubicBezTo>
                  <a:cubicBezTo>
                    <a:pt x="370" y="114"/>
                    <a:pt x="362" y="137"/>
                    <a:pt x="346" y="1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6" name="Freeform 22"/>
            <p:cNvSpPr/>
            <p:nvPr/>
          </p:nvSpPr>
          <p:spPr bwMode="auto">
            <a:xfrm>
              <a:off x="8801100" y="3670301"/>
              <a:ext cx="411163" cy="481013"/>
            </a:xfrm>
            <a:custGeom>
              <a:avLst/>
              <a:gdLst>
                <a:gd name="T0" fmla="*/ 86 w 170"/>
                <a:gd name="T1" fmla="*/ 0 h 198"/>
                <a:gd name="T2" fmla="*/ 24 w 170"/>
                <a:gd name="T3" fmla="*/ 25 h 198"/>
                <a:gd name="T4" fmla="*/ 0 w 170"/>
                <a:gd name="T5" fmla="*/ 87 h 198"/>
                <a:gd name="T6" fmla="*/ 23 w 170"/>
                <a:gd name="T7" fmla="*/ 146 h 198"/>
                <a:gd name="T8" fmla="*/ 83 w 170"/>
                <a:gd name="T9" fmla="*/ 172 h 198"/>
                <a:gd name="T10" fmla="*/ 83 w 170"/>
                <a:gd name="T11" fmla="*/ 198 h 198"/>
                <a:gd name="T12" fmla="*/ 146 w 170"/>
                <a:gd name="T13" fmla="*/ 157 h 198"/>
                <a:gd name="T14" fmla="*/ 170 w 170"/>
                <a:gd name="T15" fmla="*/ 88 h 198"/>
                <a:gd name="T16" fmla="*/ 145 w 170"/>
                <a:gd name="T17" fmla="*/ 25 h 198"/>
                <a:gd name="T18" fmla="*/ 86 w 170"/>
                <a:gd name="T19"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198">
                  <a:moveTo>
                    <a:pt x="86" y="0"/>
                  </a:moveTo>
                  <a:cubicBezTo>
                    <a:pt x="61" y="0"/>
                    <a:pt x="41" y="8"/>
                    <a:pt x="24" y="25"/>
                  </a:cubicBezTo>
                  <a:cubicBezTo>
                    <a:pt x="8" y="42"/>
                    <a:pt x="0" y="62"/>
                    <a:pt x="0" y="87"/>
                  </a:cubicBezTo>
                  <a:cubicBezTo>
                    <a:pt x="0" y="111"/>
                    <a:pt x="8" y="130"/>
                    <a:pt x="23" y="146"/>
                  </a:cubicBezTo>
                  <a:cubicBezTo>
                    <a:pt x="38" y="162"/>
                    <a:pt x="59" y="170"/>
                    <a:pt x="83" y="172"/>
                  </a:cubicBezTo>
                  <a:cubicBezTo>
                    <a:pt x="83" y="198"/>
                    <a:pt x="83" y="198"/>
                    <a:pt x="83" y="198"/>
                  </a:cubicBezTo>
                  <a:cubicBezTo>
                    <a:pt x="107" y="191"/>
                    <a:pt x="130" y="177"/>
                    <a:pt x="146" y="157"/>
                  </a:cubicBezTo>
                  <a:cubicBezTo>
                    <a:pt x="162" y="137"/>
                    <a:pt x="170" y="114"/>
                    <a:pt x="170" y="88"/>
                  </a:cubicBezTo>
                  <a:cubicBezTo>
                    <a:pt x="170" y="63"/>
                    <a:pt x="162" y="42"/>
                    <a:pt x="145" y="25"/>
                  </a:cubicBezTo>
                  <a:cubicBezTo>
                    <a:pt x="129" y="8"/>
                    <a:pt x="109" y="0"/>
                    <a:pt x="8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7" name="Freeform 23"/>
            <p:cNvSpPr/>
            <p:nvPr/>
          </p:nvSpPr>
          <p:spPr bwMode="auto">
            <a:xfrm>
              <a:off x="8315325" y="3670301"/>
              <a:ext cx="412750" cy="481013"/>
            </a:xfrm>
            <a:custGeom>
              <a:avLst/>
              <a:gdLst>
                <a:gd name="T0" fmla="*/ 146 w 170"/>
                <a:gd name="T1" fmla="*/ 25 h 198"/>
                <a:gd name="T2" fmla="*/ 86 w 170"/>
                <a:gd name="T3" fmla="*/ 0 h 198"/>
                <a:gd name="T4" fmla="*/ 25 w 170"/>
                <a:gd name="T5" fmla="*/ 25 h 198"/>
                <a:gd name="T6" fmla="*/ 0 w 170"/>
                <a:gd name="T7" fmla="*/ 87 h 198"/>
                <a:gd name="T8" fmla="*/ 23 w 170"/>
                <a:gd name="T9" fmla="*/ 146 h 198"/>
                <a:gd name="T10" fmla="*/ 83 w 170"/>
                <a:gd name="T11" fmla="*/ 172 h 198"/>
                <a:gd name="T12" fmla="*/ 83 w 170"/>
                <a:gd name="T13" fmla="*/ 198 h 198"/>
                <a:gd name="T14" fmla="*/ 146 w 170"/>
                <a:gd name="T15" fmla="*/ 157 h 198"/>
                <a:gd name="T16" fmla="*/ 170 w 170"/>
                <a:gd name="T17" fmla="*/ 88 h 198"/>
                <a:gd name="T18" fmla="*/ 146 w 170"/>
                <a:gd name="T19" fmla="*/ 2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198">
                  <a:moveTo>
                    <a:pt x="146" y="25"/>
                  </a:moveTo>
                  <a:cubicBezTo>
                    <a:pt x="129" y="8"/>
                    <a:pt x="110" y="0"/>
                    <a:pt x="86" y="0"/>
                  </a:cubicBezTo>
                  <a:cubicBezTo>
                    <a:pt x="61" y="0"/>
                    <a:pt x="41" y="8"/>
                    <a:pt x="25" y="25"/>
                  </a:cubicBezTo>
                  <a:cubicBezTo>
                    <a:pt x="8" y="42"/>
                    <a:pt x="0" y="62"/>
                    <a:pt x="0" y="87"/>
                  </a:cubicBezTo>
                  <a:cubicBezTo>
                    <a:pt x="0" y="111"/>
                    <a:pt x="8" y="130"/>
                    <a:pt x="23" y="146"/>
                  </a:cubicBezTo>
                  <a:cubicBezTo>
                    <a:pt x="39" y="162"/>
                    <a:pt x="59" y="170"/>
                    <a:pt x="83" y="172"/>
                  </a:cubicBezTo>
                  <a:cubicBezTo>
                    <a:pt x="83" y="198"/>
                    <a:pt x="83" y="198"/>
                    <a:pt x="83" y="198"/>
                  </a:cubicBezTo>
                  <a:cubicBezTo>
                    <a:pt x="111" y="191"/>
                    <a:pt x="131" y="177"/>
                    <a:pt x="146" y="157"/>
                  </a:cubicBezTo>
                  <a:cubicBezTo>
                    <a:pt x="162" y="137"/>
                    <a:pt x="170" y="114"/>
                    <a:pt x="170" y="88"/>
                  </a:cubicBezTo>
                  <a:cubicBezTo>
                    <a:pt x="170" y="63"/>
                    <a:pt x="162" y="42"/>
                    <a:pt x="146"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grpSp>
      <p:sp>
        <p:nvSpPr>
          <p:cNvPr id="48" name="Text Placeholder 2"/>
          <p:cNvSpPr txBox="1"/>
          <p:nvPr/>
        </p:nvSpPr>
        <p:spPr>
          <a:xfrm>
            <a:off x="2133582" y="4126990"/>
            <a:ext cx="2517857" cy="1085159"/>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400" dirty="0">
                <a:solidFill>
                  <a:schemeClr val="tx2"/>
                </a:solidFill>
                <a:latin typeface="+mn-lt"/>
                <a:ea typeface="+mn-ea"/>
                <a:cs typeface="+mn-ea"/>
                <a:sym typeface="+mn-lt"/>
              </a:rPr>
              <a:t>单击此处添加标题单击此处添加标题单击此处添加标题单击此处添加标题</a:t>
            </a:r>
            <a:endParaRPr lang="zh-CN" altLang="en-US" sz="1400" dirty="0">
              <a:solidFill>
                <a:schemeClr val="tx2"/>
              </a:solidFill>
              <a:latin typeface="+mn-lt"/>
              <a:ea typeface="+mn-ea"/>
              <a:cs typeface="+mn-ea"/>
              <a:sym typeface="+mn-lt"/>
            </a:endParaRPr>
          </a:p>
        </p:txBody>
      </p:sp>
      <p:sp>
        <p:nvSpPr>
          <p:cNvPr id="49" name="Shape 2784"/>
          <p:cNvSpPr/>
          <p:nvPr/>
        </p:nvSpPr>
        <p:spPr>
          <a:xfrm>
            <a:off x="2686957" y="2831587"/>
            <a:ext cx="1259676" cy="1155934"/>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chemeClr val="accent1"/>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cs typeface="+mn-ea"/>
              <a:sym typeface="+mn-lt"/>
            </a:endParaRPr>
          </a:p>
        </p:txBody>
      </p:sp>
      <p:grpSp>
        <p:nvGrpSpPr>
          <p:cNvPr id="50" name="组合 49"/>
          <p:cNvGrpSpPr/>
          <p:nvPr/>
        </p:nvGrpSpPr>
        <p:grpSpPr>
          <a:xfrm>
            <a:off x="6737480" y="2191721"/>
            <a:ext cx="764860" cy="765060"/>
            <a:chOff x="6628876" y="2397890"/>
            <a:chExt cx="764860" cy="765060"/>
          </a:xfrm>
        </p:grpSpPr>
        <p:sp>
          <p:nvSpPr>
            <p:cNvPr id="51" name="Oval 98"/>
            <p:cNvSpPr/>
            <p:nvPr/>
          </p:nvSpPr>
          <p:spPr bwMode="auto">
            <a:xfrm>
              <a:off x="6628876" y="2397890"/>
              <a:ext cx="764860" cy="76506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600">
                <a:defRPr/>
              </a:pPr>
              <a:endParaRPr lang="en-US" sz="675" dirty="0">
                <a:cs typeface="+mn-ea"/>
                <a:sym typeface="+mn-lt"/>
              </a:endParaRPr>
            </a:p>
          </p:txBody>
        </p:sp>
        <p:grpSp>
          <p:nvGrpSpPr>
            <p:cNvPr id="52" name="Group 114"/>
            <p:cNvGrpSpPr/>
            <p:nvPr/>
          </p:nvGrpSpPr>
          <p:grpSpPr>
            <a:xfrm>
              <a:off x="6830331" y="2662152"/>
              <a:ext cx="361951" cy="236537"/>
              <a:chOff x="7442200" y="661989"/>
              <a:chExt cx="361951" cy="236537"/>
            </a:xfrm>
            <a:solidFill>
              <a:schemeClr val="bg1"/>
            </a:solidFill>
          </p:grpSpPr>
          <p:sp>
            <p:nvSpPr>
              <p:cNvPr id="53" name="Freeform 201"/>
              <p:cNvSpPr>
                <a:spLocks noEditPoints="1"/>
              </p:cNvSpPr>
              <p:nvPr/>
            </p:nvSpPr>
            <p:spPr bwMode="auto">
              <a:xfrm>
                <a:off x="7442200" y="661989"/>
                <a:ext cx="74613" cy="74613"/>
              </a:xfrm>
              <a:custGeom>
                <a:avLst/>
                <a:gdLst>
                  <a:gd name="T0" fmla="*/ 33 w 65"/>
                  <a:gd name="T1" fmla="*/ 0 h 66"/>
                  <a:gd name="T2" fmla="*/ 0 w 65"/>
                  <a:gd name="T3" fmla="*/ 33 h 66"/>
                  <a:gd name="T4" fmla="*/ 33 w 65"/>
                  <a:gd name="T5" fmla="*/ 66 h 66"/>
                  <a:gd name="T6" fmla="*/ 65 w 65"/>
                  <a:gd name="T7" fmla="*/ 33 h 66"/>
                  <a:gd name="T8" fmla="*/ 33 w 65"/>
                  <a:gd name="T9" fmla="*/ 0 h 66"/>
                  <a:gd name="T10" fmla="*/ 33 w 65"/>
                  <a:gd name="T11" fmla="*/ 58 h 66"/>
                  <a:gd name="T12" fmla="*/ 8 w 65"/>
                  <a:gd name="T13" fmla="*/ 33 h 66"/>
                  <a:gd name="T14" fmla="*/ 33 w 65"/>
                  <a:gd name="T15" fmla="*/ 8 h 66"/>
                  <a:gd name="T16" fmla="*/ 57 w 65"/>
                  <a:gd name="T17" fmla="*/ 33 h 66"/>
                  <a:gd name="T18" fmla="*/ 33 w 65"/>
                  <a:gd name="T19" fmla="*/ 5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66">
                    <a:moveTo>
                      <a:pt x="33" y="0"/>
                    </a:moveTo>
                    <a:cubicBezTo>
                      <a:pt x="15" y="0"/>
                      <a:pt x="0" y="15"/>
                      <a:pt x="0" y="33"/>
                    </a:cubicBezTo>
                    <a:cubicBezTo>
                      <a:pt x="0" y="51"/>
                      <a:pt x="15" y="66"/>
                      <a:pt x="33" y="66"/>
                    </a:cubicBezTo>
                    <a:cubicBezTo>
                      <a:pt x="51" y="66"/>
                      <a:pt x="65" y="51"/>
                      <a:pt x="65" y="33"/>
                    </a:cubicBezTo>
                    <a:cubicBezTo>
                      <a:pt x="65" y="15"/>
                      <a:pt x="51" y="0"/>
                      <a:pt x="33" y="0"/>
                    </a:cubicBezTo>
                    <a:close/>
                    <a:moveTo>
                      <a:pt x="33" y="58"/>
                    </a:moveTo>
                    <a:cubicBezTo>
                      <a:pt x="19" y="58"/>
                      <a:pt x="8" y="46"/>
                      <a:pt x="8" y="33"/>
                    </a:cubicBezTo>
                    <a:cubicBezTo>
                      <a:pt x="8" y="19"/>
                      <a:pt x="19" y="8"/>
                      <a:pt x="33" y="8"/>
                    </a:cubicBezTo>
                    <a:cubicBezTo>
                      <a:pt x="46" y="8"/>
                      <a:pt x="57" y="19"/>
                      <a:pt x="57" y="33"/>
                    </a:cubicBezTo>
                    <a:cubicBezTo>
                      <a:pt x="57" y="46"/>
                      <a:pt x="46" y="58"/>
                      <a:pt x="33"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54" name="Freeform 202"/>
              <p:cNvSpPr>
                <a:spLocks noEditPoints="1"/>
              </p:cNvSpPr>
              <p:nvPr/>
            </p:nvSpPr>
            <p:spPr bwMode="auto">
              <a:xfrm>
                <a:off x="7442200" y="742951"/>
                <a:ext cx="74613" cy="74613"/>
              </a:xfrm>
              <a:custGeom>
                <a:avLst/>
                <a:gdLst>
                  <a:gd name="T0" fmla="*/ 33 w 65"/>
                  <a:gd name="T1" fmla="*/ 0 h 66"/>
                  <a:gd name="T2" fmla="*/ 0 w 65"/>
                  <a:gd name="T3" fmla="*/ 33 h 66"/>
                  <a:gd name="T4" fmla="*/ 33 w 65"/>
                  <a:gd name="T5" fmla="*/ 66 h 66"/>
                  <a:gd name="T6" fmla="*/ 65 w 65"/>
                  <a:gd name="T7" fmla="*/ 33 h 66"/>
                  <a:gd name="T8" fmla="*/ 33 w 65"/>
                  <a:gd name="T9" fmla="*/ 0 h 66"/>
                  <a:gd name="T10" fmla="*/ 33 w 65"/>
                  <a:gd name="T11" fmla="*/ 58 h 66"/>
                  <a:gd name="T12" fmla="*/ 8 w 65"/>
                  <a:gd name="T13" fmla="*/ 33 h 66"/>
                  <a:gd name="T14" fmla="*/ 33 w 65"/>
                  <a:gd name="T15" fmla="*/ 8 h 66"/>
                  <a:gd name="T16" fmla="*/ 57 w 65"/>
                  <a:gd name="T17" fmla="*/ 33 h 66"/>
                  <a:gd name="T18" fmla="*/ 33 w 65"/>
                  <a:gd name="T19" fmla="*/ 5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66">
                    <a:moveTo>
                      <a:pt x="33" y="0"/>
                    </a:moveTo>
                    <a:cubicBezTo>
                      <a:pt x="15" y="0"/>
                      <a:pt x="0" y="15"/>
                      <a:pt x="0" y="33"/>
                    </a:cubicBezTo>
                    <a:cubicBezTo>
                      <a:pt x="0" y="51"/>
                      <a:pt x="15" y="66"/>
                      <a:pt x="33" y="66"/>
                    </a:cubicBezTo>
                    <a:cubicBezTo>
                      <a:pt x="51" y="66"/>
                      <a:pt x="65" y="51"/>
                      <a:pt x="65" y="33"/>
                    </a:cubicBezTo>
                    <a:cubicBezTo>
                      <a:pt x="65" y="15"/>
                      <a:pt x="51" y="0"/>
                      <a:pt x="33" y="0"/>
                    </a:cubicBezTo>
                    <a:close/>
                    <a:moveTo>
                      <a:pt x="33" y="58"/>
                    </a:moveTo>
                    <a:cubicBezTo>
                      <a:pt x="19" y="58"/>
                      <a:pt x="8" y="47"/>
                      <a:pt x="8" y="33"/>
                    </a:cubicBezTo>
                    <a:cubicBezTo>
                      <a:pt x="8" y="20"/>
                      <a:pt x="19" y="8"/>
                      <a:pt x="33" y="8"/>
                    </a:cubicBezTo>
                    <a:cubicBezTo>
                      <a:pt x="46" y="8"/>
                      <a:pt x="57" y="20"/>
                      <a:pt x="57" y="33"/>
                    </a:cubicBezTo>
                    <a:cubicBezTo>
                      <a:pt x="57" y="47"/>
                      <a:pt x="46" y="58"/>
                      <a:pt x="33"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55" name="Freeform 203"/>
              <p:cNvSpPr>
                <a:spLocks noEditPoints="1"/>
              </p:cNvSpPr>
              <p:nvPr/>
            </p:nvSpPr>
            <p:spPr bwMode="auto">
              <a:xfrm>
                <a:off x="7442200" y="825501"/>
                <a:ext cx="74613" cy="73025"/>
              </a:xfrm>
              <a:custGeom>
                <a:avLst/>
                <a:gdLst>
                  <a:gd name="T0" fmla="*/ 33 w 65"/>
                  <a:gd name="T1" fmla="*/ 0 h 65"/>
                  <a:gd name="T2" fmla="*/ 0 w 65"/>
                  <a:gd name="T3" fmla="*/ 33 h 65"/>
                  <a:gd name="T4" fmla="*/ 33 w 65"/>
                  <a:gd name="T5" fmla="*/ 65 h 65"/>
                  <a:gd name="T6" fmla="*/ 65 w 65"/>
                  <a:gd name="T7" fmla="*/ 33 h 65"/>
                  <a:gd name="T8" fmla="*/ 33 w 65"/>
                  <a:gd name="T9" fmla="*/ 0 h 65"/>
                  <a:gd name="T10" fmla="*/ 33 w 65"/>
                  <a:gd name="T11" fmla="*/ 57 h 65"/>
                  <a:gd name="T12" fmla="*/ 8 w 65"/>
                  <a:gd name="T13" fmla="*/ 33 h 65"/>
                  <a:gd name="T14" fmla="*/ 33 w 65"/>
                  <a:gd name="T15" fmla="*/ 8 h 65"/>
                  <a:gd name="T16" fmla="*/ 57 w 65"/>
                  <a:gd name="T17" fmla="*/ 33 h 65"/>
                  <a:gd name="T18" fmla="*/ 33 w 65"/>
                  <a:gd name="T19"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65">
                    <a:moveTo>
                      <a:pt x="33" y="0"/>
                    </a:moveTo>
                    <a:cubicBezTo>
                      <a:pt x="15" y="0"/>
                      <a:pt x="0" y="15"/>
                      <a:pt x="0" y="33"/>
                    </a:cubicBezTo>
                    <a:cubicBezTo>
                      <a:pt x="0" y="51"/>
                      <a:pt x="15" y="65"/>
                      <a:pt x="33" y="65"/>
                    </a:cubicBezTo>
                    <a:cubicBezTo>
                      <a:pt x="51" y="65"/>
                      <a:pt x="65" y="51"/>
                      <a:pt x="65" y="33"/>
                    </a:cubicBezTo>
                    <a:cubicBezTo>
                      <a:pt x="65" y="15"/>
                      <a:pt x="51" y="0"/>
                      <a:pt x="33" y="0"/>
                    </a:cubicBezTo>
                    <a:close/>
                    <a:moveTo>
                      <a:pt x="33" y="57"/>
                    </a:moveTo>
                    <a:cubicBezTo>
                      <a:pt x="19" y="57"/>
                      <a:pt x="8" y="46"/>
                      <a:pt x="8" y="33"/>
                    </a:cubicBezTo>
                    <a:cubicBezTo>
                      <a:pt x="8" y="19"/>
                      <a:pt x="19" y="8"/>
                      <a:pt x="33" y="8"/>
                    </a:cubicBezTo>
                    <a:cubicBezTo>
                      <a:pt x="46" y="8"/>
                      <a:pt x="57" y="19"/>
                      <a:pt x="57" y="33"/>
                    </a:cubicBezTo>
                    <a:cubicBezTo>
                      <a:pt x="57" y="46"/>
                      <a:pt x="46" y="57"/>
                      <a:pt x="33"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56" name="Freeform 204"/>
              <p:cNvSpPr>
                <a:spLocks noEditPoints="1"/>
              </p:cNvSpPr>
              <p:nvPr/>
            </p:nvSpPr>
            <p:spPr bwMode="auto">
              <a:xfrm>
                <a:off x="7542213" y="750889"/>
                <a:ext cx="261938" cy="61913"/>
              </a:xfrm>
              <a:custGeom>
                <a:avLst/>
                <a:gdLst>
                  <a:gd name="T0" fmla="*/ 220 w 232"/>
                  <a:gd name="T1" fmla="*/ 0 h 55"/>
                  <a:gd name="T2" fmla="*/ 12 w 232"/>
                  <a:gd name="T3" fmla="*/ 0 h 55"/>
                  <a:gd name="T4" fmla="*/ 0 w 232"/>
                  <a:gd name="T5" fmla="*/ 12 h 55"/>
                  <a:gd name="T6" fmla="*/ 0 w 232"/>
                  <a:gd name="T7" fmla="*/ 43 h 55"/>
                  <a:gd name="T8" fmla="*/ 12 w 232"/>
                  <a:gd name="T9" fmla="*/ 55 h 55"/>
                  <a:gd name="T10" fmla="*/ 220 w 232"/>
                  <a:gd name="T11" fmla="*/ 55 h 55"/>
                  <a:gd name="T12" fmla="*/ 232 w 232"/>
                  <a:gd name="T13" fmla="*/ 43 h 55"/>
                  <a:gd name="T14" fmla="*/ 232 w 232"/>
                  <a:gd name="T15" fmla="*/ 12 h 55"/>
                  <a:gd name="T16" fmla="*/ 220 w 232"/>
                  <a:gd name="T17" fmla="*/ 0 h 55"/>
                  <a:gd name="T18" fmla="*/ 224 w 232"/>
                  <a:gd name="T19" fmla="*/ 43 h 55"/>
                  <a:gd name="T20" fmla="*/ 220 w 232"/>
                  <a:gd name="T21" fmla="*/ 47 h 55"/>
                  <a:gd name="T22" fmla="*/ 12 w 232"/>
                  <a:gd name="T23" fmla="*/ 47 h 55"/>
                  <a:gd name="T24" fmla="*/ 8 w 232"/>
                  <a:gd name="T25" fmla="*/ 43 h 55"/>
                  <a:gd name="T26" fmla="*/ 8 w 232"/>
                  <a:gd name="T27" fmla="*/ 12 h 55"/>
                  <a:gd name="T28" fmla="*/ 12 w 232"/>
                  <a:gd name="T29" fmla="*/ 8 h 55"/>
                  <a:gd name="T30" fmla="*/ 220 w 232"/>
                  <a:gd name="T31" fmla="*/ 8 h 55"/>
                  <a:gd name="T32" fmla="*/ 224 w 232"/>
                  <a:gd name="T33" fmla="*/ 12 h 55"/>
                  <a:gd name="T34" fmla="*/ 224 w 232"/>
                  <a:gd name="T35"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2" h="55">
                    <a:moveTo>
                      <a:pt x="220" y="0"/>
                    </a:moveTo>
                    <a:cubicBezTo>
                      <a:pt x="12" y="0"/>
                      <a:pt x="12" y="0"/>
                      <a:pt x="12" y="0"/>
                    </a:cubicBezTo>
                    <a:cubicBezTo>
                      <a:pt x="5" y="0"/>
                      <a:pt x="0" y="5"/>
                      <a:pt x="0" y="12"/>
                    </a:cubicBezTo>
                    <a:cubicBezTo>
                      <a:pt x="0" y="43"/>
                      <a:pt x="0" y="43"/>
                      <a:pt x="0" y="43"/>
                    </a:cubicBezTo>
                    <a:cubicBezTo>
                      <a:pt x="0" y="50"/>
                      <a:pt x="5" y="55"/>
                      <a:pt x="12" y="55"/>
                    </a:cubicBezTo>
                    <a:cubicBezTo>
                      <a:pt x="220" y="55"/>
                      <a:pt x="220" y="55"/>
                      <a:pt x="220" y="55"/>
                    </a:cubicBezTo>
                    <a:cubicBezTo>
                      <a:pt x="227" y="55"/>
                      <a:pt x="232" y="50"/>
                      <a:pt x="232" y="43"/>
                    </a:cubicBezTo>
                    <a:cubicBezTo>
                      <a:pt x="232" y="12"/>
                      <a:pt x="232" y="12"/>
                      <a:pt x="232" y="12"/>
                    </a:cubicBezTo>
                    <a:cubicBezTo>
                      <a:pt x="232" y="5"/>
                      <a:pt x="227" y="0"/>
                      <a:pt x="220" y="0"/>
                    </a:cubicBezTo>
                    <a:close/>
                    <a:moveTo>
                      <a:pt x="224" y="43"/>
                    </a:moveTo>
                    <a:cubicBezTo>
                      <a:pt x="224" y="46"/>
                      <a:pt x="223" y="47"/>
                      <a:pt x="220" y="47"/>
                    </a:cubicBezTo>
                    <a:cubicBezTo>
                      <a:pt x="12" y="47"/>
                      <a:pt x="12" y="47"/>
                      <a:pt x="12" y="47"/>
                    </a:cubicBezTo>
                    <a:cubicBezTo>
                      <a:pt x="9" y="47"/>
                      <a:pt x="8" y="46"/>
                      <a:pt x="8" y="43"/>
                    </a:cubicBezTo>
                    <a:cubicBezTo>
                      <a:pt x="8" y="12"/>
                      <a:pt x="8" y="12"/>
                      <a:pt x="8" y="12"/>
                    </a:cubicBezTo>
                    <a:cubicBezTo>
                      <a:pt x="8" y="10"/>
                      <a:pt x="9" y="8"/>
                      <a:pt x="12" y="8"/>
                    </a:cubicBezTo>
                    <a:cubicBezTo>
                      <a:pt x="220" y="8"/>
                      <a:pt x="220" y="8"/>
                      <a:pt x="220" y="8"/>
                    </a:cubicBezTo>
                    <a:cubicBezTo>
                      <a:pt x="223" y="8"/>
                      <a:pt x="224" y="10"/>
                      <a:pt x="224" y="12"/>
                    </a:cubicBezTo>
                    <a:lnTo>
                      <a:pt x="224"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57" name="Freeform 205"/>
              <p:cNvSpPr>
                <a:spLocks noEditPoints="1"/>
              </p:cNvSpPr>
              <p:nvPr/>
            </p:nvSpPr>
            <p:spPr bwMode="auto">
              <a:xfrm>
                <a:off x="7542213" y="668339"/>
                <a:ext cx="261938" cy="61913"/>
              </a:xfrm>
              <a:custGeom>
                <a:avLst/>
                <a:gdLst>
                  <a:gd name="T0" fmla="*/ 220 w 232"/>
                  <a:gd name="T1" fmla="*/ 0 h 55"/>
                  <a:gd name="T2" fmla="*/ 12 w 232"/>
                  <a:gd name="T3" fmla="*/ 0 h 55"/>
                  <a:gd name="T4" fmla="*/ 0 w 232"/>
                  <a:gd name="T5" fmla="*/ 12 h 55"/>
                  <a:gd name="T6" fmla="*/ 0 w 232"/>
                  <a:gd name="T7" fmla="*/ 43 h 55"/>
                  <a:gd name="T8" fmla="*/ 12 w 232"/>
                  <a:gd name="T9" fmla="*/ 55 h 55"/>
                  <a:gd name="T10" fmla="*/ 220 w 232"/>
                  <a:gd name="T11" fmla="*/ 55 h 55"/>
                  <a:gd name="T12" fmla="*/ 232 w 232"/>
                  <a:gd name="T13" fmla="*/ 43 h 55"/>
                  <a:gd name="T14" fmla="*/ 232 w 232"/>
                  <a:gd name="T15" fmla="*/ 12 h 55"/>
                  <a:gd name="T16" fmla="*/ 220 w 232"/>
                  <a:gd name="T17" fmla="*/ 0 h 55"/>
                  <a:gd name="T18" fmla="*/ 224 w 232"/>
                  <a:gd name="T19" fmla="*/ 43 h 55"/>
                  <a:gd name="T20" fmla="*/ 220 w 232"/>
                  <a:gd name="T21" fmla="*/ 47 h 55"/>
                  <a:gd name="T22" fmla="*/ 12 w 232"/>
                  <a:gd name="T23" fmla="*/ 47 h 55"/>
                  <a:gd name="T24" fmla="*/ 8 w 232"/>
                  <a:gd name="T25" fmla="*/ 43 h 55"/>
                  <a:gd name="T26" fmla="*/ 8 w 232"/>
                  <a:gd name="T27" fmla="*/ 12 h 55"/>
                  <a:gd name="T28" fmla="*/ 12 w 232"/>
                  <a:gd name="T29" fmla="*/ 8 h 55"/>
                  <a:gd name="T30" fmla="*/ 220 w 232"/>
                  <a:gd name="T31" fmla="*/ 8 h 55"/>
                  <a:gd name="T32" fmla="*/ 224 w 232"/>
                  <a:gd name="T33" fmla="*/ 12 h 55"/>
                  <a:gd name="T34" fmla="*/ 224 w 232"/>
                  <a:gd name="T35"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2" h="55">
                    <a:moveTo>
                      <a:pt x="220" y="0"/>
                    </a:moveTo>
                    <a:cubicBezTo>
                      <a:pt x="12" y="0"/>
                      <a:pt x="12" y="0"/>
                      <a:pt x="12" y="0"/>
                    </a:cubicBezTo>
                    <a:cubicBezTo>
                      <a:pt x="5" y="0"/>
                      <a:pt x="0" y="5"/>
                      <a:pt x="0" y="12"/>
                    </a:cubicBezTo>
                    <a:cubicBezTo>
                      <a:pt x="0" y="43"/>
                      <a:pt x="0" y="43"/>
                      <a:pt x="0" y="43"/>
                    </a:cubicBezTo>
                    <a:cubicBezTo>
                      <a:pt x="0" y="50"/>
                      <a:pt x="5" y="55"/>
                      <a:pt x="12" y="55"/>
                    </a:cubicBezTo>
                    <a:cubicBezTo>
                      <a:pt x="220" y="55"/>
                      <a:pt x="220" y="55"/>
                      <a:pt x="220" y="55"/>
                    </a:cubicBezTo>
                    <a:cubicBezTo>
                      <a:pt x="227" y="55"/>
                      <a:pt x="232" y="50"/>
                      <a:pt x="232" y="43"/>
                    </a:cubicBezTo>
                    <a:cubicBezTo>
                      <a:pt x="232" y="12"/>
                      <a:pt x="232" y="12"/>
                      <a:pt x="232" y="12"/>
                    </a:cubicBezTo>
                    <a:cubicBezTo>
                      <a:pt x="232" y="5"/>
                      <a:pt x="227" y="0"/>
                      <a:pt x="220" y="0"/>
                    </a:cubicBezTo>
                    <a:close/>
                    <a:moveTo>
                      <a:pt x="224" y="43"/>
                    </a:moveTo>
                    <a:cubicBezTo>
                      <a:pt x="224" y="45"/>
                      <a:pt x="223" y="47"/>
                      <a:pt x="220" y="47"/>
                    </a:cubicBezTo>
                    <a:cubicBezTo>
                      <a:pt x="12" y="47"/>
                      <a:pt x="12" y="47"/>
                      <a:pt x="12" y="47"/>
                    </a:cubicBezTo>
                    <a:cubicBezTo>
                      <a:pt x="9" y="47"/>
                      <a:pt x="8" y="45"/>
                      <a:pt x="8" y="43"/>
                    </a:cubicBezTo>
                    <a:cubicBezTo>
                      <a:pt x="8" y="12"/>
                      <a:pt x="8" y="12"/>
                      <a:pt x="8" y="12"/>
                    </a:cubicBezTo>
                    <a:cubicBezTo>
                      <a:pt x="8" y="9"/>
                      <a:pt x="9" y="8"/>
                      <a:pt x="12" y="8"/>
                    </a:cubicBezTo>
                    <a:cubicBezTo>
                      <a:pt x="220" y="8"/>
                      <a:pt x="220" y="8"/>
                      <a:pt x="220" y="8"/>
                    </a:cubicBezTo>
                    <a:cubicBezTo>
                      <a:pt x="223" y="8"/>
                      <a:pt x="224" y="9"/>
                      <a:pt x="224" y="12"/>
                    </a:cubicBezTo>
                    <a:lnTo>
                      <a:pt x="224"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58" name="Freeform 206"/>
              <p:cNvSpPr>
                <a:spLocks noEditPoints="1"/>
              </p:cNvSpPr>
              <p:nvPr/>
            </p:nvSpPr>
            <p:spPr bwMode="auto">
              <a:xfrm>
                <a:off x="7542213" y="833439"/>
                <a:ext cx="261938" cy="63500"/>
              </a:xfrm>
              <a:custGeom>
                <a:avLst/>
                <a:gdLst>
                  <a:gd name="T0" fmla="*/ 220 w 232"/>
                  <a:gd name="T1" fmla="*/ 0 h 56"/>
                  <a:gd name="T2" fmla="*/ 12 w 232"/>
                  <a:gd name="T3" fmla="*/ 0 h 56"/>
                  <a:gd name="T4" fmla="*/ 0 w 232"/>
                  <a:gd name="T5" fmla="*/ 12 h 56"/>
                  <a:gd name="T6" fmla="*/ 0 w 232"/>
                  <a:gd name="T7" fmla="*/ 44 h 56"/>
                  <a:gd name="T8" fmla="*/ 12 w 232"/>
                  <a:gd name="T9" fmla="*/ 56 h 56"/>
                  <a:gd name="T10" fmla="*/ 220 w 232"/>
                  <a:gd name="T11" fmla="*/ 56 h 56"/>
                  <a:gd name="T12" fmla="*/ 232 w 232"/>
                  <a:gd name="T13" fmla="*/ 44 h 56"/>
                  <a:gd name="T14" fmla="*/ 232 w 232"/>
                  <a:gd name="T15" fmla="*/ 12 h 56"/>
                  <a:gd name="T16" fmla="*/ 220 w 232"/>
                  <a:gd name="T17" fmla="*/ 0 h 56"/>
                  <a:gd name="T18" fmla="*/ 224 w 232"/>
                  <a:gd name="T19" fmla="*/ 44 h 56"/>
                  <a:gd name="T20" fmla="*/ 220 w 232"/>
                  <a:gd name="T21" fmla="*/ 48 h 56"/>
                  <a:gd name="T22" fmla="*/ 12 w 232"/>
                  <a:gd name="T23" fmla="*/ 48 h 56"/>
                  <a:gd name="T24" fmla="*/ 8 w 232"/>
                  <a:gd name="T25" fmla="*/ 44 h 56"/>
                  <a:gd name="T26" fmla="*/ 8 w 232"/>
                  <a:gd name="T27" fmla="*/ 12 h 56"/>
                  <a:gd name="T28" fmla="*/ 12 w 232"/>
                  <a:gd name="T29" fmla="*/ 8 h 56"/>
                  <a:gd name="T30" fmla="*/ 220 w 232"/>
                  <a:gd name="T31" fmla="*/ 8 h 56"/>
                  <a:gd name="T32" fmla="*/ 224 w 232"/>
                  <a:gd name="T33" fmla="*/ 12 h 56"/>
                  <a:gd name="T34" fmla="*/ 224 w 232"/>
                  <a:gd name="T35"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2" h="56">
                    <a:moveTo>
                      <a:pt x="220" y="0"/>
                    </a:moveTo>
                    <a:cubicBezTo>
                      <a:pt x="12" y="0"/>
                      <a:pt x="12" y="0"/>
                      <a:pt x="12" y="0"/>
                    </a:cubicBezTo>
                    <a:cubicBezTo>
                      <a:pt x="5" y="0"/>
                      <a:pt x="0" y="5"/>
                      <a:pt x="0" y="12"/>
                    </a:cubicBezTo>
                    <a:cubicBezTo>
                      <a:pt x="0" y="44"/>
                      <a:pt x="0" y="44"/>
                      <a:pt x="0" y="44"/>
                    </a:cubicBezTo>
                    <a:cubicBezTo>
                      <a:pt x="0" y="50"/>
                      <a:pt x="5" y="56"/>
                      <a:pt x="12" y="56"/>
                    </a:cubicBezTo>
                    <a:cubicBezTo>
                      <a:pt x="220" y="56"/>
                      <a:pt x="220" y="56"/>
                      <a:pt x="220" y="56"/>
                    </a:cubicBezTo>
                    <a:cubicBezTo>
                      <a:pt x="227" y="56"/>
                      <a:pt x="232" y="50"/>
                      <a:pt x="232" y="44"/>
                    </a:cubicBezTo>
                    <a:cubicBezTo>
                      <a:pt x="232" y="12"/>
                      <a:pt x="232" y="12"/>
                      <a:pt x="232" y="12"/>
                    </a:cubicBezTo>
                    <a:cubicBezTo>
                      <a:pt x="232" y="5"/>
                      <a:pt x="227" y="0"/>
                      <a:pt x="220" y="0"/>
                    </a:cubicBezTo>
                    <a:close/>
                    <a:moveTo>
                      <a:pt x="224" y="44"/>
                    </a:moveTo>
                    <a:cubicBezTo>
                      <a:pt x="224" y="46"/>
                      <a:pt x="223" y="48"/>
                      <a:pt x="220" y="48"/>
                    </a:cubicBezTo>
                    <a:cubicBezTo>
                      <a:pt x="12" y="48"/>
                      <a:pt x="12" y="48"/>
                      <a:pt x="12" y="48"/>
                    </a:cubicBezTo>
                    <a:cubicBezTo>
                      <a:pt x="9" y="48"/>
                      <a:pt x="8" y="46"/>
                      <a:pt x="8" y="44"/>
                    </a:cubicBezTo>
                    <a:cubicBezTo>
                      <a:pt x="8" y="12"/>
                      <a:pt x="8" y="12"/>
                      <a:pt x="8" y="12"/>
                    </a:cubicBezTo>
                    <a:cubicBezTo>
                      <a:pt x="8" y="10"/>
                      <a:pt x="9" y="8"/>
                      <a:pt x="12" y="8"/>
                    </a:cubicBezTo>
                    <a:cubicBezTo>
                      <a:pt x="220" y="8"/>
                      <a:pt x="220" y="8"/>
                      <a:pt x="220" y="8"/>
                    </a:cubicBezTo>
                    <a:cubicBezTo>
                      <a:pt x="223" y="8"/>
                      <a:pt x="224" y="10"/>
                      <a:pt x="224" y="12"/>
                    </a:cubicBezTo>
                    <a:lnTo>
                      <a:pt x="224"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grpSp>
      </p:grpSp>
      <p:sp>
        <p:nvSpPr>
          <p:cNvPr id="59" name="添加标题"/>
          <p:cNvSpPr txBox="1"/>
          <p:nvPr/>
        </p:nvSpPr>
        <p:spPr>
          <a:xfrm>
            <a:off x="7788808" y="2059655"/>
            <a:ext cx="3100609" cy="1061829"/>
          </a:xfrm>
          <a:prstGeom prst="rect">
            <a:avLst/>
          </a:prstGeom>
          <a:noFill/>
        </p:spPr>
        <p:txBody>
          <a:bodyPr wrap="square" rtlCol="0">
            <a:spAutoFit/>
          </a:bodyPr>
          <a:lstStyle/>
          <a:p>
            <a:pPr algn="just">
              <a:lnSpc>
                <a:spcPct val="150000"/>
              </a:lnSpc>
            </a:pPr>
            <a:r>
              <a:rPr lang="zh-CN" altLang="en-US" b="1" dirty="0">
                <a:solidFill>
                  <a:schemeClr val="accent1"/>
                </a:solidFill>
                <a:cs typeface="+mn-ea"/>
                <a:sym typeface="+mn-lt"/>
              </a:rPr>
              <a:t>添加标题</a:t>
            </a:r>
            <a:endParaRPr lang="en-US" altLang="zh-CN" b="1" dirty="0">
              <a:solidFill>
                <a:schemeClr val="accent1"/>
              </a:solidFill>
              <a:cs typeface="+mn-ea"/>
              <a:sym typeface="+mn-lt"/>
            </a:endParaRPr>
          </a:p>
          <a:p>
            <a:pPr algn="just">
              <a:lnSpc>
                <a:spcPct val="150000"/>
              </a:lnSpc>
            </a:pPr>
            <a:r>
              <a:rPr lang="zh-CN" altLang="en-US" sz="1200" dirty="0">
                <a:solidFill>
                  <a:schemeClr val="tx2"/>
                </a:solidFill>
                <a:cs typeface="+mn-ea"/>
                <a:sym typeface="+mn-lt"/>
              </a:rPr>
              <a:t>单击此处添加标题单击此处添加标题单击此处添加标题单击此处添加标题</a:t>
            </a:r>
            <a:endParaRPr lang="zh-CN" altLang="en-US" sz="1200" dirty="0">
              <a:solidFill>
                <a:schemeClr val="tx2"/>
              </a:solidFill>
              <a:cs typeface="+mn-ea"/>
              <a:sym typeface="+mn-lt"/>
            </a:endParaRPr>
          </a:p>
        </p:txBody>
      </p:sp>
      <p:grpSp>
        <p:nvGrpSpPr>
          <p:cNvPr id="60" name="组合 59"/>
          <p:cNvGrpSpPr/>
          <p:nvPr/>
        </p:nvGrpSpPr>
        <p:grpSpPr>
          <a:xfrm>
            <a:off x="6741300" y="3226928"/>
            <a:ext cx="764860" cy="765060"/>
            <a:chOff x="6632696" y="3277717"/>
            <a:chExt cx="764860" cy="765060"/>
          </a:xfrm>
        </p:grpSpPr>
        <p:sp>
          <p:nvSpPr>
            <p:cNvPr id="61" name="Oval 102"/>
            <p:cNvSpPr/>
            <p:nvPr/>
          </p:nvSpPr>
          <p:spPr bwMode="auto">
            <a:xfrm>
              <a:off x="6632696" y="3277717"/>
              <a:ext cx="764860" cy="76506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600">
                <a:defRPr/>
              </a:pPr>
              <a:endParaRPr lang="en-US" sz="675" dirty="0">
                <a:cs typeface="+mn-ea"/>
                <a:sym typeface="+mn-lt"/>
              </a:endParaRPr>
            </a:p>
          </p:txBody>
        </p:sp>
        <p:sp>
          <p:nvSpPr>
            <p:cNvPr id="62" name="Freeform 155"/>
            <p:cNvSpPr>
              <a:spLocks noEditPoints="1"/>
            </p:cNvSpPr>
            <p:nvPr/>
          </p:nvSpPr>
          <p:spPr bwMode="auto">
            <a:xfrm>
              <a:off x="6843676" y="3517372"/>
              <a:ext cx="342900" cy="285750"/>
            </a:xfrm>
            <a:custGeom>
              <a:avLst/>
              <a:gdLst>
                <a:gd name="T0" fmla="*/ 295 w 308"/>
                <a:gd name="T1" fmla="*/ 256 h 256"/>
                <a:gd name="T2" fmla="*/ 308 w 308"/>
                <a:gd name="T3" fmla="*/ 76 h 256"/>
                <a:gd name="T4" fmla="*/ 232 w 308"/>
                <a:gd name="T5" fmla="*/ 63 h 256"/>
                <a:gd name="T6" fmla="*/ 76 w 308"/>
                <a:gd name="T7" fmla="*/ 63 h 256"/>
                <a:gd name="T8" fmla="*/ 0 w 308"/>
                <a:gd name="T9" fmla="*/ 76 h 256"/>
                <a:gd name="T10" fmla="*/ 13 w 308"/>
                <a:gd name="T11" fmla="*/ 256 h 256"/>
                <a:gd name="T12" fmla="*/ 10 w 308"/>
                <a:gd name="T13" fmla="*/ 141 h 256"/>
                <a:gd name="T14" fmla="*/ 126 w 308"/>
                <a:gd name="T15" fmla="*/ 150 h 256"/>
                <a:gd name="T16" fmla="*/ 295 w 308"/>
                <a:gd name="T17" fmla="*/ 246 h 256"/>
                <a:gd name="T18" fmla="*/ 10 w 308"/>
                <a:gd name="T19" fmla="*/ 243 h 256"/>
                <a:gd name="T20" fmla="*/ 126 w 308"/>
                <a:gd name="T21" fmla="*/ 174 h 256"/>
                <a:gd name="T22" fmla="*/ 169 w 308"/>
                <a:gd name="T23" fmla="*/ 184 h 256"/>
                <a:gd name="T24" fmla="*/ 298 w 308"/>
                <a:gd name="T25" fmla="*/ 151 h 256"/>
                <a:gd name="T26" fmla="*/ 295 w 308"/>
                <a:gd name="T27" fmla="*/ 246 h 256"/>
                <a:gd name="T28" fmla="*/ 136 w 308"/>
                <a:gd name="T29" fmla="*/ 142 h 256"/>
                <a:gd name="T30" fmla="*/ 169 w 308"/>
                <a:gd name="T31" fmla="*/ 139 h 256"/>
                <a:gd name="T32" fmla="*/ 172 w 308"/>
                <a:gd name="T33" fmla="*/ 171 h 256"/>
                <a:gd name="T34" fmla="*/ 139 w 308"/>
                <a:gd name="T35" fmla="*/ 174 h 256"/>
                <a:gd name="T36" fmla="*/ 298 w 308"/>
                <a:gd name="T37" fmla="*/ 127 h 256"/>
                <a:gd name="T38" fmla="*/ 182 w 308"/>
                <a:gd name="T39" fmla="*/ 164 h 256"/>
                <a:gd name="T40" fmla="*/ 298 w 308"/>
                <a:gd name="T41" fmla="*/ 127 h 256"/>
                <a:gd name="T42" fmla="*/ 221 w 308"/>
                <a:gd name="T43" fmla="*/ 63 h 256"/>
                <a:gd name="T44" fmla="*/ 154 w 308"/>
                <a:gd name="T45" fmla="*/ 23 h 256"/>
                <a:gd name="T46" fmla="*/ 87 w 308"/>
                <a:gd name="T47" fmla="*/ 63 h 256"/>
                <a:gd name="T48" fmla="*/ 199 w 308"/>
                <a:gd name="T49" fmla="*/ 63 h 256"/>
                <a:gd name="T50" fmla="*/ 154 w 308"/>
                <a:gd name="T51" fmla="*/ 33 h 256"/>
                <a:gd name="T52" fmla="*/ 13 w 308"/>
                <a:gd name="T53" fmla="*/ 73 h 256"/>
                <a:gd name="T54" fmla="*/ 298 w 308"/>
                <a:gd name="T55" fmla="*/ 76 h 256"/>
                <a:gd name="T56" fmla="*/ 181 w 308"/>
                <a:gd name="T57" fmla="*/ 140 h 256"/>
                <a:gd name="T58" fmla="*/ 139 w 308"/>
                <a:gd name="T59" fmla="*/ 129 h 256"/>
                <a:gd name="T60" fmla="*/ 10 w 308"/>
                <a:gd name="T61" fmla="*/ 117 h 256"/>
                <a:gd name="T62" fmla="*/ 13 w 308"/>
                <a:gd name="T63" fmla="*/ 7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8" h="256">
                  <a:moveTo>
                    <a:pt x="13" y="256"/>
                  </a:moveTo>
                  <a:cubicBezTo>
                    <a:pt x="295" y="256"/>
                    <a:pt x="295" y="256"/>
                    <a:pt x="295" y="256"/>
                  </a:cubicBezTo>
                  <a:cubicBezTo>
                    <a:pt x="302" y="256"/>
                    <a:pt x="308" y="250"/>
                    <a:pt x="308" y="243"/>
                  </a:cubicBezTo>
                  <a:cubicBezTo>
                    <a:pt x="308" y="76"/>
                    <a:pt x="308" y="76"/>
                    <a:pt x="308" y="76"/>
                  </a:cubicBezTo>
                  <a:cubicBezTo>
                    <a:pt x="308" y="69"/>
                    <a:pt x="302" y="63"/>
                    <a:pt x="295" y="63"/>
                  </a:cubicBezTo>
                  <a:cubicBezTo>
                    <a:pt x="232" y="63"/>
                    <a:pt x="232" y="63"/>
                    <a:pt x="232" y="63"/>
                  </a:cubicBezTo>
                  <a:cubicBezTo>
                    <a:pt x="222" y="26"/>
                    <a:pt x="190" y="0"/>
                    <a:pt x="154" y="0"/>
                  </a:cubicBezTo>
                  <a:cubicBezTo>
                    <a:pt x="117" y="0"/>
                    <a:pt x="86" y="26"/>
                    <a:pt x="76" y="63"/>
                  </a:cubicBezTo>
                  <a:cubicBezTo>
                    <a:pt x="13" y="63"/>
                    <a:pt x="13" y="63"/>
                    <a:pt x="13" y="63"/>
                  </a:cubicBezTo>
                  <a:cubicBezTo>
                    <a:pt x="5" y="63"/>
                    <a:pt x="0" y="69"/>
                    <a:pt x="0" y="76"/>
                  </a:cubicBezTo>
                  <a:cubicBezTo>
                    <a:pt x="0" y="243"/>
                    <a:pt x="0" y="243"/>
                    <a:pt x="0" y="243"/>
                  </a:cubicBezTo>
                  <a:cubicBezTo>
                    <a:pt x="0" y="250"/>
                    <a:pt x="5" y="256"/>
                    <a:pt x="13" y="256"/>
                  </a:cubicBezTo>
                  <a:close/>
                  <a:moveTo>
                    <a:pt x="126" y="164"/>
                  </a:moveTo>
                  <a:cubicBezTo>
                    <a:pt x="10" y="141"/>
                    <a:pt x="10" y="141"/>
                    <a:pt x="10" y="141"/>
                  </a:cubicBezTo>
                  <a:cubicBezTo>
                    <a:pt x="10" y="127"/>
                    <a:pt x="10" y="127"/>
                    <a:pt x="10" y="127"/>
                  </a:cubicBezTo>
                  <a:cubicBezTo>
                    <a:pt x="126" y="150"/>
                    <a:pt x="126" y="150"/>
                    <a:pt x="126" y="150"/>
                  </a:cubicBezTo>
                  <a:lnTo>
                    <a:pt x="126" y="164"/>
                  </a:lnTo>
                  <a:close/>
                  <a:moveTo>
                    <a:pt x="295" y="246"/>
                  </a:moveTo>
                  <a:cubicBezTo>
                    <a:pt x="13" y="246"/>
                    <a:pt x="13" y="246"/>
                    <a:pt x="13" y="246"/>
                  </a:cubicBezTo>
                  <a:cubicBezTo>
                    <a:pt x="11" y="246"/>
                    <a:pt x="10" y="244"/>
                    <a:pt x="10" y="243"/>
                  </a:cubicBezTo>
                  <a:cubicBezTo>
                    <a:pt x="10" y="151"/>
                    <a:pt x="10" y="151"/>
                    <a:pt x="10" y="151"/>
                  </a:cubicBezTo>
                  <a:cubicBezTo>
                    <a:pt x="126" y="174"/>
                    <a:pt x="126" y="174"/>
                    <a:pt x="126" y="174"/>
                  </a:cubicBezTo>
                  <a:cubicBezTo>
                    <a:pt x="128" y="180"/>
                    <a:pt x="133" y="184"/>
                    <a:pt x="139" y="184"/>
                  </a:cubicBezTo>
                  <a:cubicBezTo>
                    <a:pt x="169" y="184"/>
                    <a:pt x="169" y="184"/>
                    <a:pt x="169" y="184"/>
                  </a:cubicBezTo>
                  <a:cubicBezTo>
                    <a:pt x="175" y="184"/>
                    <a:pt x="180" y="180"/>
                    <a:pt x="181" y="174"/>
                  </a:cubicBezTo>
                  <a:cubicBezTo>
                    <a:pt x="298" y="151"/>
                    <a:pt x="298" y="151"/>
                    <a:pt x="298" y="151"/>
                  </a:cubicBezTo>
                  <a:cubicBezTo>
                    <a:pt x="298" y="243"/>
                    <a:pt x="298" y="243"/>
                    <a:pt x="298" y="243"/>
                  </a:cubicBezTo>
                  <a:cubicBezTo>
                    <a:pt x="298" y="244"/>
                    <a:pt x="297" y="246"/>
                    <a:pt x="295" y="246"/>
                  </a:cubicBezTo>
                  <a:close/>
                  <a:moveTo>
                    <a:pt x="136" y="171"/>
                  </a:moveTo>
                  <a:cubicBezTo>
                    <a:pt x="136" y="142"/>
                    <a:pt x="136" y="142"/>
                    <a:pt x="136" y="142"/>
                  </a:cubicBezTo>
                  <a:cubicBezTo>
                    <a:pt x="136" y="140"/>
                    <a:pt x="138" y="139"/>
                    <a:pt x="139" y="139"/>
                  </a:cubicBezTo>
                  <a:cubicBezTo>
                    <a:pt x="169" y="139"/>
                    <a:pt x="169" y="139"/>
                    <a:pt x="169" y="139"/>
                  </a:cubicBezTo>
                  <a:cubicBezTo>
                    <a:pt x="170" y="139"/>
                    <a:pt x="172" y="140"/>
                    <a:pt x="172" y="142"/>
                  </a:cubicBezTo>
                  <a:cubicBezTo>
                    <a:pt x="172" y="171"/>
                    <a:pt x="172" y="171"/>
                    <a:pt x="172" y="171"/>
                  </a:cubicBezTo>
                  <a:cubicBezTo>
                    <a:pt x="172" y="173"/>
                    <a:pt x="170" y="174"/>
                    <a:pt x="169" y="174"/>
                  </a:cubicBezTo>
                  <a:cubicBezTo>
                    <a:pt x="139" y="174"/>
                    <a:pt x="139" y="174"/>
                    <a:pt x="139" y="174"/>
                  </a:cubicBezTo>
                  <a:cubicBezTo>
                    <a:pt x="138" y="174"/>
                    <a:pt x="136" y="173"/>
                    <a:pt x="136" y="171"/>
                  </a:cubicBezTo>
                  <a:close/>
                  <a:moveTo>
                    <a:pt x="298" y="127"/>
                  </a:moveTo>
                  <a:cubicBezTo>
                    <a:pt x="298" y="141"/>
                    <a:pt x="298" y="141"/>
                    <a:pt x="298" y="141"/>
                  </a:cubicBezTo>
                  <a:cubicBezTo>
                    <a:pt x="182" y="164"/>
                    <a:pt x="182" y="164"/>
                    <a:pt x="182" y="164"/>
                  </a:cubicBezTo>
                  <a:cubicBezTo>
                    <a:pt x="182" y="150"/>
                    <a:pt x="182" y="150"/>
                    <a:pt x="182" y="150"/>
                  </a:cubicBezTo>
                  <a:lnTo>
                    <a:pt x="298" y="127"/>
                  </a:lnTo>
                  <a:close/>
                  <a:moveTo>
                    <a:pt x="154" y="10"/>
                  </a:moveTo>
                  <a:cubicBezTo>
                    <a:pt x="185" y="10"/>
                    <a:pt x="212" y="32"/>
                    <a:pt x="221" y="63"/>
                  </a:cubicBezTo>
                  <a:cubicBezTo>
                    <a:pt x="210" y="63"/>
                    <a:pt x="210" y="63"/>
                    <a:pt x="210" y="63"/>
                  </a:cubicBezTo>
                  <a:cubicBezTo>
                    <a:pt x="202" y="39"/>
                    <a:pt x="180" y="23"/>
                    <a:pt x="154" y="23"/>
                  </a:cubicBezTo>
                  <a:cubicBezTo>
                    <a:pt x="128" y="23"/>
                    <a:pt x="106" y="39"/>
                    <a:pt x="98" y="63"/>
                  </a:cubicBezTo>
                  <a:cubicBezTo>
                    <a:pt x="87" y="63"/>
                    <a:pt x="87" y="63"/>
                    <a:pt x="87" y="63"/>
                  </a:cubicBezTo>
                  <a:cubicBezTo>
                    <a:pt x="96" y="32"/>
                    <a:pt x="123" y="10"/>
                    <a:pt x="154" y="10"/>
                  </a:cubicBezTo>
                  <a:close/>
                  <a:moveTo>
                    <a:pt x="199" y="63"/>
                  </a:moveTo>
                  <a:cubicBezTo>
                    <a:pt x="109" y="63"/>
                    <a:pt x="109" y="63"/>
                    <a:pt x="109" y="63"/>
                  </a:cubicBezTo>
                  <a:cubicBezTo>
                    <a:pt x="116" y="45"/>
                    <a:pt x="134" y="33"/>
                    <a:pt x="154" y="33"/>
                  </a:cubicBezTo>
                  <a:cubicBezTo>
                    <a:pt x="174" y="33"/>
                    <a:pt x="192" y="45"/>
                    <a:pt x="199" y="63"/>
                  </a:cubicBezTo>
                  <a:close/>
                  <a:moveTo>
                    <a:pt x="13" y="73"/>
                  </a:moveTo>
                  <a:cubicBezTo>
                    <a:pt x="295" y="73"/>
                    <a:pt x="295" y="73"/>
                    <a:pt x="295" y="73"/>
                  </a:cubicBezTo>
                  <a:cubicBezTo>
                    <a:pt x="297" y="73"/>
                    <a:pt x="298" y="75"/>
                    <a:pt x="298" y="76"/>
                  </a:cubicBezTo>
                  <a:cubicBezTo>
                    <a:pt x="298" y="117"/>
                    <a:pt x="298" y="117"/>
                    <a:pt x="298" y="117"/>
                  </a:cubicBezTo>
                  <a:cubicBezTo>
                    <a:pt x="181" y="140"/>
                    <a:pt x="181" y="140"/>
                    <a:pt x="181" y="140"/>
                  </a:cubicBezTo>
                  <a:cubicBezTo>
                    <a:pt x="180" y="133"/>
                    <a:pt x="175" y="129"/>
                    <a:pt x="169" y="129"/>
                  </a:cubicBezTo>
                  <a:cubicBezTo>
                    <a:pt x="139" y="129"/>
                    <a:pt x="139" y="129"/>
                    <a:pt x="139" y="129"/>
                  </a:cubicBezTo>
                  <a:cubicBezTo>
                    <a:pt x="133" y="129"/>
                    <a:pt x="127" y="133"/>
                    <a:pt x="126" y="140"/>
                  </a:cubicBezTo>
                  <a:cubicBezTo>
                    <a:pt x="10" y="117"/>
                    <a:pt x="10" y="117"/>
                    <a:pt x="10" y="117"/>
                  </a:cubicBezTo>
                  <a:cubicBezTo>
                    <a:pt x="10" y="76"/>
                    <a:pt x="10" y="76"/>
                    <a:pt x="10" y="76"/>
                  </a:cubicBezTo>
                  <a:cubicBezTo>
                    <a:pt x="10" y="75"/>
                    <a:pt x="11" y="73"/>
                    <a:pt x="13" y="73"/>
                  </a:cubicBezTo>
                  <a:close/>
                </a:path>
              </a:pathLst>
            </a:custGeom>
            <a:solidFill>
              <a:schemeClr val="bg1"/>
            </a:solidFill>
            <a:ln>
              <a:noFill/>
            </a:ln>
          </p:spPr>
          <p:txBody>
            <a:bodyPr vert="horz" wrap="square" lIns="91440" tIns="45720" rIns="91440" bIns="45720" numCol="1" anchor="t" anchorCtr="0" compatLnSpc="1"/>
            <a:lstStyle/>
            <a:p>
              <a:endParaRPr lang="id-ID">
                <a:cs typeface="+mn-ea"/>
                <a:sym typeface="+mn-lt"/>
              </a:endParaRPr>
            </a:p>
          </p:txBody>
        </p:sp>
      </p:grpSp>
      <p:sp>
        <p:nvSpPr>
          <p:cNvPr id="63" name="添加标题"/>
          <p:cNvSpPr txBox="1"/>
          <p:nvPr/>
        </p:nvSpPr>
        <p:spPr>
          <a:xfrm>
            <a:off x="7788808" y="3094862"/>
            <a:ext cx="3100609" cy="1061829"/>
          </a:xfrm>
          <a:prstGeom prst="rect">
            <a:avLst/>
          </a:prstGeom>
          <a:noFill/>
        </p:spPr>
        <p:txBody>
          <a:bodyPr wrap="square" rtlCol="0">
            <a:spAutoFit/>
          </a:bodyPr>
          <a:lstStyle/>
          <a:p>
            <a:pPr algn="just">
              <a:lnSpc>
                <a:spcPct val="150000"/>
              </a:lnSpc>
            </a:pPr>
            <a:r>
              <a:rPr lang="zh-CN" altLang="en-US" b="1" dirty="0">
                <a:solidFill>
                  <a:schemeClr val="accent2"/>
                </a:solidFill>
                <a:cs typeface="+mn-ea"/>
                <a:sym typeface="+mn-lt"/>
              </a:rPr>
              <a:t>添加标题</a:t>
            </a:r>
            <a:endParaRPr lang="en-US" altLang="zh-CN" b="1" dirty="0">
              <a:solidFill>
                <a:schemeClr val="accent2"/>
              </a:solidFill>
              <a:cs typeface="+mn-ea"/>
              <a:sym typeface="+mn-lt"/>
            </a:endParaRPr>
          </a:p>
          <a:p>
            <a:pPr algn="just">
              <a:lnSpc>
                <a:spcPct val="150000"/>
              </a:lnSpc>
            </a:pPr>
            <a:r>
              <a:rPr lang="zh-CN" altLang="en-US" sz="1200" dirty="0">
                <a:solidFill>
                  <a:schemeClr val="tx2"/>
                </a:solidFill>
                <a:cs typeface="+mn-ea"/>
                <a:sym typeface="+mn-lt"/>
              </a:rPr>
              <a:t>单击此处添加标题单击此处添加标题单击此处添加标题单击此处添加标题</a:t>
            </a:r>
            <a:endParaRPr lang="zh-CN" altLang="en-US" sz="1200" dirty="0">
              <a:solidFill>
                <a:schemeClr val="tx2"/>
              </a:solidFill>
              <a:cs typeface="+mn-ea"/>
              <a:sym typeface="+mn-lt"/>
            </a:endParaRPr>
          </a:p>
        </p:txBody>
      </p:sp>
      <p:grpSp>
        <p:nvGrpSpPr>
          <p:cNvPr id="64" name="组合 63"/>
          <p:cNvGrpSpPr/>
          <p:nvPr/>
        </p:nvGrpSpPr>
        <p:grpSpPr>
          <a:xfrm>
            <a:off x="6741300" y="4262135"/>
            <a:ext cx="764860" cy="765060"/>
            <a:chOff x="6632696" y="4169056"/>
            <a:chExt cx="764860" cy="765060"/>
          </a:xfrm>
        </p:grpSpPr>
        <p:sp>
          <p:nvSpPr>
            <p:cNvPr id="65" name="Oval 103"/>
            <p:cNvSpPr/>
            <p:nvPr/>
          </p:nvSpPr>
          <p:spPr bwMode="auto">
            <a:xfrm>
              <a:off x="6632696" y="4169056"/>
              <a:ext cx="764860" cy="76506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600">
                <a:defRPr/>
              </a:pPr>
              <a:endParaRPr lang="en-US" sz="675" dirty="0">
                <a:cs typeface="+mn-ea"/>
                <a:sym typeface="+mn-lt"/>
              </a:endParaRPr>
            </a:p>
          </p:txBody>
        </p:sp>
        <p:grpSp>
          <p:nvGrpSpPr>
            <p:cNvPr id="66" name="Group 3"/>
            <p:cNvGrpSpPr/>
            <p:nvPr/>
          </p:nvGrpSpPr>
          <p:grpSpPr>
            <a:xfrm>
              <a:off x="6854789" y="4399980"/>
              <a:ext cx="320675" cy="303213"/>
              <a:chOff x="10674350" y="601664"/>
              <a:chExt cx="320675" cy="303213"/>
            </a:xfrm>
            <a:solidFill>
              <a:schemeClr val="bg1"/>
            </a:solidFill>
          </p:grpSpPr>
          <p:sp>
            <p:nvSpPr>
              <p:cNvPr id="67" name="Freeform 114"/>
              <p:cNvSpPr>
                <a:spLocks noEditPoints="1"/>
              </p:cNvSpPr>
              <p:nvPr/>
            </p:nvSpPr>
            <p:spPr bwMode="auto">
              <a:xfrm>
                <a:off x="10675938" y="601664"/>
                <a:ext cx="311150" cy="244475"/>
              </a:xfrm>
              <a:custGeom>
                <a:avLst/>
                <a:gdLst>
                  <a:gd name="T0" fmla="*/ 272 w 276"/>
                  <a:gd name="T1" fmla="*/ 4 h 216"/>
                  <a:gd name="T2" fmla="*/ 261 w 276"/>
                  <a:gd name="T3" fmla="*/ 1 h 216"/>
                  <a:gd name="T4" fmla="*/ 182 w 276"/>
                  <a:gd name="T5" fmla="*/ 29 h 216"/>
                  <a:gd name="T6" fmla="*/ 176 w 276"/>
                  <a:gd name="T7" fmla="*/ 37 h 216"/>
                  <a:gd name="T8" fmla="*/ 179 w 276"/>
                  <a:gd name="T9" fmla="*/ 47 h 216"/>
                  <a:gd name="T10" fmla="*/ 193 w 276"/>
                  <a:gd name="T11" fmla="*/ 60 h 216"/>
                  <a:gd name="T12" fmla="*/ 134 w 276"/>
                  <a:gd name="T13" fmla="*/ 124 h 216"/>
                  <a:gd name="T14" fmla="*/ 131 w 276"/>
                  <a:gd name="T15" fmla="*/ 124 h 216"/>
                  <a:gd name="T16" fmla="*/ 99 w 276"/>
                  <a:gd name="T17" fmla="*/ 96 h 216"/>
                  <a:gd name="T18" fmla="*/ 84 w 276"/>
                  <a:gd name="T19" fmla="*/ 97 h 216"/>
                  <a:gd name="T20" fmla="*/ 3 w 276"/>
                  <a:gd name="T21" fmla="*/ 187 h 216"/>
                  <a:gd name="T22" fmla="*/ 1 w 276"/>
                  <a:gd name="T23" fmla="*/ 194 h 216"/>
                  <a:gd name="T24" fmla="*/ 4 w 276"/>
                  <a:gd name="T25" fmla="*/ 202 h 216"/>
                  <a:gd name="T26" fmla="*/ 17 w 276"/>
                  <a:gd name="T27" fmla="*/ 214 h 216"/>
                  <a:gd name="T28" fmla="*/ 25 w 276"/>
                  <a:gd name="T29" fmla="*/ 216 h 216"/>
                  <a:gd name="T30" fmla="*/ 32 w 276"/>
                  <a:gd name="T31" fmla="*/ 213 h 216"/>
                  <a:gd name="T32" fmla="*/ 92 w 276"/>
                  <a:gd name="T33" fmla="*/ 146 h 216"/>
                  <a:gd name="T34" fmla="*/ 96 w 276"/>
                  <a:gd name="T35" fmla="*/ 146 h 216"/>
                  <a:gd name="T36" fmla="*/ 128 w 276"/>
                  <a:gd name="T37" fmla="*/ 174 h 216"/>
                  <a:gd name="T38" fmla="*/ 143 w 276"/>
                  <a:gd name="T39" fmla="*/ 173 h 216"/>
                  <a:gd name="T40" fmla="*/ 223 w 276"/>
                  <a:gd name="T41" fmla="*/ 85 h 216"/>
                  <a:gd name="T42" fmla="*/ 238 w 276"/>
                  <a:gd name="T43" fmla="*/ 98 h 216"/>
                  <a:gd name="T44" fmla="*/ 248 w 276"/>
                  <a:gd name="T45" fmla="*/ 100 h 216"/>
                  <a:gd name="T46" fmla="*/ 255 w 276"/>
                  <a:gd name="T47" fmla="*/ 93 h 216"/>
                  <a:gd name="T48" fmla="*/ 275 w 276"/>
                  <a:gd name="T49" fmla="*/ 14 h 216"/>
                  <a:gd name="T50" fmla="*/ 272 w 276"/>
                  <a:gd name="T51" fmla="*/ 4 h 216"/>
                  <a:gd name="T52" fmla="*/ 247 w 276"/>
                  <a:gd name="T53" fmla="*/ 91 h 216"/>
                  <a:gd name="T54" fmla="*/ 246 w 276"/>
                  <a:gd name="T55" fmla="*/ 93 h 216"/>
                  <a:gd name="T56" fmla="*/ 243 w 276"/>
                  <a:gd name="T57" fmla="*/ 92 h 216"/>
                  <a:gd name="T58" fmla="*/ 223 w 276"/>
                  <a:gd name="T59" fmla="*/ 74 h 216"/>
                  <a:gd name="T60" fmla="*/ 137 w 276"/>
                  <a:gd name="T61" fmla="*/ 168 h 216"/>
                  <a:gd name="T62" fmla="*/ 133 w 276"/>
                  <a:gd name="T63" fmla="*/ 168 h 216"/>
                  <a:gd name="T64" fmla="*/ 101 w 276"/>
                  <a:gd name="T65" fmla="*/ 140 h 216"/>
                  <a:gd name="T66" fmla="*/ 86 w 276"/>
                  <a:gd name="T67" fmla="*/ 141 h 216"/>
                  <a:gd name="T68" fmla="*/ 26 w 276"/>
                  <a:gd name="T69" fmla="*/ 208 h 216"/>
                  <a:gd name="T70" fmla="*/ 25 w 276"/>
                  <a:gd name="T71" fmla="*/ 208 h 216"/>
                  <a:gd name="T72" fmla="*/ 23 w 276"/>
                  <a:gd name="T73" fmla="*/ 208 h 216"/>
                  <a:gd name="T74" fmla="*/ 9 w 276"/>
                  <a:gd name="T75" fmla="*/ 196 h 216"/>
                  <a:gd name="T76" fmla="*/ 9 w 276"/>
                  <a:gd name="T77" fmla="*/ 194 h 216"/>
                  <a:gd name="T78" fmla="*/ 9 w 276"/>
                  <a:gd name="T79" fmla="*/ 192 h 216"/>
                  <a:gd name="T80" fmla="*/ 90 w 276"/>
                  <a:gd name="T81" fmla="*/ 103 h 216"/>
                  <a:gd name="T82" fmla="*/ 92 w 276"/>
                  <a:gd name="T83" fmla="*/ 102 h 216"/>
                  <a:gd name="T84" fmla="*/ 93 w 276"/>
                  <a:gd name="T85" fmla="*/ 102 h 216"/>
                  <a:gd name="T86" fmla="*/ 125 w 276"/>
                  <a:gd name="T87" fmla="*/ 130 h 216"/>
                  <a:gd name="T88" fmla="*/ 140 w 276"/>
                  <a:gd name="T89" fmla="*/ 129 h 216"/>
                  <a:gd name="T90" fmla="*/ 205 w 276"/>
                  <a:gd name="T91" fmla="*/ 59 h 216"/>
                  <a:gd name="T92" fmla="*/ 184 w 276"/>
                  <a:gd name="T93" fmla="*/ 41 h 216"/>
                  <a:gd name="T94" fmla="*/ 184 w 276"/>
                  <a:gd name="T95" fmla="*/ 39 h 216"/>
                  <a:gd name="T96" fmla="*/ 185 w 276"/>
                  <a:gd name="T97" fmla="*/ 37 h 216"/>
                  <a:gd name="T98" fmla="*/ 264 w 276"/>
                  <a:gd name="T99" fmla="*/ 9 h 216"/>
                  <a:gd name="T100" fmla="*/ 266 w 276"/>
                  <a:gd name="T101" fmla="*/ 9 h 216"/>
                  <a:gd name="T102" fmla="*/ 267 w 276"/>
                  <a:gd name="T103" fmla="*/ 12 h 216"/>
                  <a:gd name="T104" fmla="*/ 247 w 276"/>
                  <a:gd name="T105" fmla="*/ 9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6" h="216">
                    <a:moveTo>
                      <a:pt x="272" y="4"/>
                    </a:moveTo>
                    <a:cubicBezTo>
                      <a:pt x="269" y="1"/>
                      <a:pt x="265" y="0"/>
                      <a:pt x="261" y="1"/>
                    </a:cubicBezTo>
                    <a:cubicBezTo>
                      <a:pt x="182" y="29"/>
                      <a:pt x="182" y="29"/>
                      <a:pt x="182" y="29"/>
                    </a:cubicBezTo>
                    <a:cubicBezTo>
                      <a:pt x="179" y="31"/>
                      <a:pt x="176" y="34"/>
                      <a:pt x="176" y="37"/>
                    </a:cubicBezTo>
                    <a:cubicBezTo>
                      <a:pt x="175" y="41"/>
                      <a:pt x="176" y="45"/>
                      <a:pt x="179" y="47"/>
                    </a:cubicBezTo>
                    <a:cubicBezTo>
                      <a:pt x="193" y="60"/>
                      <a:pt x="193" y="60"/>
                      <a:pt x="193" y="60"/>
                    </a:cubicBezTo>
                    <a:cubicBezTo>
                      <a:pt x="134" y="124"/>
                      <a:pt x="134" y="124"/>
                      <a:pt x="134" y="124"/>
                    </a:cubicBezTo>
                    <a:cubicBezTo>
                      <a:pt x="133" y="125"/>
                      <a:pt x="132" y="125"/>
                      <a:pt x="131" y="124"/>
                    </a:cubicBezTo>
                    <a:cubicBezTo>
                      <a:pt x="99" y="96"/>
                      <a:pt x="99" y="96"/>
                      <a:pt x="99" y="96"/>
                    </a:cubicBezTo>
                    <a:cubicBezTo>
                      <a:pt x="94" y="93"/>
                      <a:pt x="88" y="93"/>
                      <a:pt x="84" y="97"/>
                    </a:cubicBezTo>
                    <a:cubicBezTo>
                      <a:pt x="3" y="187"/>
                      <a:pt x="3" y="187"/>
                      <a:pt x="3" y="187"/>
                    </a:cubicBezTo>
                    <a:cubicBezTo>
                      <a:pt x="1" y="189"/>
                      <a:pt x="0" y="191"/>
                      <a:pt x="1" y="194"/>
                    </a:cubicBezTo>
                    <a:cubicBezTo>
                      <a:pt x="1" y="197"/>
                      <a:pt x="2" y="200"/>
                      <a:pt x="4" y="202"/>
                    </a:cubicBezTo>
                    <a:cubicBezTo>
                      <a:pt x="17" y="214"/>
                      <a:pt x="17" y="214"/>
                      <a:pt x="17" y="214"/>
                    </a:cubicBezTo>
                    <a:cubicBezTo>
                      <a:pt x="19" y="215"/>
                      <a:pt x="22" y="216"/>
                      <a:pt x="25" y="216"/>
                    </a:cubicBezTo>
                    <a:cubicBezTo>
                      <a:pt x="28" y="216"/>
                      <a:pt x="30" y="215"/>
                      <a:pt x="32" y="213"/>
                    </a:cubicBezTo>
                    <a:cubicBezTo>
                      <a:pt x="92" y="146"/>
                      <a:pt x="92" y="146"/>
                      <a:pt x="92" y="146"/>
                    </a:cubicBezTo>
                    <a:cubicBezTo>
                      <a:pt x="93" y="145"/>
                      <a:pt x="95" y="145"/>
                      <a:pt x="96" y="146"/>
                    </a:cubicBezTo>
                    <a:cubicBezTo>
                      <a:pt x="128" y="174"/>
                      <a:pt x="128" y="174"/>
                      <a:pt x="128" y="174"/>
                    </a:cubicBezTo>
                    <a:cubicBezTo>
                      <a:pt x="132" y="178"/>
                      <a:pt x="139" y="177"/>
                      <a:pt x="143" y="173"/>
                    </a:cubicBezTo>
                    <a:cubicBezTo>
                      <a:pt x="223" y="85"/>
                      <a:pt x="223" y="85"/>
                      <a:pt x="223" y="85"/>
                    </a:cubicBezTo>
                    <a:cubicBezTo>
                      <a:pt x="238" y="98"/>
                      <a:pt x="238" y="98"/>
                      <a:pt x="238" y="98"/>
                    </a:cubicBezTo>
                    <a:cubicBezTo>
                      <a:pt x="241" y="101"/>
                      <a:pt x="245" y="102"/>
                      <a:pt x="248" y="100"/>
                    </a:cubicBezTo>
                    <a:cubicBezTo>
                      <a:pt x="252" y="99"/>
                      <a:pt x="254" y="97"/>
                      <a:pt x="255" y="93"/>
                    </a:cubicBezTo>
                    <a:cubicBezTo>
                      <a:pt x="275" y="14"/>
                      <a:pt x="275" y="14"/>
                      <a:pt x="275" y="14"/>
                    </a:cubicBezTo>
                    <a:cubicBezTo>
                      <a:pt x="276" y="10"/>
                      <a:pt x="275" y="6"/>
                      <a:pt x="272" y="4"/>
                    </a:cubicBezTo>
                    <a:close/>
                    <a:moveTo>
                      <a:pt x="247" y="91"/>
                    </a:moveTo>
                    <a:cubicBezTo>
                      <a:pt x="247" y="92"/>
                      <a:pt x="247" y="93"/>
                      <a:pt x="246" y="93"/>
                    </a:cubicBezTo>
                    <a:cubicBezTo>
                      <a:pt x="245" y="93"/>
                      <a:pt x="244" y="93"/>
                      <a:pt x="243" y="92"/>
                    </a:cubicBezTo>
                    <a:cubicBezTo>
                      <a:pt x="223" y="74"/>
                      <a:pt x="223" y="74"/>
                      <a:pt x="223" y="74"/>
                    </a:cubicBezTo>
                    <a:cubicBezTo>
                      <a:pt x="137" y="168"/>
                      <a:pt x="137" y="168"/>
                      <a:pt x="137" y="168"/>
                    </a:cubicBezTo>
                    <a:cubicBezTo>
                      <a:pt x="136" y="169"/>
                      <a:pt x="134" y="169"/>
                      <a:pt x="133" y="168"/>
                    </a:cubicBezTo>
                    <a:cubicBezTo>
                      <a:pt x="101" y="140"/>
                      <a:pt x="101" y="140"/>
                      <a:pt x="101" y="140"/>
                    </a:cubicBezTo>
                    <a:cubicBezTo>
                      <a:pt x="97" y="136"/>
                      <a:pt x="90" y="137"/>
                      <a:pt x="86" y="141"/>
                    </a:cubicBezTo>
                    <a:cubicBezTo>
                      <a:pt x="26" y="208"/>
                      <a:pt x="26" y="208"/>
                      <a:pt x="26" y="208"/>
                    </a:cubicBezTo>
                    <a:cubicBezTo>
                      <a:pt x="26" y="208"/>
                      <a:pt x="25" y="208"/>
                      <a:pt x="25" y="208"/>
                    </a:cubicBezTo>
                    <a:cubicBezTo>
                      <a:pt x="24" y="208"/>
                      <a:pt x="23" y="208"/>
                      <a:pt x="23" y="208"/>
                    </a:cubicBezTo>
                    <a:cubicBezTo>
                      <a:pt x="9" y="196"/>
                      <a:pt x="9" y="196"/>
                      <a:pt x="9" y="196"/>
                    </a:cubicBezTo>
                    <a:cubicBezTo>
                      <a:pt x="9" y="195"/>
                      <a:pt x="9" y="194"/>
                      <a:pt x="9" y="194"/>
                    </a:cubicBezTo>
                    <a:cubicBezTo>
                      <a:pt x="8" y="193"/>
                      <a:pt x="9" y="192"/>
                      <a:pt x="9" y="192"/>
                    </a:cubicBezTo>
                    <a:cubicBezTo>
                      <a:pt x="90" y="103"/>
                      <a:pt x="90" y="103"/>
                      <a:pt x="90" y="103"/>
                    </a:cubicBezTo>
                    <a:cubicBezTo>
                      <a:pt x="90" y="102"/>
                      <a:pt x="91" y="102"/>
                      <a:pt x="92" y="102"/>
                    </a:cubicBezTo>
                    <a:cubicBezTo>
                      <a:pt x="92" y="102"/>
                      <a:pt x="93" y="102"/>
                      <a:pt x="93" y="102"/>
                    </a:cubicBezTo>
                    <a:cubicBezTo>
                      <a:pt x="125" y="130"/>
                      <a:pt x="125" y="130"/>
                      <a:pt x="125" y="130"/>
                    </a:cubicBezTo>
                    <a:cubicBezTo>
                      <a:pt x="130" y="134"/>
                      <a:pt x="136" y="134"/>
                      <a:pt x="140" y="129"/>
                    </a:cubicBezTo>
                    <a:cubicBezTo>
                      <a:pt x="205" y="59"/>
                      <a:pt x="205" y="59"/>
                      <a:pt x="205" y="59"/>
                    </a:cubicBezTo>
                    <a:cubicBezTo>
                      <a:pt x="184" y="41"/>
                      <a:pt x="184" y="41"/>
                      <a:pt x="184" y="41"/>
                    </a:cubicBezTo>
                    <a:cubicBezTo>
                      <a:pt x="184" y="40"/>
                      <a:pt x="183" y="40"/>
                      <a:pt x="184" y="39"/>
                    </a:cubicBezTo>
                    <a:cubicBezTo>
                      <a:pt x="184" y="38"/>
                      <a:pt x="184" y="37"/>
                      <a:pt x="185" y="37"/>
                    </a:cubicBezTo>
                    <a:cubicBezTo>
                      <a:pt x="264" y="9"/>
                      <a:pt x="264" y="9"/>
                      <a:pt x="264" y="9"/>
                    </a:cubicBezTo>
                    <a:cubicBezTo>
                      <a:pt x="265" y="9"/>
                      <a:pt x="266" y="9"/>
                      <a:pt x="266" y="9"/>
                    </a:cubicBezTo>
                    <a:cubicBezTo>
                      <a:pt x="267" y="10"/>
                      <a:pt x="267" y="11"/>
                      <a:pt x="267" y="12"/>
                    </a:cubicBezTo>
                    <a:lnTo>
                      <a:pt x="247"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68" name="Freeform 115"/>
              <p:cNvSpPr>
                <a:spLocks noEditPoints="1"/>
              </p:cNvSpPr>
              <p:nvPr/>
            </p:nvSpPr>
            <p:spPr bwMode="auto">
              <a:xfrm>
                <a:off x="10755313" y="833439"/>
                <a:ext cx="30163" cy="71438"/>
              </a:xfrm>
              <a:custGeom>
                <a:avLst/>
                <a:gdLst>
                  <a:gd name="T0" fmla="*/ 15 w 27"/>
                  <a:gd name="T1" fmla="*/ 0 h 62"/>
                  <a:gd name="T2" fmla="*/ 12 w 27"/>
                  <a:gd name="T3" fmla="*/ 0 h 62"/>
                  <a:gd name="T4" fmla="*/ 0 w 27"/>
                  <a:gd name="T5" fmla="*/ 12 h 62"/>
                  <a:gd name="T6" fmla="*/ 0 w 27"/>
                  <a:gd name="T7" fmla="*/ 50 h 62"/>
                  <a:gd name="T8" fmla="*/ 12 w 27"/>
                  <a:gd name="T9" fmla="*/ 62 h 62"/>
                  <a:gd name="T10" fmla="*/ 15 w 27"/>
                  <a:gd name="T11" fmla="*/ 62 h 62"/>
                  <a:gd name="T12" fmla="*/ 27 w 27"/>
                  <a:gd name="T13" fmla="*/ 50 h 62"/>
                  <a:gd name="T14" fmla="*/ 27 w 27"/>
                  <a:gd name="T15" fmla="*/ 12 h 62"/>
                  <a:gd name="T16" fmla="*/ 15 w 27"/>
                  <a:gd name="T17" fmla="*/ 0 h 62"/>
                  <a:gd name="T18" fmla="*/ 19 w 27"/>
                  <a:gd name="T19" fmla="*/ 50 h 62"/>
                  <a:gd name="T20" fmla="*/ 15 w 27"/>
                  <a:gd name="T21" fmla="*/ 54 h 62"/>
                  <a:gd name="T22" fmla="*/ 12 w 27"/>
                  <a:gd name="T23" fmla="*/ 54 h 62"/>
                  <a:gd name="T24" fmla="*/ 8 w 27"/>
                  <a:gd name="T25" fmla="*/ 50 h 62"/>
                  <a:gd name="T26" fmla="*/ 8 w 27"/>
                  <a:gd name="T27" fmla="*/ 12 h 62"/>
                  <a:gd name="T28" fmla="*/ 12 w 27"/>
                  <a:gd name="T29" fmla="*/ 8 h 62"/>
                  <a:gd name="T30" fmla="*/ 15 w 27"/>
                  <a:gd name="T31" fmla="*/ 8 h 62"/>
                  <a:gd name="T32" fmla="*/ 19 w 27"/>
                  <a:gd name="T33" fmla="*/ 12 h 62"/>
                  <a:gd name="T34" fmla="*/ 19 w 27"/>
                  <a:gd name="T35" fmla="*/ 5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62">
                    <a:moveTo>
                      <a:pt x="15" y="0"/>
                    </a:moveTo>
                    <a:cubicBezTo>
                      <a:pt x="12" y="0"/>
                      <a:pt x="12" y="0"/>
                      <a:pt x="12" y="0"/>
                    </a:cubicBezTo>
                    <a:cubicBezTo>
                      <a:pt x="5" y="0"/>
                      <a:pt x="0" y="5"/>
                      <a:pt x="0" y="12"/>
                    </a:cubicBezTo>
                    <a:cubicBezTo>
                      <a:pt x="0" y="50"/>
                      <a:pt x="0" y="50"/>
                      <a:pt x="0" y="50"/>
                    </a:cubicBezTo>
                    <a:cubicBezTo>
                      <a:pt x="0" y="57"/>
                      <a:pt x="5" y="62"/>
                      <a:pt x="12" y="62"/>
                    </a:cubicBezTo>
                    <a:cubicBezTo>
                      <a:pt x="15" y="62"/>
                      <a:pt x="15" y="62"/>
                      <a:pt x="15" y="62"/>
                    </a:cubicBezTo>
                    <a:cubicBezTo>
                      <a:pt x="22" y="62"/>
                      <a:pt x="27" y="57"/>
                      <a:pt x="27" y="50"/>
                    </a:cubicBezTo>
                    <a:cubicBezTo>
                      <a:pt x="27" y="12"/>
                      <a:pt x="27" y="12"/>
                      <a:pt x="27" y="12"/>
                    </a:cubicBezTo>
                    <a:cubicBezTo>
                      <a:pt x="27" y="5"/>
                      <a:pt x="22" y="0"/>
                      <a:pt x="15" y="0"/>
                    </a:cubicBezTo>
                    <a:close/>
                    <a:moveTo>
                      <a:pt x="19" y="50"/>
                    </a:moveTo>
                    <a:cubicBezTo>
                      <a:pt x="19" y="53"/>
                      <a:pt x="17" y="54"/>
                      <a:pt x="15" y="54"/>
                    </a:cubicBezTo>
                    <a:cubicBezTo>
                      <a:pt x="12" y="54"/>
                      <a:pt x="12" y="54"/>
                      <a:pt x="12" y="54"/>
                    </a:cubicBezTo>
                    <a:cubicBezTo>
                      <a:pt x="10" y="54"/>
                      <a:pt x="8" y="53"/>
                      <a:pt x="8" y="50"/>
                    </a:cubicBezTo>
                    <a:cubicBezTo>
                      <a:pt x="8" y="12"/>
                      <a:pt x="8" y="12"/>
                      <a:pt x="8" y="12"/>
                    </a:cubicBezTo>
                    <a:cubicBezTo>
                      <a:pt x="8" y="9"/>
                      <a:pt x="10" y="8"/>
                      <a:pt x="12" y="8"/>
                    </a:cubicBezTo>
                    <a:cubicBezTo>
                      <a:pt x="15" y="8"/>
                      <a:pt x="15" y="8"/>
                      <a:pt x="15" y="8"/>
                    </a:cubicBezTo>
                    <a:cubicBezTo>
                      <a:pt x="17" y="8"/>
                      <a:pt x="19" y="9"/>
                      <a:pt x="19" y="12"/>
                    </a:cubicBezTo>
                    <a:lnTo>
                      <a:pt x="19"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69" name="Freeform 116"/>
              <p:cNvSpPr>
                <a:spLocks noEditPoints="1"/>
              </p:cNvSpPr>
              <p:nvPr/>
            </p:nvSpPr>
            <p:spPr bwMode="auto">
              <a:xfrm>
                <a:off x="10714038" y="858839"/>
                <a:ext cx="31750" cy="46038"/>
              </a:xfrm>
              <a:custGeom>
                <a:avLst/>
                <a:gdLst>
                  <a:gd name="T0" fmla="*/ 16 w 28"/>
                  <a:gd name="T1" fmla="*/ 0 h 40"/>
                  <a:gd name="T2" fmla="*/ 12 w 28"/>
                  <a:gd name="T3" fmla="*/ 0 h 40"/>
                  <a:gd name="T4" fmla="*/ 0 w 28"/>
                  <a:gd name="T5" fmla="*/ 12 h 40"/>
                  <a:gd name="T6" fmla="*/ 0 w 28"/>
                  <a:gd name="T7" fmla="*/ 28 h 40"/>
                  <a:gd name="T8" fmla="*/ 12 w 28"/>
                  <a:gd name="T9" fmla="*/ 40 h 40"/>
                  <a:gd name="T10" fmla="*/ 16 w 28"/>
                  <a:gd name="T11" fmla="*/ 40 h 40"/>
                  <a:gd name="T12" fmla="*/ 28 w 28"/>
                  <a:gd name="T13" fmla="*/ 28 h 40"/>
                  <a:gd name="T14" fmla="*/ 28 w 28"/>
                  <a:gd name="T15" fmla="*/ 12 h 40"/>
                  <a:gd name="T16" fmla="*/ 16 w 28"/>
                  <a:gd name="T17" fmla="*/ 0 h 40"/>
                  <a:gd name="T18" fmla="*/ 20 w 28"/>
                  <a:gd name="T19" fmla="*/ 28 h 40"/>
                  <a:gd name="T20" fmla="*/ 16 w 28"/>
                  <a:gd name="T21" fmla="*/ 32 h 40"/>
                  <a:gd name="T22" fmla="*/ 12 w 28"/>
                  <a:gd name="T23" fmla="*/ 32 h 40"/>
                  <a:gd name="T24" fmla="*/ 8 w 28"/>
                  <a:gd name="T25" fmla="*/ 28 h 40"/>
                  <a:gd name="T26" fmla="*/ 8 w 28"/>
                  <a:gd name="T27" fmla="*/ 12 h 40"/>
                  <a:gd name="T28" fmla="*/ 12 w 28"/>
                  <a:gd name="T29" fmla="*/ 8 h 40"/>
                  <a:gd name="T30" fmla="*/ 16 w 28"/>
                  <a:gd name="T31" fmla="*/ 8 h 40"/>
                  <a:gd name="T32" fmla="*/ 20 w 28"/>
                  <a:gd name="T33" fmla="*/ 12 h 40"/>
                  <a:gd name="T34" fmla="*/ 20 w 28"/>
                  <a:gd name="T35"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40">
                    <a:moveTo>
                      <a:pt x="16" y="0"/>
                    </a:moveTo>
                    <a:cubicBezTo>
                      <a:pt x="12" y="0"/>
                      <a:pt x="12" y="0"/>
                      <a:pt x="12" y="0"/>
                    </a:cubicBezTo>
                    <a:cubicBezTo>
                      <a:pt x="6" y="0"/>
                      <a:pt x="0" y="5"/>
                      <a:pt x="0" y="12"/>
                    </a:cubicBezTo>
                    <a:cubicBezTo>
                      <a:pt x="0" y="28"/>
                      <a:pt x="0" y="28"/>
                      <a:pt x="0" y="28"/>
                    </a:cubicBezTo>
                    <a:cubicBezTo>
                      <a:pt x="0" y="35"/>
                      <a:pt x="6" y="40"/>
                      <a:pt x="12" y="40"/>
                    </a:cubicBezTo>
                    <a:cubicBezTo>
                      <a:pt x="16" y="40"/>
                      <a:pt x="16" y="40"/>
                      <a:pt x="16" y="40"/>
                    </a:cubicBezTo>
                    <a:cubicBezTo>
                      <a:pt x="22" y="40"/>
                      <a:pt x="28" y="35"/>
                      <a:pt x="28" y="28"/>
                    </a:cubicBezTo>
                    <a:cubicBezTo>
                      <a:pt x="28" y="12"/>
                      <a:pt x="28" y="12"/>
                      <a:pt x="28" y="12"/>
                    </a:cubicBezTo>
                    <a:cubicBezTo>
                      <a:pt x="28" y="5"/>
                      <a:pt x="22" y="0"/>
                      <a:pt x="16" y="0"/>
                    </a:cubicBezTo>
                    <a:close/>
                    <a:moveTo>
                      <a:pt x="20" y="28"/>
                    </a:moveTo>
                    <a:cubicBezTo>
                      <a:pt x="20" y="31"/>
                      <a:pt x="18" y="32"/>
                      <a:pt x="16" y="32"/>
                    </a:cubicBezTo>
                    <a:cubicBezTo>
                      <a:pt x="12" y="32"/>
                      <a:pt x="12" y="32"/>
                      <a:pt x="12" y="32"/>
                    </a:cubicBezTo>
                    <a:cubicBezTo>
                      <a:pt x="10" y="32"/>
                      <a:pt x="8" y="31"/>
                      <a:pt x="8" y="28"/>
                    </a:cubicBezTo>
                    <a:cubicBezTo>
                      <a:pt x="8" y="12"/>
                      <a:pt x="8" y="12"/>
                      <a:pt x="8" y="12"/>
                    </a:cubicBezTo>
                    <a:cubicBezTo>
                      <a:pt x="8" y="9"/>
                      <a:pt x="10" y="8"/>
                      <a:pt x="12" y="8"/>
                    </a:cubicBezTo>
                    <a:cubicBezTo>
                      <a:pt x="16" y="8"/>
                      <a:pt x="16" y="8"/>
                      <a:pt x="16" y="8"/>
                    </a:cubicBezTo>
                    <a:cubicBezTo>
                      <a:pt x="18" y="8"/>
                      <a:pt x="20" y="9"/>
                      <a:pt x="20" y="12"/>
                    </a:cubicBezTo>
                    <a:lnTo>
                      <a:pt x="2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70" name="Freeform 117"/>
              <p:cNvSpPr>
                <a:spLocks noEditPoints="1"/>
              </p:cNvSpPr>
              <p:nvPr/>
            </p:nvSpPr>
            <p:spPr bwMode="auto">
              <a:xfrm>
                <a:off x="10674350" y="865189"/>
                <a:ext cx="30163" cy="39688"/>
              </a:xfrm>
              <a:custGeom>
                <a:avLst/>
                <a:gdLst>
                  <a:gd name="T0" fmla="*/ 15 w 27"/>
                  <a:gd name="T1" fmla="*/ 0 h 34"/>
                  <a:gd name="T2" fmla="*/ 12 w 27"/>
                  <a:gd name="T3" fmla="*/ 0 h 34"/>
                  <a:gd name="T4" fmla="*/ 0 w 27"/>
                  <a:gd name="T5" fmla="*/ 12 h 34"/>
                  <a:gd name="T6" fmla="*/ 0 w 27"/>
                  <a:gd name="T7" fmla="*/ 22 h 34"/>
                  <a:gd name="T8" fmla="*/ 12 w 27"/>
                  <a:gd name="T9" fmla="*/ 34 h 34"/>
                  <a:gd name="T10" fmla="*/ 15 w 27"/>
                  <a:gd name="T11" fmla="*/ 34 h 34"/>
                  <a:gd name="T12" fmla="*/ 27 w 27"/>
                  <a:gd name="T13" fmla="*/ 22 h 34"/>
                  <a:gd name="T14" fmla="*/ 27 w 27"/>
                  <a:gd name="T15" fmla="*/ 12 h 34"/>
                  <a:gd name="T16" fmla="*/ 15 w 27"/>
                  <a:gd name="T17" fmla="*/ 0 h 34"/>
                  <a:gd name="T18" fmla="*/ 19 w 27"/>
                  <a:gd name="T19" fmla="*/ 22 h 34"/>
                  <a:gd name="T20" fmla="*/ 15 w 27"/>
                  <a:gd name="T21" fmla="*/ 26 h 34"/>
                  <a:gd name="T22" fmla="*/ 12 w 27"/>
                  <a:gd name="T23" fmla="*/ 26 h 34"/>
                  <a:gd name="T24" fmla="*/ 8 w 27"/>
                  <a:gd name="T25" fmla="*/ 22 h 34"/>
                  <a:gd name="T26" fmla="*/ 8 w 27"/>
                  <a:gd name="T27" fmla="*/ 12 h 34"/>
                  <a:gd name="T28" fmla="*/ 12 w 27"/>
                  <a:gd name="T29" fmla="*/ 8 h 34"/>
                  <a:gd name="T30" fmla="*/ 15 w 27"/>
                  <a:gd name="T31" fmla="*/ 8 h 34"/>
                  <a:gd name="T32" fmla="*/ 19 w 27"/>
                  <a:gd name="T33" fmla="*/ 12 h 34"/>
                  <a:gd name="T34" fmla="*/ 19 w 27"/>
                  <a:gd name="T35"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34">
                    <a:moveTo>
                      <a:pt x="15" y="0"/>
                    </a:moveTo>
                    <a:cubicBezTo>
                      <a:pt x="12" y="0"/>
                      <a:pt x="12" y="0"/>
                      <a:pt x="12" y="0"/>
                    </a:cubicBezTo>
                    <a:cubicBezTo>
                      <a:pt x="5" y="0"/>
                      <a:pt x="0" y="5"/>
                      <a:pt x="0" y="12"/>
                    </a:cubicBezTo>
                    <a:cubicBezTo>
                      <a:pt x="0" y="22"/>
                      <a:pt x="0" y="22"/>
                      <a:pt x="0" y="22"/>
                    </a:cubicBezTo>
                    <a:cubicBezTo>
                      <a:pt x="0" y="29"/>
                      <a:pt x="5" y="34"/>
                      <a:pt x="12" y="34"/>
                    </a:cubicBezTo>
                    <a:cubicBezTo>
                      <a:pt x="15" y="34"/>
                      <a:pt x="15" y="34"/>
                      <a:pt x="15" y="34"/>
                    </a:cubicBezTo>
                    <a:cubicBezTo>
                      <a:pt x="22" y="34"/>
                      <a:pt x="27" y="29"/>
                      <a:pt x="27" y="22"/>
                    </a:cubicBezTo>
                    <a:cubicBezTo>
                      <a:pt x="27" y="12"/>
                      <a:pt x="27" y="12"/>
                      <a:pt x="27" y="12"/>
                    </a:cubicBezTo>
                    <a:cubicBezTo>
                      <a:pt x="27" y="5"/>
                      <a:pt x="22" y="0"/>
                      <a:pt x="15" y="0"/>
                    </a:cubicBezTo>
                    <a:close/>
                    <a:moveTo>
                      <a:pt x="19" y="22"/>
                    </a:moveTo>
                    <a:cubicBezTo>
                      <a:pt x="19" y="25"/>
                      <a:pt x="18" y="26"/>
                      <a:pt x="15" y="26"/>
                    </a:cubicBezTo>
                    <a:cubicBezTo>
                      <a:pt x="12" y="26"/>
                      <a:pt x="12" y="26"/>
                      <a:pt x="12" y="26"/>
                    </a:cubicBezTo>
                    <a:cubicBezTo>
                      <a:pt x="10" y="26"/>
                      <a:pt x="8" y="25"/>
                      <a:pt x="8" y="22"/>
                    </a:cubicBezTo>
                    <a:cubicBezTo>
                      <a:pt x="8" y="12"/>
                      <a:pt x="8" y="12"/>
                      <a:pt x="8" y="12"/>
                    </a:cubicBezTo>
                    <a:cubicBezTo>
                      <a:pt x="8" y="10"/>
                      <a:pt x="10" y="8"/>
                      <a:pt x="12" y="8"/>
                    </a:cubicBezTo>
                    <a:cubicBezTo>
                      <a:pt x="15" y="8"/>
                      <a:pt x="15" y="8"/>
                      <a:pt x="15" y="8"/>
                    </a:cubicBezTo>
                    <a:cubicBezTo>
                      <a:pt x="18" y="8"/>
                      <a:pt x="19" y="10"/>
                      <a:pt x="19" y="12"/>
                    </a:cubicBezTo>
                    <a:lnTo>
                      <a:pt x="19"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71" name="Freeform 118"/>
              <p:cNvSpPr>
                <a:spLocks noEditPoints="1"/>
              </p:cNvSpPr>
              <p:nvPr/>
            </p:nvSpPr>
            <p:spPr bwMode="auto">
              <a:xfrm>
                <a:off x="10796588" y="850901"/>
                <a:ext cx="30163" cy="53975"/>
              </a:xfrm>
              <a:custGeom>
                <a:avLst/>
                <a:gdLst>
                  <a:gd name="T0" fmla="*/ 15 w 27"/>
                  <a:gd name="T1" fmla="*/ 0 h 47"/>
                  <a:gd name="T2" fmla="*/ 12 w 27"/>
                  <a:gd name="T3" fmla="*/ 0 h 47"/>
                  <a:gd name="T4" fmla="*/ 0 w 27"/>
                  <a:gd name="T5" fmla="*/ 12 h 47"/>
                  <a:gd name="T6" fmla="*/ 0 w 27"/>
                  <a:gd name="T7" fmla="*/ 35 h 47"/>
                  <a:gd name="T8" fmla="*/ 12 w 27"/>
                  <a:gd name="T9" fmla="*/ 47 h 47"/>
                  <a:gd name="T10" fmla="*/ 15 w 27"/>
                  <a:gd name="T11" fmla="*/ 47 h 47"/>
                  <a:gd name="T12" fmla="*/ 27 w 27"/>
                  <a:gd name="T13" fmla="*/ 35 h 47"/>
                  <a:gd name="T14" fmla="*/ 27 w 27"/>
                  <a:gd name="T15" fmla="*/ 12 h 47"/>
                  <a:gd name="T16" fmla="*/ 15 w 27"/>
                  <a:gd name="T17" fmla="*/ 0 h 47"/>
                  <a:gd name="T18" fmla="*/ 19 w 27"/>
                  <a:gd name="T19" fmla="*/ 35 h 47"/>
                  <a:gd name="T20" fmla="*/ 15 w 27"/>
                  <a:gd name="T21" fmla="*/ 39 h 47"/>
                  <a:gd name="T22" fmla="*/ 12 w 27"/>
                  <a:gd name="T23" fmla="*/ 39 h 47"/>
                  <a:gd name="T24" fmla="*/ 8 w 27"/>
                  <a:gd name="T25" fmla="*/ 35 h 47"/>
                  <a:gd name="T26" fmla="*/ 8 w 27"/>
                  <a:gd name="T27" fmla="*/ 12 h 47"/>
                  <a:gd name="T28" fmla="*/ 12 w 27"/>
                  <a:gd name="T29" fmla="*/ 8 h 47"/>
                  <a:gd name="T30" fmla="*/ 15 w 27"/>
                  <a:gd name="T31" fmla="*/ 8 h 47"/>
                  <a:gd name="T32" fmla="*/ 19 w 27"/>
                  <a:gd name="T33" fmla="*/ 12 h 47"/>
                  <a:gd name="T34" fmla="*/ 19 w 27"/>
                  <a:gd name="T35" fmla="*/ 3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47">
                    <a:moveTo>
                      <a:pt x="15" y="0"/>
                    </a:moveTo>
                    <a:cubicBezTo>
                      <a:pt x="12" y="0"/>
                      <a:pt x="12" y="0"/>
                      <a:pt x="12" y="0"/>
                    </a:cubicBezTo>
                    <a:cubicBezTo>
                      <a:pt x="5" y="0"/>
                      <a:pt x="0" y="6"/>
                      <a:pt x="0" y="12"/>
                    </a:cubicBezTo>
                    <a:cubicBezTo>
                      <a:pt x="0" y="35"/>
                      <a:pt x="0" y="35"/>
                      <a:pt x="0" y="35"/>
                    </a:cubicBezTo>
                    <a:cubicBezTo>
                      <a:pt x="0" y="42"/>
                      <a:pt x="5" y="47"/>
                      <a:pt x="12" y="47"/>
                    </a:cubicBezTo>
                    <a:cubicBezTo>
                      <a:pt x="15" y="47"/>
                      <a:pt x="15" y="47"/>
                      <a:pt x="15" y="47"/>
                    </a:cubicBezTo>
                    <a:cubicBezTo>
                      <a:pt x="22" y="47"/>
                      <a:pt x="27" y="42"/>
                      <a:pt x="27" y="35"/>
                    </a:cubicBezTo>
                    <a:cubicBezTo>
                      <a:pt x="27" y="12"/>
                      <a:pt x="27" y="12"/>
                      <a:pt x="27" y="12"/>
                    </a:cubicBezTo>
                    <a:cubicBezTo>
                      <a:pt x="27" y="6"/>
                      <a:pt x="22" y="0"/>
                      <a:pt x="15" y="0"/>
                    </a:cubicBezTo>
                    <a:close/>
                    <a:moveTo>
                      <a:pt x="19" y="35"/>
                    </a:moveTo>
                    <a:cubicBezTo>
                      <a:pt x="19" y="38"/>
                      <a:pt x="18" y="39"/>
                      <a:pt x="15" y="39"/>
                    </a:cubicBezTo>
                    <a:cubicBezTo>
                      <a:pt x="12" y="39"/>
                      <a:pt x="12" y="39"/>
                      <a:pt x="12" y="39"/>
                    </a:cubicBezTo>
                    <a:cubicBezTo>
                      <a:pt x="10" y="39"/>
                      <a:pt x="8" y="38"/>
                      <a:pt x="8" y="35"/>
                    </a:cubicBezTo>
                    <a:cubicBezTo>
                      <a:pt x="8" y="12"/>
                      <a:pt x="8" y="12"/>
                      <a:pt x="8" y="12"/>
                    </a:cubicBezTo>
                    <a:cubicBezTo>
                      <a:pt x="8" y="10"/>
                      <a:pt x="10" y="8"/>
                      <a:pt x="12" y="8"/>
                    </a:cubicBezTo>
                    <a:cubicBezTo>
                      <a:pt x="15" y="8"/>
                      <a:pt x="15" y="8"/>
                      <a:pt x="15" y="8"/>
                    </a:cubicBezTo>
                    <a:cubicBezTo>
                      <a:pt x="18" y="8"/>
                      <a:pt x="19" y="10"/>
                      <a:pt x="19" y="12"/>
                    </a:cubicBezTo>
                    <a:lnTo>
                      <a:pt x="19"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72" name="Freeform 119"/>
              <p:cNvSpPr>
                <a:spLocks noEditPoints="1"/>
              </p:cNvSpPr>
              <p:nvPr/>
            </p:nvSpPr>
            <p:spPr bwMode="auto">
              <a:xfrm>
                <a:off x="10837863" y="819151"/>
                <a:ext cx="31750" cy="85725"/>
              </a:xfrm>
              <a:custGeom>
                <a:avLst/>
                <a:gdLst>
                  <a:gd name="T0" fmla="*/ 16 w 28"/>
                  <a:gd name="T1" fmla="*/ 0 h 75"/>
                  <a:gd name="T2" fmla="*/ 12 w 28"/>
                  <a:gd name="T3" fmla="*/ 0 h 75"/>
                  <a:gd name="T4" fmla="*/ 0 w 28"/>
                  <a:gd name="T5" fmla="*/ 12 h 75"/>
                  <a:gd name="T6" fmla="*/ 0 w 28"/>
                  <a:gd name="T7" fmla="*/ 63 h 75"/>
                  <a:gd name="T8" fmla="*/ 12 w 28"/>
                  <a:gd name="T9" fmla="*/ 75 h 75"/>
                  <a:gd name="T10" fmla="*/ 16 w 28"/>
                  <a:gd name="T11" fmla="*/ 75 h 75"/>
                  <a:gd name="T12" fmla="*/ 28 w 28"/>
                  <a:gd name="T13" fmla="*/ 63 h 75"/>
                  <a:gd name="T14" fmla="*/ 28 w 28"/>
                  <a:gd name="T15" fmla="*/ 12 h 75"/>
                  <a:gd name="T16" fmla="*/ 16 w 28"/>
                  <a:gd name="T17" fmla="*/ 0 h 75"/>
                  <a:gd name="T18" fmla="*/ 20 w 28"/>
                  <a:gd name="T19" fmla="*/ 63 h 75"/>
                  <a:gd name="T20" fmla="*/ 16 w 28"/>
                  <a:gd name="T21" fmla="*/ 67 h 75"/>
                  <a:gd name="T22" fmla="*/ 12 w 28"/>
                  <a:gd name="T23" fmla="*/ 67 h 75"/>
                  <a:gd name="T24" fmla="*/ 8 w 28"/>
                  <a:gd name="T25" fmla="*/ 63 h 75"/>
                  <a:gd name="T26" fmla="*/ 8 w 28"/>
                  <a:gd name="T27" fmla="*/ 12 h 75"/>
                  <a:gd name="T28" fmla="*/ 12 w 28"/>
                  <a:gd name="T29" fmla="*/ 8 h 75"/>
                  <a:gd name="T30" fmla="*/ 16 w 28"/>
                  <a:gd name="T31" fmla="*/ 8 h 75"/>
                  <a:gd name="T32" fmla="*/ 20 w 28"/>
                  <a:gd name="T33" fmla="*/ 12 h 75"/>
                  <a:gd name="T34" fmla="*/ 20 w 28"/>
                  <a:gd name="T35" fmla="*/ 6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75">
                    <a:moveTo>
                      <a:pt x="16" y="0"/>
                    </a:moveTo>
                    <a:cubicBezTo>
                      <a:pt x="12" y="0"/>
                      <a:pt x="12" y="0"/>
                      <a:pt x="12" y="0"/>
                    </a:cubicBezTo>
                    <a:cubicBezTo>
                      <a:pt x="6" y="0"/>
                      <a:pt x="0" y="5"/>
                      <a:pt x="0" y="12"/>
                    </a:cubicBezTo>
                    <a:cubicBezTo>
                      <a:pt x="0" y="63"/>
                      <a:pt x="0" y="63"/>
                      <a:pt x="0" y="63"/>
                    </a:cubicBezTo>
                    <a:cubicBezTo>
                      <a:pt x="0" y="70"/>
                      <a:pt x="6" y="75"/>
                      <a:pt x="12" y="75"/>
                    </a:cubicBezTo>
                    <a:cubicBezTo>
                      <a:pt x="16" y="75"/>
                      <a:pt x="16" y="75"/>
                      <a:pt x="16" y="75"/>
                    </a:cubicBezTo>
                    <a:cubicBezTo>
                      <a:pt x="22" y="75"/>
                      <a:pt x="28" y="70"/>
                      <a:pt x="28" y="63"/>
                    </a:cubicBezTo>
                    <a:cubicBezTo>
                      <a:pt x="28" y="12"/>
                      <a:pt x="28" y="12"/>
                      <a:pt x="28" y="12"/>
                    </a:cubicBezTo>
                    <a:cubicBezTo>
                      <a:pt x="28" y="5"/>
                      <a:pt x="22" y="0"/>
                      <a:pt x="16" y="0"/>
                    </a:cubicBezTo>
                    <a:close/>
                    <a:moveTo>
                      <a:pt x="20" y="63"/>
                    </a:moveTo>
                    <a:cubicBezTo>
                      <a:pt x="20" y="66"/>
                      <a:pt x="18" y="67"/>
                      <a:pt x="16" y="67"/>
                    </a:cubicBezTo>
                    <a:cubicBezTo>
                      <a:pt x="12" y="67"/>
                      <a:pt x="12" y="67"/>
                      <a:pt x="12" y="67"/>
                    </a:cubicBezTo>
                    <a:cubicBezTo>
                      <a:pt x="10" y="67"/>
                      <a:pt x="8" y="66"/>
                      <a:pt x="8" y="63"/>
                    </a:cubicBezTo>
                    <a:cubicBezTo>
                      <a:pt x="8" y="12"/>
                      <a:pt x="8" y="12"/>
                      <a:pt x="8" y="12"/>
                    </a:cubicBezTo>
                    <a:cubicBezTo>
                      <a:pt x="8" y="10"/>
                      <a:pt x="10" y="8"/>
                      <a:pt x="12" y="8"/>
                    </a:cubicBezTo>
                    <a:cubicBezTo>
                      <a:pt x="16" y="8"/>
                      <a:pt x="16" y="8"/>
                      <a:pt x="16" y="8"/>
                    </a:cubicBezTo>
                    <a:cubicBezTo>
                      <a:pt x="18" y="8"/>
                      <a:pt x="20" y="10"/>
                      <a:pt x="20" y="12"/>
                    </a:cubicBezTo>
                    <a:lnTo>
                      <a:pt x="20"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73" name="Freeform 120"/>
              <p:cNvSpPr>
                <a:spLocks noEditPoints="1"/>
              </p:cNvSpPr>
              <p:nvPr/>
            </p:nvSpPr>
            <p:spPr bwMode="auto">
              <a:xfrm>
                <a:off x="10880725" y="787401"/>
                <a:ext cx="31750" cy="117475"/>
              </a:xfrm>
              <a:custGeom>
                <a:avLst/>
                <a:gdLst>
                  <a:gd name="T0" fmla="*/ 15 w 27"/>
                  <a:gd name="T1" fmla="*/ 0 h 103"/>
                  <a:gd name="T2" fmla="*/ 12 w 27"/>
                  <a:gd name="T3" fmla="*/ 0 h 103"/>
                  <a:gd name="T4" fmla="*/ 0 w 27"/>
                  <a:gd name="T5" fmla="*/ 12 h 103"/>
                  <a:gd name="T6" fmla="*/ 0 w 27"/>
                  <a:gd name="T7" fmla="*/ 91 h 103"/>
                  <a:gd name="T8" fmla="*/ 12 w 27"/>
                  <a:gd name="T9" fmla="*/ 103 h 103"/>
                  <a:gd name="T10" fmla="*/ 15 w 27"/>
                  <a:gd name="T11" fmla="*/ 103 h 103"/>
                  <a:gd name="T12" fmla="*/ 27 w 27"/>
                  <a:gd name="T13" fmla="*/ 91 h 103"/>
                  <a:gd name="T14" fmla="*/ 27 w 27"/>
                  <a:gd name="T15" fmla="*/ 12 h 103"/>
                  <a:gd name="T16" fmla="*/ 15 w 27"/>
                  <a:gd name="T17" fmla="*/ 0 h 103"/>
                  <a:gd name="T18" fmla="*/ 19 w 27"/>
                  <a:gd name="T19" fmla="*/ 91 h 103"/>
                  <a:gd name="T20" fmla="*/ 15 w 27"/>
                  <a:gd name="T21" fmla="*/ 95 h 103"/>
                  <a:gd name="T22" fmla="*/ 12 w 27"/>
                  <a:gd name="T23" fmla="*/ 95 h 103"/>
                  <a:gd name="T24" fmla="*/ 8 w 27"/>
                  <a:gd name="T25" fmla="*/ 91 h 103"/>
                  <a:gd name="T26" fmla="*/ 8 w 27"/>
                  <a:gd name="T27" fmla="*/ 12 h 103"/>
                  <a:gd name="T28" fmla="*/ 12 w 27"/>
                  <a:gd name="T29" fmla="*/ 8 h 103"/>
                  <a:gd name="T30" fmla="*/ 15 w 27"/>
                  <a:gd name="T31" fmla="*/ 8 h 103"/>
                  <a:gd name="T32" fmla="*/ 19 w 27"/>
                  <a:gd name="T33" fmla="*/ 12 h 103"/>
                  <a:gd name="T34" fmla="*/ 19 w 27"/>
                  <a:gd name="T35" fmla="*/ 9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103">
                    <a:moveTo>
                      <a:pt x="15" y="0"/>
                    </a:moveTo>
                    <a:cubicBezTo>
                      <a:pt x="12" y="0"/>
                      <a:pt x="12" y="0"/>
                      <a:pt x="12" y="0"/>
                    </a:cubicBezTo>
                    <a:cubicBezTo>
                      <a:pt x="5" y="0"/>
                      <a:pt x="0" y="5"/>
                      <a:pt x="0" y="12"/>
                    </a:cubicBezTo>
                    <a:cubicBezTo>
                      <a:pt x="0" y="91"/>
                      <a:pt x="0" y="91"/>
                      <a:pt x="0" y="91"/>
                    </a:cubicBezTo>
                    <a:cubicBezTo>
                      <a:pt x="0" y="98"/>
                      <a:pt x="5" y="103"/>
                      <a:pt x="12" y="103"/>
                    </a:cubicBezTo>
                    <a:cubicBezTo>
                      <a:pt x="15" y="103"/>
                      <a:pt x="15" y="103"/>
                      <a:pt x="15" y="103"/>
                    </a:cubicBezTo>
                    <a:cubicBezTo>
                      <a:pt x="22" y="103"/>
                      <a:pt x="27" y="98"/>
                      <a:pt x="27" y="91"/>
                    </a:cubicBezTo>
                    <a:cubicBezTo>
                      <a:pt x="27" y="12"/>
                      <a:pt x="27" y="12"/>
                      <a:pt x="27" y="12"/>
                    </a:cubicBezTo>
                    <a:cubicBezTo>
                      <a:pt x="27" y="5"/>
                      <a:pt x="22" y="0"/>
                      <a:pt x="15" y="0"/>
                    </a:cubicBezTo>
                    <a:close/>
                    <a:moveTo>
                      <a:pt x="19" y="91"/>
                    </a:moveTo>
                    <a:cubicBezTo>
                      <a:pt x="19" y="94"/>
                      <a:pt x="17" y="95"/>
                      <a:pt x="15" y="95"/>
                    </a:cubicBezTo>
                    <a:cubicBezTo>
                      <a:pt x="12" y="95"/>
                      <a:pt x="12" y="95"/>
                      <a:pt x="12" y="95"/>
                    </a:cubicBezTo>
                    <a:cubicBezTo>
                      <a:pt x="10" y="95"/>
                      <a:pt x="8" y="94"/>
                      <a:pt x="8" y="91"/>
                    </a:cubicBezTo>
                    <a:cubicBezTo>
                      <a:pt x="8" y="12"/>
                      <a:pt x="8" y="12"/>
                      <a:pt x="8" y="12"/>
                    </a:cubicBezTo>
                    <a:cubicBezTo>
                      <a:pt x="8" y="10"/>
                      <a:pt x="10" y="8"/>
                      <a:pt x="12" y="8"/>
                    </a:cubicBezTo>
                    <a:cubicBezTo>
                      <a:pt x="15" y="8"/>
                      <a:pt x="15" y="8"/>
                      <a:pt x="15" y="8"/>
                    </a:cubicBezTo>
                    <a:cubicBezTo>
                      <a:pt x="17" y="8"/>
                      <a:pt x="19" y="10"/>
                      <a:pt x="19" y="12"/>
                    </a:cubicBezTo>
                    <a:lnTo>
                      <a:pt x="19"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74" name="Freeform 121"/>
              <p:cNvSpPr>
                <a:spLocks noEditPoints="1"/>
              </p:cNvSpPr>
              <p:nvPr/>
            </p:nvSpPr>
            <p:spPr bwMode="auto">
              <a:xfrm>
                <a:off x="10923588" y="773114"/>
                <a:ext cx="31750" cy="131763"/>
              </a:xfrm>
              <a:custGeom>
                <a:avLst/>
                <a:gdLst>
                  <a:gd name="T0" fmla="*/ 16 w 28"/>
                  <a:gd name="T1" fmla="*/ 0 h 116"/>
                  <a:gd name="T2" fmla="*/ 12 w 28"/>
                  <a:gd name="T3" fmla="*/ 0 h 116"/>
                  <a:gd name="T4" fmla="*/ 0 w 28"/>
                  <a:gd name="T5" fmla="*/ 12 h 116"/>
                  <a:gd name="T6" fmla="*/ 0 w 28"/>
                  <a:gd name="T7" fmla="*/ 104 h 116"/>
                  <a:gd name="T8" fmla="*/ 12 w 28"/>
                  <a:gd name="T9" fmla="*/ 116 h 116"/>
                  <a:gd name="T10" fmla="*/ 16 w 28"/>
                  <a:gd name="T11" fmla="*/ 116 h 116"/>
                  <a:gd name="T12" fmla="*/ 28 w 28"/>
                  <a:gd name="T13" fmla="*/ 104 h 116"/>
                  <a:gd name="T14" fmla="*/ 28 w 28"/>
                  <a:gd name="T15" fmla="*/ 12 h 116"/>
                  <a:gd name="T16" fmla="*/ 16 w 28"/>
                  <a:gd name="T17" fmla="*/ 0 h 116"/>
                  <a:gd name="T18" fmla="*/ 20 w 28"/>
                  <a:gd name="T19" fmla="*/ 104 h 116"/>
                  <a:gd name="T20" fmla="*/ 16 w 28"/>
                  <a:gd name="T21" fmla="*/ 108 h 116"/>
                  <a:gd name="T22" fmla="*/ 12 w 28"/>
                  <a:gd name="T23" fmla="*/ 108 h 116"/>
                  <a:gd name="T24" fmla="*/ 8 w 28"/>
                  <a:gd name="T25" fmla="*/ 104 h 116"/>
                  <a:gd name="T26" fmla="*/ 8 w 28"/>
                  <a:gd name="T27" fmla="*/ 12 h 116"/>
                  <a:gd name="T28" fmla="*/ 12 w 28"/>
                  <a:gd name="T29" fmla="*/ 8 h 116"/>
                  <a:gd name="T30" fmla="*/ 16 w 28"/>
                  <a:gd name="T31" fmla="*/ 8 h 116"/>
                  <a:gd name="T32" fmla="*/ 20 w 28"/>
                  <a:gd name="T33" fmla="*/ 12 h 116"/>
                  <a:gd name="T34" fmla="*/ 20 w 28"/>
                  <a:gd name="T35" fmla="*/ 10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16">
                    <a:moveTo>
                      <a:pt x="16" y="0"/>
                    </a:moveTo>
                    <a:cubicBezTo>
                      <a:pt x="12" y="0"/>
                      <a:pt x="12" y="0"/>
                      <a:pt x="12" y="0"/>
                    </a:cubicBezTo>
                    <a:cubicBezTo>
                      <a:pt x="6" y="0"/>
                      <a:pt x="0" y="6"/>
                      <a:pt x="0" y="12"/>
                    </a:cubicBezTo>
                    <a:cubicBezTo>
                      <a:pt x="0" y="104"/>
                      <a:pt x="0" y="104"/>
                      <a:pt x="0" y="104"/>
                    </a:cubicBezTo>
                    <a:cubicBezTo>
                      <a:pt x="0" y="111"/>
                      <a:pt x="6" y="116"/>
                      <a:pt x="12" y="116"/>
                    </a:cubicBezTo>
                    <a:cubicBezTo>
                      <a:pt x="16" y="116"/>
                      <a:pt x="16" y="116"/>
                      <a:pt x="16" y="116"/>
                    </a:cubicBezTo>
                    <a:cubicBezTo>
                      <a:pt x="22" y="116"/>
                      <a:pt x="28" y="111"/>
                      <a:pt x="28" y="104"/>
                    </a:cubicBezTo>
                    <a:cubicBezTo>
                      <a:pt x="28" y="12"/>
                      <a:pt x="28" y="12"/>
                      <a:pt x="28" y="12"/>
                    </a:cubicBezTo>
                    <a:cubicBezTo>
                      <a:pt x="28" y="6"/>
                      <a:pt x="22" y="0"/>
                      <a:pt x="16" y="0"/>
                    </a:cubicBezTo>
                    <a:close/>
                    <a:moveTo>
                      <a:pt x="20" y="104"/>
                    </a:moveTo>
                    <a:cubicBezTo>
                      <a:pt x="20" y="107"/>
                      <a:pt x="18" y="108"/>
                      <a:pt x="16" y="108"/>
                    </a:cubicBezTo>
                    <a:cubicBezTo>
                      <a:pt x="12" y="108"/>
                      <a:pt x="12" y="108"/>
                      <a:pt x="12" y="108"/>
                    </a:cubicBezTo>
                    <a:cubicBezTo>
                      <a:pt x="10" y="108"/>
                      <a:pt x="8" y="107"/>
                      <a:pt x="8" y="104"/>
                    </a:cubicBezTo>
                    <a:cubicBezTo>
                      <a:pt x="8" y="12"/>
                      <a:pt x="8" y="12"/>
                      <a:pt x="8" y="12"/>
                    </a:cubicBezTo>
                    <a:cubicBezTo>
                      <a:pt x="8" y="10"/>
                      <a:pt x="10" y="8"/>
                      <a:pt x="12" y="8"/>
                    </a:cubicBezTo>
                    <a:cubicBezTo>
                      <a:pt x="16" y="8"/>
                      <a:pt x="16" y="8"/>
                      <a:pt x="16" y="8"/>
                    </a:cubicBezTo>
                    <a:cubicBezTo>
                      <a:pt x="18" y="8"/>
                      <a:pt x="20" y="10"/>
                      <a:pt x="20" y="12"/>
                    </a:cubicBezTo>
                    <a:lnTo>
                      <a:pt x="20"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75" name="Freeform 122"/>
              <p:cNvSpPr>
                <a:spLocks noEditPoints="1"/>
              </p:cNvSpPr>
              <p:nvPr/>
            </p:nvSpPr>
            <p:spPr bwMode="auto">
              <a:xfrm>
                <a:off x="10963275" y="741364"/>
                <a:ext cx="31750" cy="163513"/>
              </a:xfrm>
              <a:custGeom>
                <a:avLst/>
                <a:gdLst>
                  <a:gd name="T0" fmla="*/ 16 w 28"/>
                  <a:gd name="T1" fmla="*/ 0 h 144"/>
                  <a:gd name="T2" fmla="*/ 12 w 28"/>
                  <a:gd name="T3" fmla="*/ 0 h 144"/>
                  <a:gd name="T4" fmla="*/ 0 w 28"/>
                  <a:gd name="T5" fmla="*/ 12 h 144"/>
                  <a:gd name="T6" fmla="*/ 0 w 28"/>
                  <a:gd name="T7" fmla="*/ 132 h 144"/>
                  <a:gd name="T8" fmla="*/ 12 w 28"/>
                  <a:gd name="T9" fmla="*/ 144 h 144"/>
                  <a:gd name="T10" fmla="*/ 16 w 28"/>
                  <a:gd name="T11" fmla="*/ 144 h 144"/>
                  <a:gd name="T12" fmla="*/ 28 w 28"/>
                  <a:gd name="T13" fmla="*/ 132 h 144"/>
                  <a:gd name="T14" fmla="*/ 28 w 28"/>
                  <a:gd name="T15" fmla="*/ 12 h 144"/>
                  <a:gd name="T16" fmla="*/ 16 w 28"/>
                  <a:gd name="T17" fmla="*/ 0 h 144"/>
                  <a:gd name="T18" fmla="*/ 20 w 28"/>
                  <a:gd name="T19" fmla="*/ 132 h 144"/>
                  <a:gd name="T20" fmla="*/ 16 w 28"/>
                  <a:gd name="T21" fmla="*/ 136 h 144"/>
                  <a:gd name="T22" fmla="*/ 12 w 28"/>
                  <a:gd name="T23" fmla="*/ 136 h 144"/>
                  <a:gd name="T24" fmla="*/ 8 w 28"/>
                  <a:gd name="T25" fmla="*/ 132 h 144"/>
                  <a:gd name="T26" fmla="*/ 8 w 28"/>
                  <a:gd name="T27" fmla="*/ 12 h 144"/>
                  <a:gd name="T28" fmla="*/ 12 w 28"/>
                  <a:gd name="T29" fmla="*/ 8 h 144"/>
                  <a:gd name="T30" fmla="*/ 16 w 28"/>
                  <a:gd name="T31" fmla="*/ 8 h 144"/>
                  <a:gd name="T32" fmla="*/ 20 w 28"/>
                  <a:gd name="T33" fmla="*/ 12 h 144"/>
                  <a:gd name="T34" fmla="*/ 20 w 28"/>
                  <a:gd name="T35" fmla="*/ 13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44">
                    <a:moveTo>
                      <a:pt x="16" y="0"/>
                    </a:moveTo>
                    <a:cubicBezTo>
                      <a:pt x="12" y="0"/>
                      <a:pt x="12" y="0"/>
                      <a:pt x="12" y="0"/>
                    </a:cubicBezTo>
                    <a:cubicBezTo>
                      <a:pt x="6" y="0"/>
                      <a:pt x="0" y="5"/>
                      <a:pt x="0" y="12"/>
                    </a:cubicBezTo>
                    <a:cubicBezTo>
                      <a:pt x="0" y="132"/>
                      <a:pt x="0" y="132"/>
                      <a:pt x="0" y="132"/>
                    </a:cubicBezTo>
                    <a:cubicBezTo>
                      <a:pt x="0" y="139"/>
                      <a:pt x="6" y="144"/>
                      <a:pt x="12" y="144"/>
                    </a:cubicBezTo>
                    <a:cubicBezTo>
                      <a:pt x="16" y="144"/>
                      <a:pt x="16" y="144"/>
                      <a:pt x="16" y="144"/>
                    </a:cubicBezTo>
                    <a:cubicBezTo>
                      <a:pt x="22" y="144"/>
                      <a:pt x="28" y="139"/>
                      <a:pt x="28" y="132"/>
                    </a:cubicBezTo>
                    <a:cubicBezTo>
                      <a:pt x="28" y="12"/>
                      <a:pt x="28" y="12"/>
                      <a:pt x="28" y="12"/>
                    </a:cubicBezTo>
                    <a:cubicBezTo>
                      <a:pt x="28" y="5"/>
                      <a:pt x="22" y="0"/>
                      <a:pt x="16" y="0"/>
                    </a:cubicBezTo>
                    <a:close/>
                    <a:moveTo>
                      <a:pt x="20" y="132"/>
                    </a:moveTo>
                    <a:cubicBezTo>
                      <a:pt x="20" y="135"/>
                      <a:pt x="18" y="136"/>
                      <a:pt x="16" y="136"/>
                    </a:cubicBezTo>
                    <a:cubicBezTo>
                      <a:pt x="12" y="136"/>
                      <a:pt x="12" y="136"/>
                      <a:pt x="12" y="136"/>
                    </a:cubicBezTo>
                    <a:cubicBezTo>
                      <a:pt x="10" y="136"/>
                      <a:pt x="8" y="135"/>
                      <a:pt x="8" y="132"/>
                    </a:cubicBezTo>
                    <a:cubicBezTo>
                      <a:pt x="8" y="12"/>
                      <a:pt x="8" y="12"/>
                      <a:pt x="8" y="12"/>
                    </a:cubicBezTo>
                    <a:cubicBezTo>
                      <a:pt x="8" y="10"/>
                      <a:pt x="10" y="8"/>
                      <a:pt x="12" y="8"/>
                    </a:cubicBezTo>
                    <a:cubicBezTo>
                      <a:pt x="16" y="8"/>
                      <a:pt x="16" y="8"/>
                      <a:pt x="16" y="8"/>
                    </a:cubicBezTo>
                    <a:cubicBezTo>
                      <a:pt x="18" y="8"/>
                      <a:pt x="20" y="10"/>
                      <a:pt x="20" y="12"/>
                    </a:cubicBezTo>
                    <a:lnTo>
                      <a:pt x="2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grpSp>
      </p:grpSp>
      <p:sp>
        <p:nvSpPr>
          <p:cNvPr id="76" name="添加标题"/>
          <p:cNvSpPr txBox="1"/>
          <p:nvPr/>
        </p:nvSpPr>
        <p:spPr>
          <a:xfrm>
            <a:off x="7788808" y="4130069"/>
            <a:ext cx="3100609" cy="1061829"/>
          </a:xfrm>
          <a:prstGeom prst="rect">
            <a:avLst/>
          </a:prstGeom>
          <a:noFill/>
        </p:spPr>
        <p:txBody>
          <a:bodyPr wrap="square" rtlCol="0">
            <a:spAutoFit/>
          </a:bodyPr>
          <a:lstStyle/>
          <a:p>
            <a:pPr algn="just">
              <a:lnSpc>
                <a:spcPct val="150000"/>
              </a:lnSpc>
            </a:pPr>
            <a:r>
              <a:rPr lang="zh-CN" altLang="en-US" b="1" dirty="0">
                <a:solidFill>
                  <a:schemeClr val="accent3"/>
                </a:solidFill>
                <a:cs typeface="+mn-ea"/>
                <a:sym typeface="+mn-lt"/>
              </a:rPr>
              <a:t>添加标题</a:t>
            </a:r>
            <a:endParaRPr lang="en-US" altLang="zh-CN" b="1" dirty="0">
              <a:solidFill>
                <a:schemeClr val="accent3"/>
              </a:solidFill>
              <a:cs typeface="+mn-ea"/>
              <a:sym typeface="+mn-lt"/>
            </a:endParaRPr>
          </a:p>
          <a:p>
            <a:pPr algn="just">
              <a:lnSpc>
                <a:spcPct val="150000"/>
              </a:lnSpc>
            </a:pPr>
            <a:r>
              <a:rPr lang="zh-CN" altLang="en-US" sz="1200" dirty="0">
                <a:solidFill>
                  <a:schemeClr val="tx2"/>
                </a:solidFill>
                <a:cs typeface="+mn-ea"/>
                <a:sym typeface="+mn-lt"/>
              </a:rPr>
              <a:t>单击此处添加标题单击此处添加标题单击此处添加标题单击此处添加标题</a:t>
            </a:r>
            <a:endParaRPr lang="zh-CN" altLang="en-US" sz="1200" dirty="0">
              <a:solidFill>
                <a:schemeClr val="tx2"/>
              </a:solidFill>
              <a:cs typeface="+mn-ea"/>
              <a:sym typeface="+mn-lt"/>
            </a:endParaRPr>
          </a:p>
        </p:txBody>
      </p:sp>
      <p:grpSp>
        <p:nvGrpSpPr>
          <p:cNvPr id="77" name="组合 76"/>
          <p:cNvGrpSpPr/>
          <p:nvPr/>
        </p:nvGrpSpPr>
        <p:grpSpPr>
          <a:xfrm>
            <a:off x="6720892" y="5297342"/>
            <a:ext cx="764860" cy="765060"/>
            <a:chOff x="6612288" y="5069745"/>
            <a:chExt cx="764860" cy="765060"/>
          </a:xfrm>
        </p:grpSpPr>
        <p:sp>
          <p:nvSpPr>
            <p:cNvPr id="78" name="Oval 101"/>
            <p:cNvSpPr/>
            <p:nvPr/>
          </p:nvSpPr>
          <p:spPr bwMode="auto">
            <a:xfrm>
              <a:off x="6612288" y="5069745"/>
              <a:ext cx="764860" cy="765060"/>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600">
                <a:defRPr/>
              </a:pPr>
              <a:endParaRPr lang="en-US" sz="675" dirty="0">
                <a:cs typeface="+mn-ea"/>
                <a:sym typeface="+mn-lt"/>
              </a:endParaRPr>
            </a:p>
          </p:txBody>
        </p:sp>
        <p:grpSp>
          <p:nvGrpSpPr>
            <p:cNvPr id="79" name="Group 139"/>
            <p:cNvGrpSpPr/>
            <p:nvPr/>
          </p:nvGrpSpPr>
          <p:grpSpPr>
            <a:xfrm>
              <a:off x="6867718" y="5265744"/>
              <a:ext cx="254000" cy="373062"/>
              <a:chOff x="10847388" y="3646488"/>
              <a:chExt cx="254000" cy="373062"/>
            </a:xfrm>
            <a:solidFill>
              <a:schemeClr val="bg1"/>
            </a:solidFill>
          </p:grpSpPr>
          <p:sp>
            <p:nvSpPr>
              <p:cNvPr id="80" name="Freeform 306"/>
              <p:cNvSpPr>
                <a:spLocks noEditPoints="1"/>
              </p:cNvSpPr>
              <p:nvPr/>
            </p:nvSpPr>
            <p:spPr bwMode="auto">
              <a:xfrm>
                <a:off x="10847388" y="3646488"/>
                <a:ext cx="254000" cy="373062"/>
              </a:xfrm>
              <a:custGeom>
                <a:avLst/>
                <a:gdLst>
                  <a:gd name="T0" fmla="*/ 117 w 235"/>
                  <a:gd name="T1" fmla="*/ 0 h 345"/>
                  <a:gd name="T2" fmla="*/ 0 w 235"/>
                  <a:gd name="T3" fmla="*/ 117 h 345"/>
                  <a:gd name="T4" fmla="*/ 55 w 235"/>
                  <a:gd name="T5" fmla="*/ 217 h 345"/>
                  <a:gd name="T6" fmla="*/ 55 w 235"/>
                  <a:gd name="T7" fmla="*/ 341 h 345"/>
                  <a:gd name="T8" fmla="*/ 57 w 235"/>
                  <a:gd name="T9" fmla="*/ 344 h 345"/>
                  <a:gd name="T10" fmla="*/ 60 w 235"/>
                  <a:gd name="T11" fmla="*/ 344 h 345"/>
                  <a:gd name="T12" fmla="*/ 117 w 235"/>
                  <a:gd name="T13" fmla="*/ 289 h 345"/>
                  <a:gd name="T14" fmla="*/ 174 w 235"/>
                  <a:gd name="T15" fmla="*/ 344 h 345"/>
                  <a:gd name="T16" fmla="*/ 176 w 235"/>
                  <a:gd name="T17" fmla="*/ 344 h 345"/>
                  <a:gd name="T18" fmla="*/ 177 w 235"/>
                  <a:gd name="T19" fmla="*/ 344 h 345"/>
                  <a:gd name="T20" fmla="*/ 179 w 235"/>
                  <a:gd name="T21" fmla="*/ 341 h 345"/>
                  <a:gd name="T22" fmla="*/ 179 w 235"/>
                  <a:gd name="T23" fmla="*/ 217 h 345"/>
                  <a:gd name="T24" fmla="*/ 235 w 235"/>
                  <a:gd name="T25" fmla="*/ 117 h 345"/>
                  <a:gd name="T26" fmla="*/ 117 w 235"/>
                  <a:gd name="T27" fmla="*/ 0 h 345"/>
                  <a:gd name="T28" fmla="*/ 225 w 235"/>
                  <a:gd name="T29" fmla="*/ 117 h 345"/>
                  <a:gd name="T30" fmla="*/ 117 w 235"/>
                  <a:gd name="T31" fmla="*/ 225 h 345"/>
                  <a:gd name="T32" fmla="*/ 10 w 235"/>
                  <a:gd name="T33" fmla="*/ 117 h 345"/>
                  <a:gd name="T34" fmla="*/ 117 w 235"/>
                  <a:gd name="T35" fmla="*/ 9 h 345"/>
                  <a:gd name="T36" fmla="*/ 225 w 235"/>
                  <a:gd name="T37" fmla="*/ 117 h 345"/>
                  <a:gd name="T38" fmla="*/ 65 w 235"/>
                  <a:gd name="T39" fmla="*/ 222 h 345"/>
                  <a:gd name="T40" fmla="*/ 117 w 235"/>
                  <a:gd name="T41" fmla="*/ 234 h 345"/>
                  <a:gd name="T42" fmla="*/ 169 w 235"/>
                  <a:gd name="T43" fmla="*/ 222 h 345"/>
                  <a:gd name="T44" fmla="*/ 169 w 235"/>
                  <a:gd name="T45" fmla="*/ 326 h 345"/>
                  <a:gd name="T46" fmla="*/ 119 w 235"/>
                  <a:gd name="T47" fmla="*/ 278 h 345"/>
                  <a:gd name="T48" fmla="*/ 115 w 235"/>
                  <a:gd name="T49" fmla="*/ 278 h 345"/>
                  <a:gd name="T50" fmla="*/ 65 w 235"/>
                  <a:gd name="T51" fmla="*/ 326 h 345"/>
                  <a:gd name="T52" fmla="*/ 65 w 235"/>
                  <a:gd name="T53" fmla="*/ 22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5" h="345">
                    <a:moveTo>
                      <a:pt x="117" y="0"/>
                    </a:moveTo>
                    <a:cubicBezTo>
                      <a:pt x="53" y="0"/>
                      <a:pt x="0" y="52"/>
                      <a:pt x="0" y="117"/>
                    </a:cubicBezTo>
                    <a:cubicBezTo>
                      <a:pt x="0" y="157"/>
                      <a:pt x="21" y="195"/>
                      <a:pt x="55" y="217"/>
                    </a:cubicBezTo>
                    <a:cubicBezTo>
                      <a:pt x="55" y="341"/>
                      <a:pt x="55" y="341"/>
                      <a:pt x="55" y="341"/>
                    </a:cubicBezTo>
                    <a:cubicBezTo>
                      <a:pt x="55" y="343"/>
                      <a:pt x="56" y="344"/>
                      <a:pt x="57" y="344"/>
                    </a:cubicBezTo>
                    <a:cubicBezTo>
                      <a:pt x="58" y="345"/>
                      <a:pt x="60" y="344"/>
                      <a:pt x="60" y="344"/>
                    </a:cubicBezTo>
                    <a:cubicBezTo>
                      <a:pt x="117" y="289"/>
                      <a:pt x="117" y="289"/>
                      <a:pt x="117" y="289"/>
                    </a:cubicBezTo>
                    <a:cubicBezTo>
                      <a:pt x="174" y="344"/>
                      <a:pt x="174" y="344"/>
                      <a:pt x="174" y="344"/>
                    </a:cubicBezTo>
                    <a:cubicBezTo>
                      <a:pt x="174" y="344"/>
                      <a:pt x="175" y="344"/>
                      <a:pt x="176" y="344"/>
                    </a:cubicBezTo>
                    <a:cubicBezTo>
                      <a:pt x="176" y="344"/>
                      <a:pt x="177" y="344"/>
                      <a:pt x="177" y="344"/>
                    </a:cubicBezTo>
                    <a:cubicBezTo>
                      <a:pt x="178" y="344"/>
                      <a:pt x="179" y="343"/>
                      <a:pt x="179" y="341"/>
                    </a:cubicBezTo>
                    <a:cubicBezTo>
                      <a:pt x="179" y="217"/>
                      <a:pt x="179" y="217"/>
                      <a:pt x="179" y="217"/>
                    </a:cubicBezTo>
                    <a:cubicBezTo>
                      <a:pt x="213" y="196"/>
                      <a:pt x="235" y="158"/>
                      <a:pt x="235" y="117"/>
                    </a:cubicBezTo>
                    <a:cubicBezTo>
                      <a:pt x="235" y="52"/>
                      <a:pt x="182" y="0"/>
                      <a:pt x="117" y="0"/>
                    </a:cubicBezTo>
                    <a:close/>
                    <a:moveTo>
                      <a:pt x="225" y="117"/>
                    </a:moveTo>
                    <a:cubicBezTo>
                      <a:pt x="225" y="177"/>
                      <a:pt x="177" y="225"/>
                      <a:pt x="117" y="225"/>
                    </a:cubicBezTo>
                    <a:cubicBezTo>
                      <a:pt x="58" y="225"/>
                      <a:pt x="10" y="177"/>
                      <a:pt x="10" y="117"/>
                    </a:cubicBezTo>
                    <a:cubicBezTo>
                      <a:pt x="10" y="58"/>
                      <a:pt x="58" y="9"/>
                      <a:pt x="117" y="9"/>
                    </a:cubicBezTo>
                    <a:cubicBezTo>
                      <a:pt x="177" y="9"/>
                      <a:pt x="225" y="58"/>
                      <a:pt x="225" y="117"/>
                    </a:cubicBezTo>
                    <a:close/>
                    <a:moveTo>
                      <a:pt x="65" y="222"/>
                    </a:moveTo>
                    <a:cubicBezTo>
                      <a:pt x="81" y="230"/>
                      <a:pt x="99" y="234"/>
                      <a:pt x="117" y="234"/>
                    </a:cubicBezTo>
                    <a:cubicBezTo>
                      <a:pt x="135" y="234"/>
                      <a:pt x="153" y="230"/>
                      <a:pt x="169" y="222"/>
                    </a:cubicBezTo>
                    <a:cubicBezTo>
                      <a:pt x="169" y="326"/>
                      <a:pt x="169" y="326"/>
                      <a:pt x="169" y="326"/>
                    </a:cubicBezTo>
                    <a:cubicBezTo>
                      <a:pt x="119" y="278"/>
                      <a:pt x="119" y="278"/>
                      <a:pt x="119" y="278"/>
                    </a:cubicBezTo>
                    <a:cubicBezTo>
                      <a:pt x="118" y="276"/>
                      <a:pt x="116" y="277"/>
                      <a:pt x="115" y="278"/>
                    </a:cubicBezTo>
                    <a:cubicBezTo>
                      <a:pt x="65" y="326"/>
                      <a:pt x="65" y="326"/>
                      <a:pt x="65" y="326"/>
                    </a:cubicBezTo>
                    <a:lnTo>
                      <a:pt x="65" y="2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81" name="Freeform 307"/>
              <p:cNvSpPr>
                <a:spLocks noEditPoints="1"/>
              </p:cNvSpPr>
              <p:nvPr/>
            </p:nvSpPr>
            <p:spPr bwMode="auto">
              <a:xfrm>
                <a:off x="10871200" y="3670301"/>
                <a:ext cx="204788" cy="204787"/>
              </a:xfrm>
              <a:custGeom>
                <a:avLst/>
                <a:gdLst>
                  <a:gd name="T0" fmla="*/ 95 w 190"/>
                  <a:gd name="T1" fmla="*/ 0 h 190"/>
                  <a:gd name="T2" fmla="*/ 0 w 190"/>
                  <a:gd name="T3" fmla="*/ 95 h 190"/>
                  <a:gd name="T4" fmla="*/ 95 w 190"/>
                  <a:gd name="T5" fmla="*/ 190 h 190"/>
                  <a:gd name="T6" fmla="*/ 190 w 190"/>
                  <a:gd name="T7" fmla="*/ 95 h 190"/>
                  <a:gd name="T8" fmla="*/ 95 w 190"/>
                  <a:gd name="T9" fmla="*/ 0 h 190"/>
                  <a:gd name="T10" fmla="*/ 181 w 190"/>
                  <a:gd name="T11" fmla="*/ 95 h 190"/>
                  <a:gd name="T12" fmla="*/ 95 w 190"/>
                  <a:gd name="T13" fmla="*/ 181 h 190"/>
                  <a:gd name="T14" fmla="*/ 10 w 190"/>
                  <a:gd name="T15" fmla="*/ 95 h 190"/>
                  <a:gd name="T16" fmla="*/ 95 w 190"/>
                  <a:gd name="T17" fmla="*/ 10 h 190"/>
                  <a:gd name="T18" fmla="*/ 181 w 190"/>
                  <a:gd name="T19"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190">
                    <a:moveTo>
                      <a:pt x="95" y="0"/>
                    </a:moveTo>
                    <a:cubicBezTo>
                      <a:pt x="43" y="0"/>
                      <a:pt x="0" y="43"/>
                      <a:pt x="0" y="95"/>
                    </a:cubicBezTo>
                    <a:cubicBezTo>
                      <a:pt x="0" y="148"/>
                      <a:pt x="43" y="190"/>
                      <a:pt x="95" y="190"/>
                    </a:cubicBezTo>
                    <a:cubicBezTo>
                      <a:pt x="148" y="190"/>
                      <a:pt x="190" y="148"/>
                      <a:pt x="190" y="95"/>
                    </a:cubicBezTo>
                    <a:cubicBezTo>
                      <a:pt x="190" y="43"/>
                      <a:pt x="148" y="0"/>
                      <a:pt x="95" y="0"/>
                    </a:cubicBezTo>
                    <a:close/>
                    <a:moveTo>
                      <a:pt x="181" y="95"/>
                    </a:moveTo>
                    <a:cubicBezTo>
                      <a:pt x="181" y="142"/>
                      <a:pt x="143" y="181"/>
                      <a:pt x="95" y="181"/>
                    </a:cubicBezTo>
                    <a:cubicBezTo>
                      <a:pt x="48" y="181"/>
                      <a:pt x="10" y="142"/>
                      <a:pt x="10" y="95"/>
                    </a:cubicBezTo>
                    <a:cubicBezTo>
                      <a:pt x="10" y="48"/>
                      <a:pt x="48" y="10"/>
                      <a:pt x="95" y="10"/>
                    </a:cubicBezTo>
                    <a:cubicBezTo>
                      <a:pt x="143" y="10"/>
                      <a:pt x="181" y="48"/>
                      <a:pt x="181"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82" name="Freeform 308"/>
              <p:cNvSpPr>
                <a:spLocks noEditPoints="1"/>
              </p:cNvSpPr>
              <p:nvPr/>
            </p:nvSpPr>
            <p:spPr bwMode="auto">
              <a:xfrm>
                <a:off x="10918825" y="3698876"/>
                <a:ext cx="111125" cy="155575"/>
              </a:xfrm>
              <a:custGeom>
                <a:avLst/>
                <a:gdLst>
                  <a:gd name="T0" fmla="*/ 91 w 103"/>
                  <a:gd name="T1" fmla="*/ 71 h 145"/>
                  <a:gd name="T2" fmla="*/ 77 w 103"/>
                  <a:gd name="T3" fmla="*/ 64 h 145"/>
                  <a:gd name="T4" fmla="*/ 59 w 103"/>
                  <a:gd name="T5" fmla="*/ 60 h 145"/>
                  <a:gd name="T6" fmla="*/ 59 w 103"/>
                  <a:gd name="T7" fmla="*/ 21 h 145"/>
                  <a:gd name="T8" fmla="*/ 71 w 103"/>
                  <a:gd name="T9" fmla="*/ 27 h 145"/>
                  <a:gd name="T10" fmla="*/ 78 w 103"/>
                  <a:gd name="T11" fmla="*/ 39 h 145"/>
                  <a:gd name="T12" fmla="*/ 78 w 103"/>
                  <a:gd name="T13" fmla="*/ 40 h 145"/>
                  <a:gd name="T14" fmla="*/ 100 w 103"/>
                  <a:gd name="T15" fmla="*/ 37 h 145"/>
                  <a:gd name="T16" fmla="*/ 99 w 103"/>
                  <a:gd name="T17" fmla="*/ 36 h 145"/>
                  <a:gd name="T18" fmla="*/ 84 w 103"/>
                  <a:gd name="T19" fmla="*/ 14 h 145"/>
                  <a:gd name="T20" fmla="*/ 59 w 103"/>
                  <a:gd name="T21" fmla="*/ 7 h 145"/>
                  <a:gd name="T22" fmla="*/ 59 w 103"/>
                  <a:gd name="T23" fmla="*/ 0 h 145"/>
                  <a:gd name="T24" fmla="*/ 45 w 103"/>
                  <a:gd name="T25" fmla="*/ 0 h 145"/>
                  <a:gd name="T26" fmla="*/ 45 w 103"/>
                  <a:gd name="T27" fmla="*/ 7 h 145"/>
                  <a:gd name="T28" fmla="*/ 18 w 103"/>
                  <a:gd name="T29" fmla="*/ 14 h 145"/>
                  <a:gd name="T30" fmla="*/ 3 w 103"/>
                  <a:gd name="T31" fmla="*/ 40 h 145"/>
                  <a:gd name="T32" fmla="*/ 8 w 103"/>
                  <a:gd name="T33" fmla="*/ 56 h 145"/>
                  <a:gd name="T34" fmla="*/ 22 w 103"/>
                  <a:gd name="T35" fmla="*/ 67 h 145"/>
                  <a:gd name="T36" fmla="*/ 45 w 103"/>
                  <a:gd name="T37" fmla="*/ 74 h 145"/>
                  <a:gd name="T38" fmla="*/ 45 w 103"/>
                  <a:gd name="T39" fmla="*/ 116 h 145"/>
                  <a:gd name="T40" fmla="*/ 28 w 103"/>
                  <a:gd name="T41" fmla="*/ 108 h 145"/>
                  <a:gd name="T42" fmla="*/ 21 w 103"/>
                  <a:gd name="T43" fmla="*/ 92 h 145"/>
                  <a:gd name="T44" fmla="*/ 21 w 103"/>
                  <a:gd name="T45" fmla="*/ 91 h 145"/>
                  <a:gd name="T46" fmla="*/ 0 w 103"/>
                  <a:gd name="T47" fmla="*/ 94 h 145"/>
                  <a:gd name="T48" fmla="*/ 0 w 103"/>
                  <a:gd name="T49" fmla="*/ 95 h 145"/>
                  <a:gd name="T50" fmla="*/ 7 w 103"/>
                  <a:gd name="T51" fmla="*/ 115 h 145"/>
                  <a:gd name="T52" fmla="*/ 23 w 103"/>
                  <a:gd name="T53" fmla="*/ 126 h 145"/>
                  <a:gd name="T54" fmla="*/ 45 w 103"/>
                  <a:gd name="T55" fmla="*/ 131 h 145"/>
                  <a:gd name="T56" fmla="*/ 45 w 103"/>
                  <a:gd name="T57" fmla="*/ 145 h 145"/>
                  <a:gd name="T58" fmla="*/ 59 w 103"/>
                  <a:gd name="T59" fmla="*/ 145 h 145"/>
                  <a:gd name="T60" fmla="*/ 59 w 103"/>
                  <a:gd name="T61" fmla="*/ 131 h 145"/>
                  <a:gd name="T62" fmla="*/ 90 w 103"/>
                  <a:gd name="T63" fmla="*/ 120 h 145"/>
                  <a:gd name="T64" fmla="*/ 103 w 103"/>
                  <a:gd name="T65" fmla="*/ 94 h 145"/>
                  <a:gd name="T66" fmla="*/ 100 w 103"/>
                  <a:gd name="T67" fmla="*/ 81 h 145"/>
                  <a:gd name="T68" fmla="*/ 91 w 103"/>
                  <a:gd name="T69" fmla="*/ 71 h 145"/>
                  <a:gd name="T70" fmla="*/ 81 w 103"/>
                  <a:gd name="T71" fmla="*/ 95 h 145"/>
                  <a:gd name="T72" fmla="*/ 75 w 103"/>
                  <a:gd name="T73" fmla="*/ 110 h 145"/>
                  <a:gd name="T74" fmla="*/ 59 w 103"/>
                  <a:gd name="T75" fmla="*/ 116 h 145"/>
                  <a:gd name="T76" fmla="*/ 59 w 103"/>
                  <a:gd name="T77" fmla="*/ 76 h 145"/>
                  <a:gd name="T78" fmla="*/ 77 w 103"/>
                  <a:gd name="T79" fmla="*/ 84 h 145"/>
                  <a:gd name="T80" fmla="*/ 81 w 103"/>
                  <a:gd name="T81" fmla="*/ 95 h 145"/>
                  <a:gd name="T82" fmla="*/ 29 w 103"/>
                  <a:gd name="T83" fmla="*/ 50 h 145"/>
                  <a:gd name="T84" fmla="*/ 24 w 103"/>
                  <a:gd name="T85" fmla="*/ 39 h 145"/>
                  <a:gd name="T86" fmla="*/ 30 w 103"/>
                  <a:gd name="T87" fmla="*/ 27 h 145"/>
                  <a:gd name="T88" fmla="*/ 45 w 103"/>
                  <a:gd name="T89" fmla="*/ 21 h 145"/>
                  <a:gd name="T90" fmla="*/ 45 w 103"/>
                  <a:gd name="T91" fmla="*/ 57 h 145"/>
                  <a:gd name="T92" fmla="*/ 29 w 103"/>
                  <a:gd name="T93" fmla="*/ 5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 h="145">
                    <a:moveTo>
                      <a:pt x="91" y="71"/>
                    </a:moveTo>
                    <a:cubicBezTo>
                      <a:pt x="87" y="68"/>
                      <a:pt x="82" y="66"/>
                      <a:pt x="77" y="64"/>
                    </a:cubicBezTo>
                    <a:cubicBezTo>
                      <a:pt x="74" y="63"/>
                      <a:pt x="67" y="61"/>
                      <a:pt x="59" y="60"/>
                    </a:cubicBezTo>
                    <a:cubicBezTo>
                      <a:pt x="59" y="21"/>
                      <a:pt x="59" y="21"/>
                      <a:pt x="59" y="21"/>
                    </a:cubicBezTo>
                    <a:cubicBezTo>
                      <a:pt x="64" y="22"/>
                      <a:pt x="68" y="24"/>
                      <a:pt x="71" y="27"/>
                    </a:cubicBezTo>
                    <a:cubicBezTo>
                      <a:pt x="74" y="29"/>
                      <a:pt x="77" y="33"/>
                      <a:pt x="78" y="39"/>
                    </a:cubicBezTo>
                    <a:cubicBezTo>
                      <a:pt x="78" y="40"/>
                      <a:pt x="78" y="40"/>
                      <a:pt x="78" y="40"/>
                    </a:cubicBezTo>
                    <a:cubicBezTo>
                      <a:pt x="100" y="37"/>
                      <a:pt x="100" y="37"/>
                      <a:pt x="100" y="37"/>
                    </a:cubicBezTo>
                    <a:cubicBezTo>
                      <a:pt x="99" y="36"/>
                      <a:pt x="99" y="36"/>
                      <a:pt x="99" y="36"/>
                    </a:cubicBezTo>
                    <a:cubicBezTo>
                      <a:pt x="98" y="27"/>
                      <a:pt x="92" y="19"/>
                      <a:pt x="84" y="14"/>
                    </a:cubicBezTo>
                    <a:cubicBezTo>
                      <a:pt x="78" y="10"/>
                      <a:pt x="69" y="7"/>
                      <a:pt x="59" y="7"/>
                    </a:cubicBezTo>
                    <a:cubicBezTo>
                      <a:pt x="59" y="0"/>
                      <a:pt x="59" y="0"/>
                      <a:pt x="59" y="0"/>
                    </a:cubicBezTo>
                    <a:cubicBezTo>
                      <a:pt x="45" y="0"/>
                      <a:pt x="45" y="0"/>
                      <a:pt x="45" y="0"/>
                    </a:cubicBezTo>
                    <a:cubicBezTo>
                      <a:pt x="45" y="7"/>
                      <a:pt x="45" y="7"/>
                      <a:pt x="45" y="7"/>
                    </a:cubicBezTo>
                    <a:cubicBezTo>
                      <a:pt x="33" y="8"/>
                      <a:pt x="24" y="10"/>
                      <a:pt x="18" y="14"/>
                    </a:cubicBezTo>
                    <a:cubicBezTo>
                      <a:pt x="8" y="21"/>
                      <a:pt x="3" y="30"/>
                      <a:pt x="3" y="40"/>
                    </a:cubicBezTo>
                    <a:cubicBezTo>
                      <a:pt x="3" y="46"/>
                      <a:pt x="5" y="51"/>
                      <a:pt x="8" y="56"/>
                    </a:cubicBezTo>
                    <a:cubicBezTo>
                      <a:pt x="11" y="61"/>
                      <a:pt x="16" y="64"/>
                      <a:pt x="22" y="67"/>
                    </a:cubicBezTo>
                    <a:cubicBezTo>
                      <a:pt x="30" y="70"/>
                      <a:pt x="38" y="72"/>
                      <a:pt x="45" y="74"/>
                    </a:cubicBezTo>
                    <a:cubicBezTo>
                      <a:pt x="45" y="116"/>
                      <a:pt x="45" y="116"/>
                      <a:pt x="45" y="116"/>
                    </a:cubicBezTo>
                    <a:cubicBezTo>
                      <a:pt x="39" y="116"/>
                      <a:pt x="33" y="113"/>
                      <a:pt x="28" y="108"/>
                    </a:cubicBezTo>
                    <a:cubicBezTo>
                      <a:pt x="25" y="105"/>
                      <a:pt x="22" y="100"/>
                      <a:pt x="21" y="92"/>
                    </a:cubicBezTo>
                    <a:cubicBezTo>
                      <a:pt x="21" y="91"/>
                      <a:pt x="21" y="91"/>
                      <a:pt x="21" y="91"/>
                    </a:cubicBezTo>
                    <a:cubicBezTo>
                      <a:pt x="0" y="94"/>
                      <a:pt x="0" y="94"/>
                      <a:pt x="0" y="94"/>
                    </a:cubicBezTo>
                    <a:cubicBezTo>
                      <a:pt x="0" y="95"/>
                      <a:pt x="0" y="95"/>
                      <a:pt x="0" y="95"/>
                    </a:cubicBezTo>
                    <a:cubicBezTo>
                      <a:pt x="0" y="103"/>
                      <a:pt x="3" y="109"/>
                      <a:pt x="7" y="115"/>
                    </a:cubicBezTo>
                    <a:cubicBezTo>
                      <a:pt x="12" y="120"/>
                      <a:pt x="17" y="124"/>
                      <a:pt x="23" y="126"/>
                    </a:cubicBezTo>
                    <a:cubicBezTo>
                      <a:pt x="29" y="128"/>
                      <a:pt x="36" y="130"/>
                      <a:pt x="45" y="131"/>
                    </a:cubicBezTo>
                    <a:cubicBezTo>
                      <a:pt x="45" y="145"/>
                      <a:pt x="45" y="145"/>
                      <a:pt x="45" y="145"/>
                    </a:cubicBezTo>
                    <a:cubicBezTo>
                      <a:pt x="59" y="145"/>
                      <a:pt x="59" y="145"/>
                      <a:pt x="59" y="145"/>
                    </a:cubicBezTo>
                    <a:cubicBezTo>
                      <a:pt x="59" y="131"/>
                      <a:pt x="59" y="131"/>
                      <a:pt x="59" y="131"/>
                    </a:cubicBezTo>
                    <a:cubicBezTo>
                      <a:pt x="71" y="130"/>
                      <a:pt x="82" y="126"/>
                      <a:pt x="90" y="120"/>
                    </a:cubicBezTo>
                    <a:cubicBezTo>
                      <a:pt x="99" y="113"/>
                      <a:pt x="103" y="105"/>
                      <a:pt x="103" y="94"/>
                    </a:cubicBezTo>
                    <a:cubicBezTo>
                      <a:pt x="103" y="90"/>
                      <a:pt x="102" y="85"/>
                      <a:pt x="100" y="81"/>
                    </a:cubicBezTo>
                    <a:cubicBezTo>
                      <a:pt x="98" y="77"/>
                      <a:pt x="95" y="74"/>
                      <a:pt x="91" y="71"/>
                    </a:cubicBezTo>
                    <a:close/>
                    <a:moveTo>
                      <a:pt x="81" y="95"/>
                    </a:moveTo>
                    <a:cubicBezTo>
                      <a:pt x="81" y="101"/>
                      <a:pt x="79" y="106"/>
                      <a:pt x="75" y="110"/>
                    </a:cubicBezTo>
                    <a:cubicBezTo>
                      <a:pt x="70" y="113"/>
                      <a:pt x="65" y="116"/>
                      <a:pt x="59" y="116"/>
                    </a:cubicBezTo>
                    <a:cubicBezTo>
                      <a:pt x="59" y="76"/>
                      <a:pt x="59" y="76"/>
                      <a:pt x="59" y="76"/>
                    </a:cubicBezTo>
                    <a:cubicBezTo>
                      <a:pt x="68" y="78"/>
                      <a:pt x="74" y="81"/>
                      <a:pt x="77" y="84"/>
                    </a:cubicBezTo>
                    <a:cubicBezTo>
                      <a:pt x="80" y="87"/>
                      <a:pt x="81" y="90"/>
                      <a:pt x="81" y="95"/>
                    </a:cubicBezTo>
                    <a:close/>
                    <a:moveTo>
                      <a:pt x="29" y="50"/>
                    </a:moveTo>
                    <a:cubicBezTo>
                      <a:pt x="26" y="47"/>
                      <a:pt x="24" y="43"/>
                      <a:pt x="24" y="39"/>
                    </a:cubicBezTo>
                    <a:cubicBezTo>
                      <a:pt x="24" y="34"/>
                      <a:pt x="26" y="30"/>
                      <a:pt x="30" y="27"/>
                    </a:cubicBezTo>
                    <a:cubicBezTo>
                      <a:pt x="34" y="24"/>
                      <a:pt x="39" y="22"/>
                      <a:pt x="45" y="21"/>
                    </a:cubicBezTo>
                    <a:cubicBezTo>
                      <a:pt x="45" y="57"/>
                      <a:pt x="45" y="57"/>
                      <a:pt x="45" y="57"/>
                    </a:cubicBezTo>
                    <a:cubicBezTo>
                      <a:pt x="38" y="55"/>
                      <a:pt x="32" y="53"/>
                      <a:pt x="29"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grpSp>
      </p:grpSp>
      <p:sp>
        <p:nvSpPr>
          <p:cNvPr id="83" name="添加标题"/>
          <p:cNvSpPr txBox="1"/>
          <p:nvPr/>
        </p:nvSpPr>
        <p:spPr>
          <a:xfrm>
            <a:off x="7788808" y="5165276"/>
            <a:ext cx="3100609" cy="1061829"/>
          </a:xfrm>
          <a:prstGeom prst="rect">
            <a:avLst/>
          </a:prstGeom>
          <a:noFill/>
        </p:spPr>
        <p:txBody>
          <a:bodyPr wrap="square" rtlCol="0">
            <a:spAutoFit/>
          </a:bodyPr>
          <a:lstStyle/>
          <a:p>
            <a:pPr algn="just">
              <a:lnSpc>
                <a:spcPct val="150000"/>
              </a:lnSpc>
            </a:pPr>
            <a:r>
              <a:rPr lang="zh-CN" altLang="en-US" b="1" dirty="0">
                <a:solidFill>
                  <a:schemeClr val="accent4"/>
                </a:solidFill>
                <a:cs typeface="+mn-ea"/>
                <a:sym typeface="+mn-lt"/>
              </a:rPr>
              <a:t>添加标题</a:t>
            </a:r>
            <a:endParaRPr lang="en-US" altLang="zh-CN" b="1" dirty="0">
              <a:solidFill>
                <a:schemeClr val="accent4"/>
              </a:solidFill>
              <a:cs typeface="+mn-ea"/>
              <a:sym typeface="+mn-lt"/>
            </a:endParaRPr>
          </a:p>
          <a:p>
            <a:pPr algn="just">
              <a:lnSpc>
                <a:spcPct val="150000"/>
              </a:lnSpc>
            </a:pPr>
            <a:r>
              <a:rPr lang="zh-CN" altLang="en-US" sz="1200" dirty="0">
                <a:solidFill>
                  <a:schemeClr val="tx2"/>
                </a:solidFill>
                <a:cs typeface="+mn-ea"/>
                <a:sym typeface="+mn-lt"/>
              </a:rPr>
              <a:t>单击此处添加标题单击此处添加标题单击此处添加标题单击此处添加标题</a:t>
            </a:r>
            <a:endParaRPr lang="zh-CN" altLang="en-US" sz="1200" dirty="0">
              <a:solidFill>
                <a:schemeClr val="tx2"/>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additive="base">
                                        <p:cTn id="13" dur="500" fill="hold"/>
                                        <p:tgtEl>
                                          <p:spTgt spid="49"/>
                                        </p:tgtEl>
                                        <p:attrNameLst>
                                          <p:attrName>ppt_x</p:attrName>
                                        </p:attrNameLst>
                                      </p:cBhvr>
                                      <p:tavLst>
                                        <p:tav tm="0">
                                          <p:val>
                                            <p:strVal val="#ppt_x"/>
                                          </p:val>
                                        </p:tav>
                                        <p:tav tm="100000">
                                          <p:val>
                                            <p:strVal val="#ppt_x"/>
                                          </p:val>
                                        </p:tav>
                                      </p:tavLst>
                                    </p:anim>
                                    <p:anim calcmode="lin" valueType="num">
                                      <p:cBhvr additive="base">
                                        <p:cTn id="14" dur="500" fill="hold"/>
                                        <p:tgtEl>
                                          <p:spTgt spid="49"/>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barn(inVertical)">
                                      <p:cBhvr>
                                        <p:cTn id="18" dur="500"/>
                                        <p:tgtEl>
                                          <p:spTgt spid="48"/>
                                        </p:tgtEl>
                                      </p:cBhvr>
                                    </p:animEffect>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0"/>
                                        </p:tgtEl>
                                        <p:attrNameLst>
                                          <p:attrName>style.visibility</p:attrName>
                                        </p:attrNameLst>
                                      </p:cBhvr>
                                      <p:to>
                                        <p:strVal val="visible"/>
                                      </p:to>
                                    </p:set>
                                    <p:anim calcmode="lin" valueType="num">
                                      <p:cBhvr additive="base">
                                        <p:cTn id="22" dur="500" fill="hold"/>
                                        <p:tgtEl>
                                          <p:spTgt spid="50"/>
                                        </p:tgtEl>
                                        <p:attrNameLst>
                                          <p:attrName>ppt_x</p:attrName>
                                        </p:attrNameLst>
                                      </p:cBhvr>
                                      <p:tavLst>
                                        <p:tav tm="0">
                                          <p:val>
                                            <p:strVal val="#ppt_x"/>
                                          </p:val>
                                        </p:tav>
                                        <p:tav tm="100000">
                                          <p:val>
                                            <p:strVal val="#ppt_x"/>
                                          </p:val>
                                        </p:tav>
                                      </p:tavLst>
                                    </p:anim>
                                    <p:anim calcmode="lin" valueType="num">
                                      <p:cBhvr additive="base">
                                        <p:cTn id="23" dur="500" fill="hold"/>
                                        <p:tgtEl>
                                          <p:spTgt spid="5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ppt_x"/>
                                          </p:val>
                                        </p:tav>
                                        <p:tav tm="100000">
                                          <p:val>
                                            <p:strVal val="#ppt_x"/>
                                          </p:val>
                                        </p:tav>
                                      </p:tavLst>
                                    </p:anim>
                                    <p:anim calcmode="lin" valueType="num">
                                      <p:cBhvr additive="base">
                                        <p:cTn id="28" dur="500" fill="hold"/>
                                        <p:tgtEl>
                                          <p:spTgt spid="6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64"/>
                                        </p:tgtEl>
                                        <p:attrNameLst>
                                          <p:attrName>style.visibility</p:attrName>
                                        </p:attrNameLst>
                                      </p:cBhvr>
                                      <p:to>
                                        <p:strVal val="visible"/>
                                      </p:to>
                                    </p:set>
                                    <p:anim calcmode="lin" valueType="num">
                                      <p:cBhvr additive="base">
                                        <p:cTn id="32" dur="500" fill="hold"/>
                                        <p:tgtEl>
                                          <p:spTgt spid="64"/>
                                        </p:tgtEl>
                                        <p:attrNameLst>
                                          <p:attrName>ppt_x</p:attrName>
                                        </p:attrNameLst>
                                      </p:cBhvr>
                                      <p:tavLst>
                                        <p:tav tm="0">
                                          <p:val>
                                            <p:strVal val="#ppt_x"/>
                                          </p:val>
                                        </p:tav>
                                        <p:tav tm="100000">
                                          <p:val>
                                            <p:strVal val="#ppt_x"/>
                                          </p:val>
                                        </p:tav>
                                      </p:tavLst>
                                    </p:anim>
                                    <p:anim calcmode="lin" valueType="num">
                                      <p:cBhvr additive="base">
                                        <p:cTn id="33" dur="500" fill="hold"/>
                                        <p:tgtEl>
                                          <p:spTgt spid="64"/>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7"/>
                                        </p:tgtEl>
                                        <p:attrNameLst>
                                          <p:attrName>style.visibility</p:attrName>
                                        </p:attrNameLst>
                                      </p:cBhvr>
                                      <p:to>
                                        <p:strVal val="visible"/>
                                      </p:to>
                                    </p:set>
                                    <p:anim calcmode="lin" valueType="num">
                                      <p:cBhvr additive="base">
                                        <p:cTn id="37" dur="500" fill="hold"/>
                                        <p:tgtEl>
                                          <p:spTgt spid="77"/>
                                        </p:tgtEl>
                                        <p:attrNameLst>
                                          <p:attrName>ppt_x</p:attrName>
                                        </p:attrNameLst>
                                      </p:cBhvr>
                                      <p:tavLst>
                                        <p:tav tm="0">
                                          <p:val>
                                            <p:strVal val="#ppt_x"/>
                                          </p:val>
                                        </p:tav>
                                        <p:tav tm="100000">
                                          <p:val>
                                            <p:strVal val="#ppt_x"/>
                                          </p:val>
                                        </p:tav>
                                      </p:tavLst>
                                    </p:anim>
                                    <p:anim calcmode="lin" valueType="num">
                                      <p:cBhvr additive="base">
                                        <p:cTn id="38" dur="500" fill="hold"/>
                                        <p:tgtEl>
                                          <p:spTgt spid="77"/>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59"/>
                                        </p:tgtEl>
                                        <p:attrNameLst>
                                          <p:attrName>style.visibility</p:attrName>
                                        </p:attrNameLst>
                                      </p:cBhvr>
                                      <p:to>
                                        <p:strVal val="visible"/>
                                      </p:to>
                                    </p:set>
                                    <p:animEffect transition="in" filter="wipe(left)">
                                      <p:cBhvr>
                                        <p:cTn id="42" dur="500"/>
                                        <p:tgtEl>
                                          <p:spTgt spid="59"/>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63"/>
                                        </p:tgtEl>
                                        <p:attrNameLst>
                                          <p:attrName>style.visibility</p:attrName>
                                        </p:attrNameLst>
                                      </p:cBhvr>
                                      <p:to>
                                        <p:strVal val="visible"/>
                                      </p:to>
                                    </p:set>
                                    <p:animEffect transition="in" filter="wipe(left)">
                                      <p:cBhvr>
                                        <p:cTn id="46" dur="500"/>
                                        <p:tgtEl>
                                          <p:spTgt spid="63"/>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76"/>
                                        </p:tgtEl>
                                        <p:attrNameLst>
                                          <p:attrName>style.visibility</p:attrName>
                                        </p:attrNameLst>
                                      </p:cBhvr>
                                      <p:to>
                                        <p:strVal val="visible"/>
                                      </p:to>
                                    </p:set>
                                    <p:animEffect transition="in" filter="wipe(left)">
                                      <p:cBhvr>
                                        <p:cTn id="50" dur="500"/>
                                        <p:tgtEl>
                                          <p:spTgt spid="76"/>
                                        </p:tgtEl>
                                      </p:cBhvr>
                                    </p:animEffect>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wipe(left)">
                                      <p:cBhvr>
                                        <p:cTn id="54"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animBg="1"/>
      <p:bldP spid="59" grpId="0"/>
      <p:bldP spid="63" grpId="0"/>
      <p:bldP spid="76" grpId="0"/>
      <p:bldP spid="8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en-US" altLang="zh-CN" dirty="0">
              <a:latin typeface="+mn-lt"/>
              <a:ea typeface="+mn-ea"/>
              <a:cs typeface="+mn-ea"/>
              <a:sym typeface="+mn-lt"/>
            </a:endParaRPr>
          </a:p>
        </p:txBody>
      </p:sp>
      <p:grpSp>
        <p:nvGrpSpPr>
          <p:cNvPr id="66" name="组合 65"/>
          <p:cNvGrpSpPr/>
          <p:nvPr/>
        </p:nvGrpSpPr>
        <p:grpSpPr>
          <a:xfrm>
            <a:off x="3974386" y="2140956"/>
            <a:ext cx="4243228" cy="3708972"/>
            <a:chOff x="4167491" y="1882739"/>
            <a:chExt cx="4243228" cy="3708972"/>
          </a:xfrm>
        </p:grpSpPr>
        <p:grpSp>
          <p:nvGrpSpPr>
            <p:cNvPr id="67" name="组合 66"/>
            <p:cNvGrpSpPr/>
            <p:nvPr/>
          </p:nvGrpSpPr>
          <p:grpSpPr>
            <a:xfrm>
              <a:off x="4167491" y="1882739"/>
              <a:ext cx="4243228" cy="3708972"/>
              <a:chOff x="4167491" y="1882739"/>
              <a:chExt cx="4243228" cy="3708972"/>
            </a:xfrm>
          </p:grpSpPr>
          <p:sp>
            <p:nvSpPr>
              <p:cNvPr id="69" name="不完整圆 68"/>
              <p:cNvSpPr/>
              <p:nvPr/>
            </p:nvSpPr>
            <p:spPr>
              <a:xfrm flipH="1">
                <a:off x="4701747" y="1882739"/>
                <a:ext cx="3708972" cy="3708972"/>
              </a:xfrm>
              <a:prstGeom prst="pie">
                <a:avLst>
                  <a:gd name="adj1" fmla="val 7490696"/>
                  <a:gd name="adj2" fmla="val 146258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70" name="不完整圆 69"/>
              <p:cNvSpPr/>
              <p:nvPr/>
            </p:nvSpPr>
            <p:spPr>
              <a:xfrm>
                <a:off x="4167491" y="1882739"/>
                <a:ext cx="3708972" cy="3708972"/>
              </a:xfrm>
              <a:prstGeom prst="pie">
                <a:avLst>
                  <a:gd name="adj1" fmla="val 7490696"/>
                  <a:gd name="adj2" fmla="val 1462580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pic>
          <p:nvPicPr>
            <p:cNvPr id="68" name="图片占位符 6"/>
            <p:cNvPicPr>
              <a:picLocks noChangeAspect="1"/>
            </p:cNvPicPr>
            <p:nvPr/>
          </p:nvPicPr>
          <p:blipFill rotWithShape="1">
            <a:blip r:embed="rId1" cstate="screen"/>
            <a:srcRect/>
            <a:stretch>
              <a:fillRect/>
            </a:stretch>
          </p:blipFill>
          <p:spPr>
            <a:xfrm>
              <a:off x="4730857" y="2208537"/>
              <a:ext cx="3116496" cy="3057376"/>
            </a:xfrm>
            <a:prstGeom prst="ellipse">
              <a:avLst/>
            </a:prstGeom>
          </p:spPr>
        </p:pic>
      </p:grpSp>
      <p:grpSp>
        <p:nvGrpSpPr>
          <p:cNvPr id="71" name="组合 70"/>
          <p:cNvGrpSpPr/>
          <p:nvPr/>
        </p:nvGrpSpPr>
        <p:grpSpPr>
          <a:xfrm>
            <a:off x="1938238" y="1539534"/>
            <a:ext cx="896839" cy="897188"/>
            <a:chOff x="2151757" y="1214995"/>
            <a:chExt cx="896839" cy="897188"/>
          </a:xfrm>
        </p:grpSpPr>
        <p:sp>
          <p:nvSpPr>
            <p:cNvPr id="72" name="Shape 117"/>
            <p:cNvSpPr/>
            <p:nvPr/>
          </p:nvSpPr>
          <p:spPr>
            <a:xfrm>
              <a:off x="2151757" y="1214995"/>
              <a:ext cx="896839" cy="897188"/>
            </a:xfrm>
            <a:prstGeom prst="ellipse">
              <a:avLst/>
            </a:prstGeom>
            <a:solidFill>
              <a:schemeClr val="accent1"/>
            </a:solidFill>
            <a:ln>
              <a:noFill/>
            </a:ln>
          </p:spPr>
          <p:txBody>
            <a:bodyPr lIns="91425" tIns="0" rIns="91425" bIns="64000" anchor="ctr" anchorCtr="0">
              <a:noAutofit/>
            </a:bodyPr>
            <a:lstStyle/>
            <a:p>
              <a:pPr marL="0" marR="0" lvl="0" indent="0" algn="ctr" rtl="0">
                <a:spcBef>
                  <a:spcPts val="0"/>
                </a:spcBef>
                <a:buNone/>
              </a:pPr>
              <a:endParaRPr sz="2800">
                <a:solidFill>
                  <a:schemeClr val="lt1"/>
                </a:solidFill>
                <a:cs typeface="+mn-ea"/>
                <a:sym typeface="+mn-lt"/>
              </a:endParaRPr>
            </a:p>
          </p:txBody>
        </p:sp>
        <p:sp>
          <p:nvSpPr>
            <p:cNvPr id="73" name="Shape 120"/>
            <p:cNvSpPr/>
            <p:nvPr/>
          </p:nvSpPr>
          <p:spPr>
            <a:xfrm>
              <a:off x="2384211" y="1495196"/>
              <a:ext cx="451737" cy="313330"/>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lt1"/>
            </a:solidFill>
            <a:ln>
              <a:noFill/>
            </a:ln>
          </p:spPr>
          <p:txBody>
            <a:bodyPr lIns="91425" tIns="45700" rIns="91425" bIns="45700" anchor="ctr" anchorCtr="0">
              <a:noAutofit/>
            </a:bodyPr>
            <a:lstStyle/>
            <a:p>
              <a:pPr marL="0" marR="0" lvl="0" indent="0" algn="ctr" rtl="0">
                <a:spcBef>
                  <a:spcPts val="0"/>
                </a:spcBef>
                <a:buNone/>
              </a:pPr>
              <a:endParaRPr sz="3600">
                <a:solidFill>
                  <a:schemeClr val="dk1"/>
                </a:solidFill>
                <a:cs typeface="+mn-ea"/>
                <a:sym typeface="+mn-lt"/>
              </a:endParaRPr>
            </a:p>
          </p:txBody>
        </p:sp>
      </p:grpSp>
      <p:sp>
        <p:nvSpPr>
          <p:cNvPr id="74" name="添加标题"/>
          <p:cNvSpPr txBox="1"/>
          <p:nvPr/>
        </p:nvSpPr>
        <p:spPr>
          <a:xfrm>
            <a:off x="1182255" y="2459922"/>
            <a:ext cx="2408804" cy="1338828"/>
          </a:xfrm>
          <a:prstGeom prst="rect">
            <a:avLst/>
          </a:prstGeom>
          <a:noFill/>
        </p:spPr>
        <p:txBody>
          <a:bodyPr wrap="square" rtlCol="0">
            <a:spAutoFit/>
          </a:bodyPr>
          <a:lstStyle/>
          <a:p>
            <a:pPr algn="ctr">
              <a:lnSpc>
                <a:spcPct val="150000"/>
              </a:lnSpc>
            </a:pPr>
            <a:r>
              <a:rPr lang="zh-CN" altLang="en-US" b="1" dirty="0">
                <a:solidFill>
                  <a:schemeClr val="accent1"/>
                </a:solidFill>
                <a:cs typeface="+mn-ea"/>
                <a:sym typeface="+mn-lt"/>
              </a:rPr>
              <a:t>添加标题</a:t>
            </a:r>
            <a:endParaRPr lang="en-US" altLang="zh-CN" b="1" dirty="0">
              <a:solidFill>
                <a:schemeClr val="accent1"/>
              </a:solidFill>
              <a:cs typeface="+mn-ea"/>
              <a:sym typeface="+mn-lt"/>
            </a:endParaRPr>
          </a:p>
          <a:p>
            <a:pPr algn="ctr">
              <a:lnSpc>
                <a:spcPct val="150000"/>
              </a:lnSpc>
            </a:pPr>
            <a:r>
              <a:rPr lang="zh-CN" altLang="en-US" sz="1200" dirty="0">
                <a:solidFill>
                  <a:schemeClr val="tx2"/>
                </a:solidFill>
                <a:cs typeface="+mn-ea"/>
                <a:sym typeface="+mn-lt"/>
              </a:rPr>
              <a:t>单击此处添加标题单击此处添加标题单击此处添加标题单击此处添加标题单击此处添加</a:t>
            </a:r>
            <a:endParaRPr lang="zh-CN" altLang="en-US" sz="1200" dirty="0">
              <a:solidFill>
                <a:schemeClr val="tx2"/>
              </a:solidFill>
              <a:cs typeface="+mn-ea"/>
              <a:sym typeface="+mn-lt"/>
            </a:endParaRPr>
          </a:p>
        </p:txBody>
      </p:sp>
      <p:grpSp>
        <p:nvGrpSpPr>
          <p:cNvPr id="75" name="组合 74"/>
          <p:cNvGrpSpPr/>
          <p:nvPr/>
        </p:nvGrpSpPr>
        <p:grpSpPr>
          <a:xfrm>
            <a:off x="9364300" y="1539534"/>
            <a:ext cx="896839" cy="897188"/>
            <a:chOff x="2151757" y="3576749"/>
            <a:chExt cx="896839" cy="897188"/>
          </a:xfrm>
        </p:grpSpPr>
        <p:sp>
          <p:nvSpPr>
            <p:cNvPr id="76" name="Shape 111"/>
            <p:cNvSpPr/>
            <p:nvPr/>
          </p:nvSpPr>
          <p:spPr>
            <a:xfrm>
              <a:off x="2151757" y="3576749"/>
              <a:ext cx="896839" cy="897188"/>
            </a:xfrm>
            <a:prstGeom prst="ellipse">
              <a:avLst/>
            </a:prstGeom>
            <a:solidFill>
              <a:schemeClr val="accent2"/>
            </a:solidFill>
            <a:ln>
              <a:noFill/>
            </a:ln>
          </p:spPr>
          <p:txBody>
            <a:bodyPr lIns="91425" tIns="0" rIns="91425" bIns="64000" anchor="ctr" anchorCtr="0">
              <a:noAutofit/>
            </a:bodyPr>
            <a:lstStyle/>
            <a:p>
              <a:pPr marL="0" marR="0" lvl="0" indent="0" algn="ctr" rtl="0">
                <a:spcBef>
                  <a:spcPts val="0"/>
                </a:spcBef>
                <a:buNone/>
              </a:pPr>
              <a:endParaRPr sz="2800">
                <a:solidFill>
                  <a:schemeClr val="lt1"/>
                </a:solidFill>
                <a:cs typeface="+mn-ea"/>
                <a:sym typeface="+mn-lt"/>
              </a:endParaRPr>
            </a:p>
          </p:txBody>
        </p:sp>
        <p:sp>
          <p:nvSpPr>
            <p:cNvPr id="77" name="Shape 122"/>
            <p:cNvSpPr/>
            <p:nvPr/>
          </p:nvSpPr>
          <p:spPr>
            <a:xfrm>
              <a:off x="2409560" y="3896458"/>
              <a:ext cx="385289" cy="235060"/>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lt1"/>
            </a:solidFill>
            <a:ln>
              <a:noFill/>
            </a:ln>
          </p:spPr>
          <p:txBody>
            <a:bodyPr lIns="91400" tIns="45700" rIns="91400" bIns="45700" anchor="ctr" anchorCtr="0">
              <a:noAutofit/>
            </a:bodyPr>
            <a:lstStyle/>
            <a:p>
              <a:pPr marL="0" marR="0" lvl="0" indent="0" algn="ctr" rtl="0">
                <a:spcBef>
                  <a:spcPts val="0"/>
                </a:spcBef>
                <a:buNone/>
              </a:pPr>
              <a:endParaRPr sz="3600">
                <a:solidFill>
                  <a:schemeClr val="dk1"/>
                </a:solidFill>
                <a:cs typeface="+mn-ea"/>
                <a:sym typeface="+mn-lt"/>
              </a:endParaRPr>
            </a:p>
          </p:txBody>
        </p:sp>
      </p:grpSp>
      <p:sp>
        <p:nvSpPr>
          <p:cNvPr id="78" name="添加标题"/>
          <p:cNvSpPr txBox="1"/>
          <p:nvPr/>
        </p:nvSpPr>
        <p:spPr>
          <a:xfrm>
            <a:off x="8597897" y="2459922"/>
            <a:ext cx="2429645" cy="1338828"/>
          </a:xfrm>
          <a:prstGeom prst="rect">
            <a:avLst/>
          </a:prstGeom>
          <a:noFill/>
        </p:spPr>
        <p:txBody>
          <a:bodyPr wrap="square" rtlCol="0">
            <a:spAutoFit/>
          </a:bodyPr>
          <a:lstStyle/>
          <a:p>
            <a:pPr algn="ctr">
              <a:lnSpc>
                <a:spcPct val="150000"/>
              </a:lnSpc>
            </a:pPr>
            <a:r>
              <a:rPr lang="zh-CN" altLang="en-US" b="1" dirty="0">
                <a:solidFill>
                  <a:schemeClr val="accent2"/>
                </a:solidFill>
                <a:cs typeface="+mn-ea"/>
                <a:sym typeface="+mn-lt"/>
              </a:rPr>
              <a:t>添加标题</a:t>
            </a:r>
            <a:endParaRPr lang="en-US" altLang="zh-CN" b="1" dirty="0">
              <a:solidFill>
                <a:schemeClr val="accent2"/>
              </a:solidFill>
              <a:cs typeface="+mn-ea"/>
              <a:sym typeface="+mn-lt"/>
            </a:endParaRPr>
          </a:p>
          <a:p>
            <a:pPr algn="ctr">
              <a:lnSpc>
                <a:spcPct val="150000"/>
              </a:lnSpc>
            </a:pPr>
            <a:r>
              <a:rPr lang="zh-CN" altLang="en-US" sz="1200" dirty="0">
                <a:solidFill>
                  <a:schemeClr val="tx2"/>
                </a:solidFill>
                <a:cs typeface="+mn-ea"/>
                <a:sym typeface="+mn-lt"/>
              </a:rPr>
              <a:t>单击此处添加标题单击此处添加标题单击此处添加标题单击此处添加标题单击此处添加</a:t>
            </a:r>
            <a:endParaRPr lang="zh-CN" altLang="en-US" sz="1200" dirty="0">
              <a:solidFill>
                <a:schemeClr val="tx2"/>
              </a:solidFill>
              <a:cs typeface="+mn-ea"/>
              <a:sym typeface="+mn-lt"/>
            </a:endParaRPr>
          </a:p>
        </p:txBody>
      </p:sp>
      <p:grpSp>
        <p:nvGrpSpPr>
          <p:cNvPr id="79" name="组合 78"/>
          <p:cNvGrpSpPr/>
          <p:nvPr/>
        </p:nvGrpSpPr>
        <p:grpSpPr>
          <a:xfrm>
            <a:off x="1938238" y="4155998"/>
            <a:ext cx="896839" cy="897188"/>
            <a:chOff x="2151757" y="2395872"/>
            <a:chExt cx="896839" cy="897188"/>
          </a:xfrm>
        </p:grpSpPr>
        <p:sp>
          <p:nvSpPr>
            <p:cNvPr id="80" name="Shape 108"/>
            <p:cNvSpPr/>
            <p:nvPr/>
          </p:nvSpPr>
          <p:spPr>
            <a:xfrm>
              <a:off x="2151757" y="2395872"/>
              <a:ext cx="896839" cy="897188"/>
            </a:xfrm>
            <a:prstGeom prst="ellipse">
              <a:avLst/>
            </a:prstGeom>
            <a:solidFill>
              <a:schemeClr val="accent3"/>
            </a:solidFill>
            <a:ln>
              <a:noFill/>
            </a:ln>
          </p:spPr>
          <p:txBody>
            <a:bodyPr lIns="91425" tIns="0" rIns="91425" bIns="64000" anchor="ctr" anchorCtr="0">
              <a:noAutofit/>
            </a:bodyPr>
            <a:lstStyle/>
            <a:p>
              <a:pPr marL="0" marR="0" lvl="0" indent="0" algn="ctr" rtl="0">
                <a:spcBef>
                  <a:spcPts val="0"/>
                </a:spcBef>
                <a:buNone/>
              </a:pPr>
              <a:endParaRPr sz="2800">
                <a:solidFill>
                  <a:schemeClr val="lt1"/>
                </a:solidFill>
                <a:cs typeface="+mn-ea"/>
                <a:sym typeface="+mn-lt"/>
              </a:endParaRPr>
            </a:p>
          </p:txBody>
        </p:sp>
        <p:sp>
          <p:nvSpPr>
            <p:cNvPr id="81" name="Shape 123"/>
            <p:cNvSpPr/>
            <p:nvPr/>
          </p:nvSpPr>
          <p:spPr>
            <a:xfrm>
              <a:off x="2384211" y="2600427"/>
              <a:ext cx="434681" cy="448595"/>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lt1"/>
            </a:solidFill>
            <a:ln>
              <a:noFill/>
            </a:ln>
          </p:spPr>
          <p:txBody>
            <a:bodyPr lIns="91400" tIns="45700" rIns="91400" bIns="45700" anchor="ctr" anchorCtr="0">
              <a:noAutofit/>
            </a:bodyPr>
            <a:lstStyle/>
            <a:p>
              <a:pPr marL="0" marR="0" lvl="0" indent="0" algn="ctr" rtl="0">
                <a:spcBef>
                  <a:spcPts val="0"/>
                </a:spcBef>
                <a:buNone/>
              </a:pPr>
              <a:endParaRPr sz="3600">
                <a:solidFill>
                  <a:schemeClr val="dk1"/>
                </a:solidFill>
                <a:cs typeface="+mn-ea"/>
                <a:sym typeface="+mn-lt"/>
              </a:endParaRPr>
            </a:p>
          </p:txBody>
        </p:sp>
      </p:grpSp>
      <p:sp>
        <p:nvSpPr>
          <p:cNvPr id="82" name="添加标题"/>
          <p:cNvSpPr txBox="1"/>
          <p:nvPr/>
        </p:nvSpPr>
        <p:spPr>
          <a:xfrm>
            <a:off x="1164459" y="5143941"/>
            <a:ext cx="2444397" cy="1338828"/>
          </a:xfrm>
          <a:prstGeom prst="rect">
            <a:avLst/>
          </a:prstGeom>
          <a:noFill/>
        </p:spPr>
        <p:txBody>
          <a:bodyPr wrap="square" rtlCol="0">
            <a:spAutoFit/>
          </a:bodyPr>
          <a:lstStyle/>
          <a:p>
            <a:pPr algn="ctr">
              <a:lnSpc>
                <a:spcPct val="150000"/>
              </a:lnSpc>
            </a:pPr>
            <a:r>
              <a:rPr lang="zh-CN" altLang="en-US" b="1" dirty="0">
                <a:solidFill>
                  <a:schemeClr val="accent3"/>
                </a:solidFill>
                <a:cs typeface="+mn-ea"/>
                <a:sym typeface="+mn-lt"/>
              </a:rPr>
              <a:t>添加标题</a:t>
            </a:r>
            <a:endParaRPr lang="en-US" altLang="zh-CN" b="1" dirty="0">
              <a:solidFill>
                <a:schemeClr val="accent3"/>
              </a:solidFill>
              <a:cs typeface="+mn-ea"/>
              <a:sym typeface="+mn-lt"/>
            </a:endParaRPr>
          </a:p>
          <a:p>
            <a:pPr algn="ctr">
              <a:lnSpc>
                <a:spcPct val="150000"/>
              </a:lnSpc>
            </a:pPr>
            <a:r>
              <a:rPr lang="zh-CN" altLang="en-US" sz="1200" dirty="0">
                <a:solidFill>
                  <a:schemeClr val="tx2"/>
                </a:solidFill>
                <a:cs typeface="+mn-ea"/>
                <a:sym typeface="+mn-lt"/>
              </a:rPr>
              <a:t>单击此处添加标题单击此处添加标题单击此处添加标题单击此处添加标题单击此处添加</a:t>
            </a:r>
            <a:endParaRPr lang="zh-CN" altLang="en-US" sz="1200" dirty="0">
              <a:solidFill>
                <a:schemeClr val="tx2"/>
              </a:solidFill>
              <a:cs typeface="+mn-ea"/>
              <a:sym typeface="+mn-lt"/>
            </a:endParaRPr>
          </a:p>
        </p:txBody>
      </p:sp>
      <p:grpSp>
        <p:nvGrpSpPr>
          <p:cNvPr id="83" name="组合 82"/>
          <p:cNvGrpSpPr/>
          <p:nvPr/>
        </p:nvGrpSpPr>
        <p:grpSpPr>
          <a:xfrm>
            <a:off x="9364300" y="4155998"/>
            <a:ext cx="896839" cy="897188"/>
            <a:chOff x="2151757" y="4745817"/>
            <a:chExt cx="896839" cy="897188"/>
          </a:xfrm>
        </p:grpSpPr>
        <p:sp>
          <p:nvSpPr>
            <p:cNvPr id="84" name="Shape 114"/>
            <p:cNvSpPr/>
            <p:nvPr/>
          </p:nvSpPr>
          <p:spPr>
            <a:xfrm>
              <a:off x="2151757" y="4745817"/>
              <a:ext cx="896839" cy="897188"/>
            </a:xfrm>
            <a:prstGeom prst="ellipse">
              <a:avLst/>
            </a:prstGeom>
            <a:solidFill>
              <a:schemeClr val="accent4"/>
            </a:solidFill>
            <a:ln>
              <a:noFill/>
            </a:ln>
          </p:spPr>
          <p:txBody>
            <a:bodyPr lIns="91425" tIns="0" rIns="91425" bIns="64000" anchor="ctr" anchorCtr="0">
              <a:noAutofit/>
            </a:bodyPr>
            <a:lstStyle/>
            <a:p>
              <a:pPr marL="0" marR="0" lvl="0" indent="0" algn="ctr" rtl="0">
                <a:spcBef>
                  <a:spcPts val="0"/>
                </a:spcBef>
                <a:buNone/>
              </a:pPr>
              <a:endParaRPr sz="2800">
                <a:solidFill>
                  <a:schemeClr val="lt1"/>
                </a:solidFill>
                <a:cs typeface="+mn-ea"/>
                <a:sym typeface="+mn-lt"/>
              </a:endParaRPr>
            </a:p>
          </p:txBody>
        </p:sp>
        <p:sp>
          <p:nvSpPr>
            <p:cNvPr id="85" name="Shape 121"/>
            <p:cNvSpPr/>
            <p:nvPr/>
          </p:nvSpPr>
          <p:spPr>
            <a:xfrm>
              <a:off x="2380221" y="5028603"/>
              <a:ext cx="441555" cy="353961"/>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lt1"/>
            </a:solidFill>
            <a:ln>
              <a:noFill/>
            </a:ln>
          </p:spPr>
          <p:txBody>
            <a:bodyPr lIns="91400" tIns="45700" rIns="91400" bIns="45700" anchor="ctr" anchorCtr="0">
              <a:noAutofit/>
            </a:bodyPr>
            <a:lstStyle/>
            <a:p>
              <a:pPr marL="0" marR="0" lvl="0" indent="0" algn="ctr" rtl="0">
                <a:spcBef>
                  <a:spcPts val="0"/>
                </a:spcBef>
                <a:buNone/>
              </a:pPr>
              <a:endParaRPr sz="3600">
                <a:solidFill>
                  <a:schemeClr val="dk1"/>
                </a:solidFill>
                <a:cs typeface="+mn-ea"/>
                <a:sym typeface="+mn-lt"/>
              </a:endParaRPr>
            </a:p>
          </p:txBody>
        </p:sp>
      </p:grpSp>
      <p:sp>
        <p:nvSpPr>
          <p:cNvPr id="86" name="添加标题"/>
          <p:cNvSpPr txBox="1"/>
          <p:nvPr/>
        </p:nvSpPr>
        <p:spPr>
          <a:xfrm>
            <a:off x="8597897" y="5143941"/>
            <a:ext cx="2429645" cy="1338828"/>
          </a:xfrm>
          <a:prstGeom prst="rect">
            <a:avLst/>
          </a:prstGeom>
          <a:noFill/>
        </p:spPr>
        <p:txBody>
          <a:bodyPr wrap="square" rtlCol="0">
            <a:spAutoFit/>
          </a:bodyPr>
          <a:lstStyle/>
          <a:p>
            <a:pPr algn="ctr">
              <a:lnSpc>
                <a:spcPct val="150000"/>
              </a:lnSpc>
            </a:pPr>
            <a:r>
              <a:rPr lang="zh-CN" altLang="en-US" b="1" dirty="0">
                <a:solidFill>
                  <a:schemeClr val="accent4"/>
                </a:solidFill>
                <a:cs typeface="+mn-ea"/>
                <a:sym typeface="+mn-lt"/>
              </a:rPr>
              <a:t>添加标题</a:t>
            </a:r>
            <a:endParaRPr lang="en-US" altLang="zh-CN" b="1" dirty="0">
              <a:solidFill>
                <a:schemeClr val="accent4"/>
              </a:solidFill>
              <a:cs typeface="+mn-ea"/>
              <a:sym typeface="+mn-lt"/>
            </a:endParaRPr>
          </a:p>
          <a:p>
            <a:pPr algn="ctr">
              <a:lnSpc>
                <a:spcPct val="150000"/>
              </a:lnSpc>
            </a:pPr>
            <a:r>
              <a:rPr lang="zh-CN" altLang="en-US" sz="1200" dirty="0">
                <a:solidFill>
                  <a:schemeClr val="tx2"/>
                </a:solidFill>
                <a:cs typeface="+mn-ea"/>
                <a:sym typeface="+mn-lt"/>
              </a:rPr>
              <a:t>单击此处添加标题单击此处添加标题单击此处添加标题单击此处添加标题单击此处添加</a:t>
            </a:r>
            <a:endParaRPr lang="zh-CN" altLang="en-US" sz="1200" dirty="0">
              <a:solidFill>
                <a:schemeClr val="tx2"/>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gallery dir="l"/>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heel(1)">
                                      <p:cBhvr>
                                        <p:cTn id="7" dur="2000"/>
                                        <p:tgtEl>
                                          <p:spTgt spid="66"/>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additive="base">
                                        <p:cTn id="11" dur="500" fill="hold"/>
                                        <p:tgtEl>
                                          <p:spTgt spid="71"/>
                                        </p:tgtEl>
                                        <p:attrNameLst>
                                          <p:attrName>ppt_x</p:attrName>
                                        </p:attrNameLst>
                                      </p:cBhvr>
                                      <p:tavLst>
                                        <p:tav tm="0">
                                          <p:val>
                                            <p:strVal val="#ppt_x"/>
                                          </p:val>
                                        </p:tav>
                                        <p:tav tm="100000">
                                          <p:val>
                                            <p:strVal val="#ppt_x"/>
                                          </p:val>
                                        </p:tav>
                                      </p:tavLst>
                                    </p:anim>
                                    <p:anim calcmode="lin" valueType="num">
                                      <p:cBhvr additive="base">
                                        <p:cTn id="12" dur="500" fill="hold"/>
                                        <p:tgtEl>
                                          <p:spTgt spid="71"/>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additive="base">
                                        <p:cTn id="16" dur="500" fill="hold"/>
                                        <p:tgtEl>
                                          <p:spTgt spid="75"/>
                                        </p:tgtEl>
                                        <p:attrNameLst>
                                          <p:attrName>ppt_x</p:attrName>
                                        </p:attrNameLst>
                                      </p:cBhvr>
                                      <p:tavLst>
                                        <p:tav tm="0">
                                          <p:val>
                                            <p:strVal val="#ppt_x"/>
                                          </p:val>
                                        </p:tav>
                                        <p:tav tm="100000">
                                          <p:val>
                                            <p:strVal val="#ppt_x"/>
                                          </p:val>
                                        </p:tav>
                                      </p:tavLst>
                                    </p:anim>
                                    <p:anim calcmode="lin" valueType="num">
                                      <p:cBhvr additive="base">
                                        <p:cTn id="17" dur="500" fill="hold"/>
                                        <p:tgtEl>
                                          <p:spTgt spid="75"/>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9"/>
                                        </p:tgtEl>
                                        <p:attrNameLst>
                                          <p:attrName>style.visibility</p:attrName>
                                        </p:attrNameLst>
                                      </p:cBhvr>
                                      <p:to>
                                        <p:strVal val="visible"/>
                                      </p:to>
                                    </p:set>
                                    <p:anim calcmode="lin" valueType="num">
                                      <p:cBhvr additive="base">
                                        <p:cTn id="21" dur="500" fill="hold"/>
                                        <p:tgtEl>
                                          <p:spTgt spid="79"/>
                                        </p:tgtEl>
                                        <p:attrNameLst>
                                          <p:attrName>ppt_x</p:attrName>
                                        </p:attrNameLst>
                                      </p:cBhvr>
                                      <p:tavLst>
                                        <p:tav tm="0">
                                          <p:val>
                                            <p:strVal val="#ppt_x"/>
                                          </p:val>
                                        </p:tav>
                                        <p:tav tm="100000">
                                          <p:val>
                                            <p:strVal val="#ppt_x"/>
                                          </p:val>
                                        </p:tav>
                                      </p:tavLst>
                                    </p:anim>
                                    <p:anim calcmode="lin" valueType="num">
                                      <p:cBhvr additive="base">
                                        <p:cTn id="22" dur="500" fill="hold"/>
                                        <p:tgtEl>
                                          <p:spTgt spid="79"/>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83"/>
                                        </p:tgtEl>
                                        <p:attrNameLst>
                                          <p:attrName>style.visibility</p:attrName>
                                        </p:attrNameLst>
                                      </p:cBhvr>
                                      <p:to>
                                        <p:strVal val="visible"/>
                                      </p:to>
                                    </p:set>
                                    <p:anim calcmode="lin" valueType="num">
                                      <p:cBhvr additive="base">
                                        <p:cTn id="26" dur="500" fill="hold"/>
                                        <p:tgtEl>
                                          <p:spTgt spid="83"/>
                                        </p:tgtEl>
                                        <p:attrNameLst>
                                          <p:attrName>ppt_x</p:attrName>
                                        </p:attrNameLst>
                                      </p:cBhvr>
                                      <p:tavLst>
                                        <p:tav tm="0">
                                          <p:val>
                                            <p:strVal val="#ppt_x"/>
                                          </p:val>
                                        </p:tav>
                                        <p:tav tm="100000">
                                          <p:val>
                                            <p:strVal val="#ppt_x"/>
                                          </p:val>
                                        </p:tav>
                                      </p:tavLst>
                                    </p:anim>
                                    <p:anim calcmode="lin" valueType="num">
                                      <p:cBhvr additive="base">
                                        <p:cTn id="27" dur="500" fill="hold"/>
                                        <p:tgtEl>
                                          <p:spTgt spid="83"/>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500"/>
                                        <p:tgtEl>
                                          <p:spTgt spid="74"/>
                                        </p:tgtEl>
                                      </p:cBhvr>
                                    </p:animEffect>
                                  </p:childTnLst>
                                </p:cTn>
                              </p:par>
                            </p:childTnLst>
                          </p:cTn>
                        </p:par>
                        <p:par>
                          <p:cTn id="32" fill="hold">
                            <p:stCondLst>
                              <p:cond delay="4500"/>
                            </p:stCondLst>
                            <p:childTnLst>
                              <p:par>
                                <p:cTn id="33" presetID="10" presetClass="entr" presetSubtype="0"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childTnLst>
                          </p:cTn>
                        </p:par>
                        <p:par>
                          <p:cTn id="40" fill="hold">
                            <p:stCondLst>
                              <p:cond delay="5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8" grpId="0"/>
      <p:bldP spid="82" grpId="0"/>
      <p:bldP spid="8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grpSp>
        <p:nvGrpSpPr>
          <p:cNvPr id="22" name="组合 21"/>
          <p:cNvGrpSpPr/>
          <p:nvPr/>
        </p:nvGrpSpPr>
        <p:grpSpPr>
          <a:xfrm>
            <a:off x="3799058" y="1962128"/>
            <a:ext cx="4521200" cy="4351038"/>
            <a:chOff x="3975743" y="1896156"/>
            <a:chExt cx="3998467" cy="3847981"/>
          </a:xfrm>
        </p:grpSpPr>
        <p:grpSp>
          <p:nvGrpSpPr>
            <p:cNvPr id="23" name="Group 3"/>
            <p:cNvGrpSpPr/>
            <p:nvPr/>
          </p:nvGrpSpPr>
          <p:grpSpPr>
            <a:xfrm>
              <a:off x="5537155" y="1896156"/>
              <a:ext cx="869583" cy="1476574"/>
              <a:chOff x="5658178" y="1707898"/>
              <a:chExt cx="869583" cy="1476574"/>
            </a:xfrm>
          </p:grpSpPr>
          <p:sp>
            <p:nvSpPr>
              <p:cNvPr id="48" name="Freeform 28"/>
              <p:cNvSpPr/>
              <p:nvPr/>
            </p:nvSpPr>
            <p:spPr bwMode="auto">
              <a:xfrm>
                <a:off x="5681407" y="1732137"/>
                <a:ext cx="823125" cy="1428096"/>
              </a:xfrm>
              <a:custGeom>
                <a:avLst/>
                <a:gdLst>
                  <a:gd name="T0" fmla="*/ 489 w 489"/>
                  <a:gd name="T1" fmla="*/ 245 h 849"/>
                  <a:gd name="T2" fmla="*/ 245 w 489"/>
                  <a:gd name="T3" fmla="*/ 0 h 849"/>
                  <a:gd name="T4" fmla="*/ 0 w 489"/>
                  <a:gd name="T5" fmla="*/ 245 h 849"/>
                  <a:gd name="T6" fmla="*/ 215 w 489"/>
                  <a:gd name="T7" fmla="*/ 487 h 849"/>
                  <a:gd name="T8" fmla="*/ 215 w 489"/>
                  <a:gd name="T9" fmla="*/ 849 h 849"/>
                  <a:gd name="T10" fmla="*/ 279 w 489"/>
                  <a:gd name="T11" fmla="*/ 849 h 849"/>
                  <a:gd name="T12" fmla="*/ 279 w 489"/>
                  <a:gd name="T13" fmla="*/ 486 h 849"/>
                  <a:gd name="T14" fmla="*/ 489 w 489"/>
                  <a:gd name="T15" fmla="*/ 245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9" h="849">
                    <a:moveTo>
                      <a:pt x="489" y="245"/>
                    </a:moveTo>
                    <a:cubicBezTo>
                      <a:pt x="489" y="110"/>
                      <a:pt x="379" y="0"/>
                      <a:pt x="245" y="0"/>
                    </a:cubicBezTo>
                    <a:cubicBezTo>
                      <a:pt x="110" y="0"/>
                      <a:pt x="0" y="110"/>
                      <a:pt x="0" y="245"/>
                    </a:cubicBezTo>
                    <a:cubicBezTo>
                      <a:pt x="0" y="370"/>
                      <a:pt x="94" y="473"/>
                      <a:pt x="215" y="487"/>
                    </a:cubicBezTo>
                    <a:cubicBezTo>
                      <a:pt x="215" y="849"/>
                      <a:pt x="215" y="849"/>
                      <a:pt x="215" y="849"/>
                    </a:cubicBezTo>
                    <a:cubicBezTo>
                      <a:pt x="279" y="849"/>
                      <a:pt x="279" y="849"/>
                      <a:pt x="279" y="849"/>
                    </a:cubicBezTo>
                    <a:cubicBezTo>
                      <a:pt x="279" y="486"/>
                      <a:pt x="279" y="486"/>
                      <a:pt x="279" y="486"/>
                    </a:cubicBezTo>
                    <a:cubicBezTo>
                      <a:pt x="398" y="469"/>
                      <a:pt x="489" y="368"/>
                      <a:pt x="489" y="245"/>
                    </a:cubicBezTo>
                    <a:close/>
                  </a:path>
                </a:pathLst>
              </a:custGeom>
              <a:solidFill>
                <a:schemeClr val="accent3"/>
              </a:solidFill>
              <a:ln>
                <a:noFill/>
              </a:ln>
            </p:spPr>
            <p:txBody>
              <a:bodyPr vert="horz" wrap="square" lIns="91440" tIns="45720" rIns="91440" bIns="45720" numCol="1" anchor="t" anchorCtr="0" compatLnSpc="1"/>
              <a:lstStyle/>
              <a:p>
                <a:endParaRPr lang="en-US">
                  <a:solidFill>
                    <a:schemeClr val="tx2">
                      <a:lumMod val="50000"/>
                      <a:lumOff val="50000"/>
                    </a:schemeClr>
                  </a:solidFill>
                  <a:cs typeface="+mn-ea"/>
                  <a:sym typeface="+mn-lt"/>
                </a:endParaRPr>
              </a:p>
            </p:txBody>
          </p:sp>
          <p:sp>
            <p:nvSpPr>
              <p:cNvPr id="49" name="Freeform 29"/>
              <p:cNvSpPr>
                <a:spLocks noEditPoints="1"/>
              </p:cNvSpPr>
              <p:nvPr/>
            </p:nvSpPr>
            <p:spPr bwMode="auto">
              <a:xfrm>
                <a:off x="5658178" y="1707898"/>
                <a:ext cx="869583" cy="1476574"/>
              </a:xfrm>
              <a:custGeom>
                <a:avLst/>
                <a:gdLst>
                  <a:gd name="T0" fmla="*/ 259 w 517"/>
                  <a:gd name="T1" fmla="*/ 14 h 877"/>
                  <a:gd name="T2" fmla="*/ 503 w 517"/>
                  <a:gd name="T3" fmla="*/ 259 h 877"/>
                  <a:gd name="T4" fmla="*/ 293 w 517"/>
                  <a:gd name="T5" fmla="*/ 500 h 877"/>
                  <a:gd name="T6" fmla="*/ 293 w 517"/>
                  <a:gd name="T7" fmla="*/ 863 h 877"/>
                  <a:gd name="T8" fmla="*/ 229 w 517"/>
                  <a:gd name="T9" fmla="*/ 863 h 877"/>
                  <a:gd name="T10" fmla="*/ 229 w 517"/>
                  <a:gd name="T11" fmla="*/ 501 h 877"/>
                  <a:gd name="T12" fmla="*/ 14 w 517"/>
                  <a:gd name="T13" fmla="*/ 259 h 877"/>
                  <a:gd name="T14" fmla="*/ 259 w 517"/>
                  <a:gd name="T15" fmla="*/ 14 h 877"/>
                  <a:gd name="T16" fmla="*/ 259 w 517"/>
                  <a:gd name="T17" fmla="*/ 0 h 877"/>
                  <a:gd name="T18" fmla="*/ 0 w 517"/>
                  <a:gd name="T19" fmla="*/ 259 h 877"/>
                  <a:gd name="T20" fmla="*/ 216 w 517"/>
                  <a:gd name="T21" fmla="*/ 513 h 877"/>
                  <a:gd name="T22" fmla="*/ 216 w 517"/>
                  <a:gd name="T23" fmla="*/ 863 h 877"/>
                  <a:gd name="T24" fmla="*/ 216 w 517"/>
                  <a:gd name="T25" fmla="*/ 877 h 877"/>
                  <a:gd name="T26" fmla="*/ 229 w 517"/>
                  <a:gd name="T27" fmla="*/ 877 h 877"/>
                  <a:gd name="T28" fmla="*/ 293 w 517"/>
                  <a:gd name="T29" fmla="*/ 877 h 877"/>
                  <a:gd name="T30" fmla="*/ 307 w 517"/>
                  <a:gd name="T31" fmla="*/ 877 h 877"/>
                  <a:gd name="T32" fmla="*/ 307 w 517"/>
                  <a:gd name="T33" fmla="*/ 863 h 877"/>
                  <a:gd name="T34" fmla="*/ 307 w 517"/>
                  <a:gd name="T35" fmla="*/ 512 h 877"/>
                  <a:gd name="T36" fmla="*/ 453 w 517"/>
                  <a:gd name="T37" fmla="*/ 428 h 877"/>
                  <a:gd name="T38" fmla="*/ 517 w 517"/>
                  <a:gd name="T39" fmla="*/ 259 h 877"/>
                  <a:gd name="T40" fmla="*/ 259 w 517"/>
                  <a:gd name="T41" fmla="*/ 0 h 8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7" h="877">
                    <a:moveTo>
                      <a:pt x="259" y="14"/>
                    </a:moveTo>
                    <a:cubicBezTo>
                      <a:pt x="393" y="14"/>
                      <a:pt x="503" y="124"/>
                      <a:pt x="503" y="259"/>
                    </a:cubicBezTo>
                    <a:cubicBezTo>
                      <a:pt x="503" y="382"/>
                      <a:pt x="412" y="483"/>
                      <a:pt x="293" y="500"/>
                    </a:cubicBezTo>
                    <a:cubicBezTo>
                      <a:pt x="293" y="863"/>
                      <a:pt x="293" y="863"/>
                      <a:pt x="293" y="863"/>
                    </a:cubicBezTo>
                    <a:cubicBezTo>
                      <a:pt x="229" y="863"/>
                      <a:pt x="229" y="863"/>
                      <a:pt x="229" y="863"/>
                    </a:cubicBezTo>
                    <a:cubicBezTo>
                      <a:pt x="229" y="501"/>
                      <a:pt x="229" y="501"/>
                      <a:pt x="229" y="501"/>
                    </a:cubicBezTo>
                    <a:cubicBezTo>
                      <a:pt x="108" y="487"/>
                      <a:pt x="14" y="384"/>
                      <a:pt x="14" y="259"/>
                    </a:cubicBezTo>
                    <a:cubicBezTo>
                      <a:pt x="14" y="124"/>
                      <a:pt x="124" y="14"/>
                      <a:pt x="259" y="14"/>
                    </a:cubicBezTo>
                    <a:moveTo>
                      <a:pt x="259" y="0"/>
                    </a:moveTo>
                    <a:cubicBezTo>
                      <a:pt x="116" y="0"/>
                      <a:pt x="0" y="116"/>
                      <a:pt x="0" y="259"/>
                    </a:cubicBezTo>
                    <a:cubicBezTo>
                      <a:pt x="0" y="385"/>
                      <a:pt x="92" y="492"/>
                      <a:pt x="216" y="513"/>
                    </a:cubicBezTo>
                    <a:cubicBezTo>
                      <a:pt x="216" y="863"/>
                      <a:pt x="216" y="863"/>
                      <a:pt x="216" y="863"/>
                    </a:cubicBezTo>
                    <a:cubicBezTo>
                      <a:pt x="216" y="877"/>
                      <a:pt x="216" y="877"/>
                      <a:pt x="216" y="877"/>
                    </a:cubicBezTo>
                    <a:cubicBezTo>
                      <a:pt x="229" y="877"/>
                      <a:pt x="229" y="877"/>
                      <a:pt x="229" y="877"/>
                    </a:cubicBezTo>
                    <a:cubicBezTo>
                      <a:pt x="293" y="877"/>
                      <a:pt x="293" y="877"/>
                      <a:pt x="293" y="877"/>
                    </a:cubicBezTo>
                    <a:cubicBezTo>
                      <a:pt x="307" y="877"/>
                      <a:pt x="307" y="877"/>
                      <a:pt x="307" y="877"/>
                    </a:cubicBezTo>
                    <a:cubicBezTo>
                      <a:pt x="307" y="863"/>
                      <a:pt x="307" y="863"/>
                      <a:pt x="307" y="863"/>
                    </a:cubicBezTo>
                    <a:cubicBezTo>
                      <a:pt x="307" y="512"/>
                      <a:pt x="307" y="512"/>
                      <a:pt x="307" y="512"/>
                    </a:cubicBezTo>
                    <a:cubicBezTo>
                      <a:pt x="364" y="501"/>
                      <a:pt x="415" y="472"/>
                      <a:pt x="453" y="428"/>
                    </a:cubicBezTo>
                    <a:cubicBezTo>
                      <a:pt x="494" y="381"/>
                      <a:pt x="517" y="321"/>
                      <a:pt x="517" y="259"/>
                    </a:cubicBezTo>
                    <a:cubicBezTo>
                      <a:pt x="517" y="116"/>
                      <a:pt x="401" y="0"/>
                      <a:pt x="259" y="0"/>
                    </a:cubicBez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en-US">
                  <a:solidFill>
                    <a:schemeClr val="tx2">
                      <a:lumMod val="50000"/>
                      <a:lumOff val="50000"/>
                    </a:schemeClr>
                  </a:solidFill>
                  <a:cs typeface="+mn-ea"/>
                  <a:sym typeface="+mn-lt"/>
                </a:endParaRPr>
              </a:p>
            </p:txBody>
          </p:sp>
        </p:grpSp>
        <p:grpSp>
          <p:nvGrpSpPr>
            <p:cNvPr id="24" name="Group 6"/>
            <p:cNvGrpSpPr/>
            <p:nvPr/>
          </p:nvGrpSpPr>
          <p:grpSpPr>
            <a:xfrm>
              <a:off x="6452187" y="2398110"/>
              <a:ext cx="1522023" cy="1303870"/>
              <a:chOff x="6573210" y="2209852"/>
              <a:chExt cx="1522023" cy="1303870"/>
            </a:xfrm>
          </p:grpSpPr>
          <p:sp>
            <p:nvSpPr>
              <p:cNvPr id="46" name="Freeform 32"/>
              <p:cNvSpPr/>
              <p:nvPr/>
            </p:nvSpPr>
            <p:spPr bwMode="auto">
              <a:xfrm>
                <a:off x="6613608" y="2209852"/>
                <a:ext cx="1481625" cy="1263471"/>
              </a:xfrm>
              <a:custGeom>
                <a:avLst/>
                <a:gdLst>
                  <a:gd name="T0" fmla="*/ 777 w 880"/>
                  <a:gd name="T1" fmla="*/ 162 h 751"/>
                  <a:gd name="T2" fmla="*/ 347 w 880"/>
                  <a:gd name="T3" fmla="*/ 103 h 751"/>
                  <a:gd name="T4" fmla="*/ 266 w 880"/>
                  <a:gd name="T5" fmla="*/ 498 h 751"/>
                  <a:gd name="T6" fmla="*/ 0 w 880"/>
                  <a:gd name="T7" fmla="*/ 700 h 751"/>
                  <a:gd name="T8" fmla="*/ 39 w 880"/>
                  <a:gd name="T9" fmla="*/ 751 h 751"/>
                  <a:gd name="T10" fmla="*/ 303 w 880"/>
                  <a:gd name="T11" fmla="*/ 550 h 751"/>
                  <a:gd name="T12" fmla="*/ 718 w 880"/>
                  <a:gd name="T13" fmla="*/ 592 h 751"/>
                  <a:gd name="T14" fmla="*/ 777 w 880"/>
                  <a:gd name="T15" fmla="*/ 162 h 7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0" h="751">
                    <a:moveTo>
                      <a:pt x="777" y="162"/>
                    </a:moveTo>
                    <a:cubicBezTo>
                      <a:pt x="675" y="27"/>
                      <a:pt x="482" y="0"/>
                      <a:pt x="347" y="103"/>
                    </a:cubicBezTo>
                    <a:cubicBezTo>
                      <a:pt x="223" y="197"/>
                      <a:pt x="191" y="367"/>
                      <a:pt x="266" y="498"/>
                    </a:cubicBezTo>
                    <a:cubicBezTo>
                      <a:pt x="0" y="700"/>
                      <a:pt x="0" y="700"/>
                      <a:pt x="0" y="700"/>
                    </a:cubicBezTo>
                    <a:cubicBezTo>
                      <a:pt x="39" y="751"/>
                      <a:pt x="39" y="751"/>
                      <a:pt x="39" y="751"/>
                    </a:cubicBezTo>
                    <a:cubicBezTo>
                      <a:pt x="303" y="550"/>
                      <a:pt x="303" y="550"/>
                      <a:pt x="303" y="550"/>
                    </a:cubicBezTo>
                    <a:cubicBezTo>
                      <a:pt x="408" y="670"/>
                      <a:pt x="590" y="689"/>
                      <a:pt x="718" y="592"/>
                    </a:cubicBezTo>
                    <a:cubicBezTo>
                      <a:pt x="853" y="489"/>
                      <a:pt x="880" y="296"/>
                      <a:pt x="777" y="162"/>
                    </a:cubicBezTo>
                    <a:close/>
                  </a:path>
                </a:pathLst>
              </a:custGeom>
              <a:solidFill>
                <a:schemeClr val="accent4"/>
              </a:solidFill>
              <a:ln>
                <a:noFill/>
              </a:ln>
            </p:spPr>
            <p:txBody>
              <a:bodyPr vert="horz" wrap="square" lIns="91440" tIns="45720" rIns="91440" bIns="45720" numCol="1" anchor="t" anchorCtr="0" compatLnSpc="1"/>
              <a:lstStyle/>
              <a:p>
                <a:endParaRPr lang="en-US">
                  <a:solidFill>
                    <a:schemeClr val="tx2">
                      <a:lumMod val="50000"/>
                      <a:lumOff val="50000"/>
                    </a:schemeClr>
                  </a:solidFill>
                  <a:cs typeface="+mn-ea"/>
                  <a:sym typeface="+mn-lt"/>
                </a:endParaRPr>
              </a:p>
            </p:txBody>
          </p:sp>
          <p:sp>
            <p:nvSpPr>
              <p:cNvPr id="47" name="Freeform 33"/>
              <p:cNvSpPr>
                <a:spLocks noEditPoints="1"/>
              </p:cNvSpPr>
              <p:nvPr/>
            </p:nvSpPr>
            <p:spPr bwMode="auto">
              <a:xfrm>
                <a:off x="6573210" y="2248231"/>
                <a:ext cx="1522023" cy="1265491"/>
              </a:xfrm>
              <a:custGeom>
                <a:avLst/>
                <a:gdLst>
                  <a:gd name="T0" fmla="*/ 557 w 904"/>
                  <a:gd name="T1" fmla="*/ 17 h 752"/>
                  <a:gd name="T2" fmla="*/ 801 w 904"/>
                  <a:gd name="T3" fmla="*/ 139 h 752"/>
                  <a:gd name="T4" fmla="*/ 742 w 904"/>
                  <a:gd name="T5" fmla="*/ 569 h 752"/>
                  <a:gd name="T6" fmla="*/ 557 w 904"/>
                  <a:gd name="T7" fmla="*/ 631 h 752"/>
                  <a:gd name="T8" fmla="*/ 327 w 904"/>
                  <a:gd name="T9" fmla="*/ 527 h 752"/>
                  <a:gd name="T10" fmla="*/ 63 w 904"/>
                  <a:gd name="T11" fmla="*/ 728 h 752"/>
                  <a:gd name="T12" fmla="*/ 24 w 904"/>
                  <a:gd name="T13" fmla="*/ 677 h 752"/>
                  <a:gd name="T14" fmla="*/ 290 w 904"/>
                  <a:gd name="T15" fmla="*/ 475 h 752"/>
                  <a:gd name="T16" fmla="*/ 371 w 904"/>
                  <a:gd name="T17" fmla="*/ 80 h 752"/>
                  <a:gd name="T18" fmla="*/ 557 w 904"/>
                  <a:gd name="T19" fmla="*/ 17 h 752"/>
                  <a:gd name="T20" fmla="*/ 557 w 904"/>
                  <a:gd name="T21" fmla="*/ 0 h 752"/>
                  <a:gd name="T22" fmla="*/ 361 w 904"/>
                  <a:gd name="T23" fmla="*/ 66 h 752"/>
                  <a:gd name="T24" fmla="*/ 239 w 904"/>
                  <a:gd name="T25" fmla="*/ 260 h 752"/>
                  <a:gd name="T26" fmla="*/ 267 w 904"/>
                  <a:gd name="T27" fmla="*/ 470 h 752"/>
                  <a:gd name="T28" fmla="*/ 14 w 904"/>
                  <a:gd name="T29" fmla="*/ 663 h 752"/>
                  <a:gd name="T30" fmla="*/ 0 w 904"/>
                  <a:gd name="T31" fmla="*/ 673 h 752"/>
                  <a:gd name="T32" fmla="*/ 11 w 904"/>
                  <a:gd name="T33" fmla="*/ 687 h 752"/>
                  <a:gd name="T34" fmla="*/ 49 w 904"/>
                  <a:gd name="T35" fmla="*/ 738 h 752"/>
                  <a:gd name="T36" fmla="*/ 60 w 904"/>
                  <a:gd name="T37" fmla="*/ 752 h 752"/>
                  <a:gd name="T38" fmla="*/ 74 w 904"/>
                  <a:gd name="T39" fmla="*/ 741 h 752"/>
                  <a:gd name="T40" fmla="*/ 325 w 904"/>
                  <a:gd name="T41" fmla="*/ 551 h 752"/>
                  <a:gd name="T42" fmla="*/ 557 w 904"/>
                  <a:gd name="T43" fmla="*/ 648 h 752"/>
                  <a:gd name="T44" fmla="*/ 753 w 904"/>
                  <a:gd name="T45" fmla="*/ 582 h 752"/>
                  <a:gd name="T46" fmla="*/ 878 w 904"/>
                  <a:gd name="T47" fmla="*/ 368 h 752"/>
                  <a:gd name="T48" fmla="*/ 815 w 904"/>
                  <a:gd name="T49" fmla="*/ 128 h 752"/>
                  <a:gd name="T50" fmla="*/ 699 w 904"/>
                  <a:gd name="T51" fmla="*/ 32 h 752"/>
                  <a:gd name="T52" fmla="*/ 557 w 904"/>
                  <a:gd name="T5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04" h="752">
                    <a:moveTo>
                      <a:pt x="557" y="17"/>
                    </a:moveTo>
                    <a:cubicBezTo>
                      <a:pt x="649" y="17"/>
                      <a:pt x="741" y="59"/>
                      <a:pt x="801" y="139"/>
                    </a:cubicBezTo>
                    <a:cubicBezTo>
                      <a:pt x="904" y="273"/>
                      <a:pt x="877" y="466"/>
                      <a:pt x="742" y="569"/>
                    </a:cubicBezTo>
                    <a:cubicBezTo>
                      <a:pt x="687" y="611"/>
                      <a:pt x="622" y="631"/>
                      <a:pt x="557" y="631"/>
                    </a:cubicBezTo>
                    <a:cubicBezTo>
                      <a:pt x="472" y="631"/>
                      <a:pt x="387" y="595"/>
                      <a:pt x="327" y="527"/>
                    </a:cubicBezTo>
                    <a:cubicBezTo>
                      <a:pt x="63" y="728"/>
                      <a:pt x="63" y="728"/>
                      <a:pt x="63" y="728"/>
                    </a:cubicBezTo>
                    <a:cubicBezTo>
                      <a:pt x="24" y="677"/>
                      <a:pt x="24" y="677"/>
                      <a:pt x="24" y="677"/>
                    </a:cubicBezTo>
                    <a:cubicBezTo>
                      <a:pt x="290" y="475"/>
                      <a:pt x="290" y="475"/>
                      <a:pt x="290" y="475"/>
                    </a:cubicBezTo>
                    <a:cubicBezTo>
                      <a:pt x="215" y="344"/>
                      <a:pt x="247" y="174"/>
                      <a:pt x="371" y="80"/>
                    </a:cubicBezTo>
                    <a:cubicBezTo>
                      <a:pt x="427" y="38"/>
                      <a:pt x="492" y="17"/>
                      <a:pt x="557" y="17"/>
                    </a:cubicBezTo>
                    <a:moveTo>
                      <a:pt x="557" y="0"/>
                    </a:moveTo>
                    <a:cubicBezTo>
                      <a:pt x="485" y="0"/>
                      <a:pt x="418" y="23"/>
                      <a:pt x="361" y="66"/>
                    </a:cubicBezTo>
                    <a:cubicBezTo>
                      <a:pt x="298" y="114"/>
                      <a:pt x="255" y="183"/>
                      <a:pt x="239" y="260"/>
                    </a:cubicBezTo>
                    <a:cubicBezTo>
                      <a:pt x="225" y="332"/>
                      <a:pt x="235" y="406"/>
                      <a:pt x="267" y="470"/>
                    </a:cubicBezTo>
                    <a:cubicBezTo>
                      <a:pt x="14" y="663"/>
                      <a:pt x="14" y="663"/>
                      <a:pt x="14" y="663"/>
                    </a:cubicBezTo>
                    <a:cubicBezTo>
                      <a:pt x="0" y="673"/>
                      <a:pt x="0" y="673"/>
                      <a:pt x="0" y="673"/>
                    </a:cubicBezTo>
                    <a:cubicBezTo>
                      <a:pt x="11" y="687"/>
                      <a:pt x="11" y="687"/>
                      <a:pt x="11" y="687"/>
                    </a:cubicBezTo>
                    <a:cubicBezTo>
                      <a:pt x="49" y="738"/>
                      <a:pt x="49" y="738"/>
                      <a:pt x="49" y="738"/>
                    </a:cubicBezTo>
                    <a:cubicBezTo>
                      <a:pt x="60" y="752"/>
                      <a:pt x="60" y="752"/>
                      <a:pt x="60" y="752"/>
                    </a:cubicBezTo>
                    <a:cubicBezTo>
                      <a:pt x="74" y="741"/>
                      <a:pt x="74" y="741"/>
                      <a:pt x="74" y="741"/>
                    </a:cubicBezTo>
                    <a:cubicBezTo>
                      <a:pt x="325" y="551"/>
                      <a:pt x="325" y="551"/>
                      <a:pt x="325" y="551"/>
                    </a:cubicBezTo>
                    <a:cubicBezTo>
                      <a:pt x="386" y="613"/>
                      <a:pt x="469" y="648"/>
                      <a:pt x="557" y="648"/>
                    </a:cubicBezTo>
                    <a:cubicBezTo>
                      <a:pt x="628" y="648"/>
                      <a:pt x="696" y="626"/>
                      <a:pt x="753" y="582"/>
                    </a:cubicBezTo>
                    <a:cubicBezTo>
                      <a:pt x="822" y="530"/>
                      <a:pt x="866" y="454"/>
                      <a:pt x="878" y="368"/>
                    </a:cubicBezTo>
                    <a:cubicBezTo>
                      <a:pt x="890" y="282"/>
                      <a:pt x="867" y="197"/>
                      <a:pt x="815" y="128"/>
                    </a:cubicBezTo>
                    <a:cubicBezTo>
                      <a:pt x="784" y="87"/>
                      <a:pt x="745" y="55"/>
                      <a:pt x="699" y="32"/>
                    </a:cubicBezTo>
                    <a:cubicBezTo>
                      <a:pt x="655" y="11"/>
                      <a:pt x="606" y="0"/>
                      <a:pt x="557" y="0"/>
                    </a:cubicBez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en-US">
                  <a:solidFill>
                    <a:schemeClr val="tx2">
                      <a:lumMod val="50000"/>
                      <a:lumOff val="50000"/>
                    </a:schemeClr>
                  </a:solidFill>
                  <a:cs typeface="+mn-ea"/>
                  <a:sym typeface="+mn-lt"/>
                </a:endParaRPr>
              </a:p>
            </p:txBody>
          </p:sp>
        </p:grpSp>
        <p:grpSp>
          <p:nvGrpSpPr>
            <p:cNvPr id="25" name="Group 9"/>
            <p:cNvGrpSpPr/>
            <p:nvPr/>
          </p:nvGrpSpPr>
          <p:grpSpPr>
            <a:xfrm>
              <a:off x="3975743" y="4231204"/>
              <a:ext cx="1741186" cy="1512933"/>
              <a:chOff x="4096766" y="4042946"/>
              <a:chExt cx="1741186" cy="1512933"/>
            </a:xfrm>
          </p:grpSpPr>
          <p:sp>
            <p:nvSpPr>
              <p:cNvPr id="44" name="Freeform 34"/>
              <p:cNvSpPr/>
              <p:nvPr/>
            </p:nvSpPr>
            <p:spPr bwMode="auto">
              <a:xfrm>
                <a:off x="4122015" y="4076274"/>
                <a:ext cx="1682608" cy="1479605"/>
              </a:xfrm>
              <a:custGeom>
                <a:avLst/>
                <a:gdLst>
                  <a:gd name="T0" fmla="*/ 1000 w 1000"/>
                  <a:gd name="T1" fmla="*/ 51 h 879"/>
                  <a:gd name="T2" fmla="*/ 962 w 1000"/>
                  <a:gd name="T3" fmla="*/ 0 h 879"/>
                  <a:gd name="T4" fmla="*/ 511 w 1000"/>
                  <a:gd name="T5" fmla="*/ 342 h 879"/>
                  <a:gd name="T6" fmla="*/ 150 w 1000"/>
                  <a:gd name="T7" fmla="*/ 329 h 879"/>
                  <a:gd name="T8" fmla="*/ 95 w 1000"/>
                  <a:gd name="T9" fmla="*/ 729 h 879"/>
                  <a:gd name="T10" fmla="*/ 495 w 1000"/>
                  <a:gd name="T11" fmla="*/ 783 h 879"/>
                  <a:gd name="T12" fmla="*/ 554 w 1000"/>
                  <a:gd name="T13" fmla="*/ 389 h 879"/>
                  <a:gd name="T14" fmla="*/ 1000 w 1000"/>
                  <a:gd name="T15" fmla="*/ 51 h 8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0" h="879">
                    <a:moveTo>
                      <a:pt x="1000" y="51"/>
                    </a:moveTo>
                    <a:cubicBezTo>
                      <a:pt x="962" y="0"/>
                      <a:pt x="962" y="0"/>
                      <a:pt x="962" y="0"/>
                    </a:cubicBezTo>
                    <a:cubicBezTo>
                      <a:pt x="511" y="342"/>
                      <a:pt x="511" y="342"/>
                      <a:pt x="511" y="342"/>
                    </a:cubicBezTo>
                    <a:cubicBezTo>
                      <a:pt x="411" y="254"/>
                      <a:pt x="260" y="245"/>
                      <a:pt x="150" y="329"/>
                    </a:cubicBezTo>
                    <a:cubicBezTo>
                      <a:pt x="25" y="424"/>
                      <a:pt x="0" y="603"/>
                      <a:pt x="95" y="729"/>
                    </a:cubicBezTo>
                    <a:cubicBezTo>
                      <a:pt x="191" y="854"/>
                      <a:pt x="370" y="879"/>
                      <a:pt x="495" y="783"/>
                    </a:cubicBezTo>
                    <a:cubicBezTo>
                      <a:pt x="619" y="689"/>
                      <a:pt x="645" y="515"/>
                      <a:pt x="554" y="389"/>
                    </a:cubicBezTo>
                    <a:lnTo>
                      <a:pt x="1000" y="51"/>
                    </a:lnTo>
                    <a:close/>
                  </a:path>
                </a:pathLst>
              </a:custGeom>
              <a:solidFill>
                <a:schemeClr val="accent1"/>
              </a:solidFill>
              <a:ln>
                <a:noFill/>
              </a:ln>
            </p:spPr>
            <p:txBody>
              <a:bodyPr vert="horz" wrap="square" lIns="91440" tIns="45720" rIns="91440" bIns="45720" numCol="1" anchor="t" anchorCtr="0" compatLnSpc="1"/>
              <a:lstStyle/>
              <a:p>
                <a:endParaRPr lang="en-US">
                  <a:solidFill>
                    <a:schemeClr val="tx2">
                      <a:lumMod val="50000"/>
                      <a:lumOff val="50000"/>
                    </a:schemeClr>
                  </a:solidFill>
                  <a:cs typeface="+mn-ea"/>
                  <a:sym typeface="+mn-lt"/>
                </a:endParaRPr>
              </a:p>
            </p:txBody>
          </p:sp>
          <p:sp>
            <p:nvSpPr>
              <p:cNvPr id="45" name="Freeform 35"/>
              <p:cNvSpPr>
                <a:spLocks noEditPoints="1"/>
              </p:cNvSpPr>
              <p:nvPr/>
            </p:nvSpPr>
            <p:spPr bwMode="auto">
              <a:xfrm>
                <a:off x="4096766" y="4042946"/>
                <a:ext cx="1741186" cy="1472534"/>
              </a:xfrm>
              <a:custGeom>
                <a:avLst/>
                <a:gdLst>
                  <a:gd name="T0" fmla="*/ 977 w 1035"/>
                  <a:gd name="T1" fmla="*/ 20 h 875"/>
                  <a:gd name="T2" fmla="*/ 1015 w 1035"/>
                  <a:gd name="T3" fmla="*/ 71 h 875"/>
                  <a:gd name="T4" fmla="*/ 569 w 1035"/>
                  <a:gd name="T5" fmla="*/ 409 h 875"/>
                  <a:gd name="T6" fmla="*/ 510 w 1035"/>
                  <a:gd name="T7" fmla="*/ 803 h 875"/>
                  <a:gd name="T8" fmla="*/ 338 w 1035"/>
                  <a:gd name="T9" fmla="*/ 861 h 875"/>
                  <a:gd name="T10" fmla="*/ 110 w 1035"/>
                  <a:gd name="T11" fmla="*/ 749 h 875"/>
                  <a:gd name="T12" fmla="*/ 165 w 1035"/>
                  <a:gd name="T13" fmla="*/ 349 h 875"/>
                  <a:gd name="T14" fmla="*/ 337 w 1035"/>
                  <a:gd name="T15" fmla="*/ 291 h 875"/>
                  <a:gd name="T16" fmla="*/ 526 w 1035"/>
                  <a:gd name="T17" fmla="*/ 362 h 875"/>
                  <a:gd name="T18" fmla="*/ 977 w 1035"/>
                  <a:gd name="T19" fmla="*/ 20 h 875"/>
                  <a:gd name="T20" fmla="*/ 979 w 1035"/>
                  <a:gd name="T21" fmla="*/ 0 h 875"/>
                  <a:gd name="T22" fmla="*/ 968 w 1035"/>
                  <a:gd name="T23" fmla="*/ 9 h 875"/>
                  <a:gd name="T24" fmla="*/ 527 w 1035"/>
                  <a:gd name="T25" fmla="*/ 344 h 875"/>
                  <a:gd name="T26" fmla="*/ 337 w 1035"/>
                  <a:gd name="T27" fmla="*/ 277 h 875"/>
                  <a:gd name="T28" fmla="*/ 157 w 1035"/>
                  <a:gd name="T29" fmla="*/ 338 h 875"/>
                  <a:gd name="T30" fmla="*/ 99 w 1035"/>
                  <a:gd name="T31" fmla="*/ 757 h 875"/>
                  <a:gd name="T32" fmla="*/ 207 w 1035"/>
                  <a:gd name="T33" fmla="*/ 845 h 875"/>
                  <a:gd name="T34" fmla="*/ 338 w 1035"/>
                  <a:gd name="T35" fmla="*/ 875 h 875"/>
                  <a:gd name="T36" fmla="*/ 519 w 1035"/>
                  <a:gd name="T37" fmla="*/ 814 h 875"/>
                  <a:gd name="T38" fmla="*/ 634 w 1035"/>
                  <a:gd name="T39" fmla="*/ 620 h 875"/>
                  <a:gd name="T40" fmla="*/ 588 w 1035"/>
                  <a:gd name="T41" fmla="*/ 412 h 875"/>
                  <a:gd name="T42" fmla="*/ 1024 w 1035"/>
                  <a:gd name="T43" fmla="*/ 82 h 875"/>
                  <a:gd name="T44" fmla="*/ 1035 w 1035"/>
                  <a:gd name="T45" fmla="*/ 73 h 875"/>
                  <a:gd name="T46" fmla="*/ 1026 w 1035"/>
                  <a:gd name="T47" fmla="*/ 62 h 875"/>
                  <a:gd name="T48" fmla="*/ 988 w 1035"/>
                  <a:gd name="T49" fmla="*/ 11 h 875"/>
                  <a:gd name="T50" fmla="*/ 979 w 1035"/>
                  <a:gd name="T51" fmla="*/ 0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35" h="875">
                    <a:moveTo>
                      <a:pt x="977" y="20"/>
                    </a:moveTo>
                    <a:cubicBezTo>
                      <a:pt x="1015" y="71"/>
                      <a:pt x="1015" y="71"/>
                      <a:pt x="1015" y="71"/>
                    </a:cubicBezTo>
                    <a:cubicBezTo>
                      <a:pt x="569" y="409"/>
                      <a:pt x="569" y="409"/>
                      <a:pt x="569" y="409"/>
                    </a:cubicBezTo>
                    <a:cubicBezTo>
                      <a:pt x="660" y="535"/>
                      <a:pt x="634" y="709"/>
                      <a:pt x="510" y="803"/>
                    </a:cubicBezTo>
                    <a:cubicBezTo>
                      <a:pt x="459" y="843"/>
                      <a:pt x="398" y="861"/>
                      <a:pt x="338" y="861"/>
                    </a:cubicBezTo>
                    <a:cubicBezTo>
                      <a:pt x="252" y="861"/>
                      <a:pt x="167" y="823"/>
                      <a:pt x="110" y="749"/>
                    </a:cubicBezTo>
                    <a:cubicBezTo>
                      <a:pt x="15" y="623"/>
                      <a:pt x="40" y="444"/>
                      <a:pt x="165" y="349"/>
                    </a:cubicBezTo>
                    <a:cubicBezTo>
                      <a:pt x="217" y="310"/>
                      <a:pt x="277" y="291"/>
                      <a:pt x="337" y="291"/>
                    </a:cubicBezTo>
                    <a:cubicBezTo>
                      <a:pt x="406" y="291"/>
                      <a:pt x="473" y="315"/>
                      <a:pt x="526" y="362"/>
                    </a:cubicBezTo>
                    <a:cubicBezTo>
                      <a:pt x="977" y="20"/>
                      <a:pt x="977" y="20"/>
                      <a:pt x="977" y="20"/>
                    </a:cubicBezTo>
                    <a:moveTo>
                      <a:pt x="979" y="0"/>
                    </a:moveTo>
                    <a:cubicBezTo>
                      <a:pt x="968" y="9"/>
                      <a:pt x="968" y="9"/>
                      <a:pt x="968" y="9"/>
                    </a:cubicBezTo>
                    <a:cubicBezTo>
                      <a:pt x="527" y="344"/>
                      <a:pt x="527" y="344"/>
                      <a:pt x="527" y="344"/>
                    </a:cubicBezTo>
                    <a:cubicBezTo>
                      <a:pt x="474" y="301"/>
                      <a:pt x="407" y="277"/>
                      <a:pt x="337" y="277"/>
                    </a:cubicBezTo>
                    <a:cubicBezTo>
                      <a:pt x="272" y="277"/>
                      <a:pt x="209" y="298"/>
                      <a:pt x="157" y="338"/>
                    </a:cubicBezTo>
                    <a:cubicBezTo>
                      <a:pt x="25" y="438"/>
                      <a:pt x="0" y="626"/>
                      <a:pt x="99" y="757"/>
                    </a:cubicBezTo>
                    <a:cubicBezTo>
                      <a:pt x="128" y="795"/>
                      <a:pt x="164" y="825"/>
                      <a:pt x="207" y="845"/>
                    </a:cubicBezTo>
                    <a:cubicBezTo>
                      <a:pt x="247" y="865"/>
                      <a:pt x="293" y="875"/>
                      <a:pt x="338" y="875"/>
                    </a:cubicBezTo>
                    <a:cubicBezTo>
                      <a:pt x="404" y="875"/>
                      <a:pt x="466" y="854"/>
                      <a:pt x="519" y="814"/>
                    </a:cubicBezTo>
                    <a:cubicBezTo>
                      <a:pt x="581" y="767"/>
                      <a:pt x="622" y="698"/>
                      <a:pt x="634" y="620"/>
                    </a:cubicBezTo>
                    <a:cubicBezTo>
                      <a:pt x="645" y="547"/>
                      <a:pt x="628" y="474"/>
                      <a:pt x="588" y="412"/>
                    </a:cubicBezTo>
                    <a:cubicBezTo>
                      <a:pt x="1024" y="82"/>
                      <a:pt x="1024" y="82"/>
                      <a:pt x="1024" y="82"/>
                    </a:cubicBezTo>
                    <a:cubicBezTo>
                      <a:pt x="1035" y="73"/>
                      <a:pt x="1035" y="73"/>
                      <a:pt x="1035" y="73"/>
                    </a:cubicBezTo>
                    <a:cubicBezTo>
                      <a:pt x="1026" y="62"/>
                      <a:pt x="1026" y="62"/>
                      <a:pt x="1026" y="62"/>
                    </a:cubicBezTo>
                    <a:cubicBezTo>
                      <a:pt x="988" y="11"/>
                      <a:pt x="988" y="11"/>
                      <a:pt x="988" y="11"/>
                    </a:cubicBezTo>
                    <a:lnTo>
                      <a:pt x="979" y="0"/>
                    </a:ln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en-US">
                  <a:solidFill>
                    <a:schemeClr val="tx2">
                      <a:lumMod val="50000"/>
                      <a:lumOff val="50000"/>
                    </a:schemeClr>
                  </a:solidFill>
                  <a:cs typeface="+mn-ea"/>
                  <a:sym typeface="+mn-lt"/>
                </a:endParaRPr>
              </a:p>
            </p:txBody>
          </p:sp>
        </p:grpSp>
        <p:grpSp>
          <p:nvGrpSpPr>
            <p:cNvPr id="26" name="Group 12"/>
            <p:cNvGrpSpPr/>
            <p:nvPr/>
          </p:nvGrpSpPr>
          <p:grpSpPr>
            <a:xfrm>
              <a:off x="6529954" y="4309981"/>
              <a:ext cx="1437186" cy="1056427"/>
              <a:chOff x="6650977" y="4121723"/>
              <a:chExt cx="1437186" cy="1056427"/>
            </a:xfrm>
          </p:grpSpPr>
          <p:sp>
            <p:nvSpPr>
              <p:cNvPr id="42" name="Freeform 36"/>
              <p:cNvSpPr/>
              <p:nvPr/>
            </p:nvSpPr>
            <p:spPr bwMode="auto">
              <a:xfrm>
                <a:off x="6683296" y="4154042"/>
                <a:ext cx="1378608" cy="1024108"/>
              </a:xfrm>
              <a:custGeom>
                <a:avLst/>
                <a:gdLst>
                  <a:gd name="T0" fmla="*/ 663 w 819"/>
                  <a:gd name="T1" fmla="*/ 119 h 609"/>
                  <a:gd name="T2" fmla="*/ 345 w 819"/>
                  <a:gd name="T3" fmla="*/ 183 h 609"/>
                  <a:gd name="T4" fmla="*/ 32 w 819"/>
                  <a:gd name="T5" fmla="*/ 0 h 609"/>
                  <a:gd name="T6" fmla="*/ 0 w 819"/>
                  <a:gd name="T7" fmla="*/ 56 h 609"/>
                  <a:gd name="T8" fmla="*/ 314 w 819"/>
                  <a:gd name="T9" fmla="*/ 238 h 609"/>
                  <a:gd name="T10" fmla="*/ 417 w 819"/>
                  <a:gd name="T11" fmla="*/ 541 h 609"/>
                  <a:gd name="T12" fmla="*/ 751 w 819"/>
                  <a:gd name="T13" fmla="*/ 453 h 609"/>
                  <a:gd name="T14" fmla="*/ 663 w 819"/>
                  <a:gd name="T15" fmla="*/ 119 h 6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9" h="609">
                    <a:moveTo>
                      <a:pt x="663" y="119"/>
                    </a:moveTo>
                    <a:cubicBezTo>
                      <a:pt x="555" y="56"/>
                      <a:pt x="418" y="85"/>
                      <a:pt x="345" y="183"/>
                    </a:cubicBezTo>
                    <a:cubicBezTo>
                      <a:pt x="32" y="0"/>
                      <a:pt x="32" y="0"/>
                      <a:pt x="32" y="0"/>
                    </a:cubicBezTo>
                    <a:cubicBezTo>
                      <a:pt x="0" y="56"/>
                      <a:pt x="0" y="56"/>
                      <a:pt x="0" y="56"/>
                    </a:cubicBezTo>
                    <a:cubicBezTo>
                      <a:pt x="314" y="238"/>
                      <a:pt x="314" y="238"/>
                      <a:pt x="314" y="238"/>
                    </a:cubicBezTo>
                    <a:cubicBezTo>
                      <a:pt x="269" y="349"/>
                      <a:pt x="311" y="479"/>
                      <a:pt x="417" y="541"/>
                    </a:cubicBezTo>
                    <a:cubicBezTo>
                      <a:pt x="534" y="609"/>
                      <a:pt x="683" y="569"/>
                      <a:pt x="751" y="453"/>
                    </a:cubicBezTo>
                    <a:cubicBezTo>
                      <a:pt x="819" y="336"/>
                      <a:pt x="779" y="187"/>
                      <a:pt x="663" y="119"/>
                    </a:cubicBezTo>
                    <a:close/>
                  </a:path>
                </a:pathLst>
              </a:custGeom>
              <a:solidFill>
                <a:schemeClr val="accent5"/>
              </a:solidFill>
              <a:ln>
                <a:noFill/>
              </a:ln>
            </p:spPr>
            <p:txBody>
              <a:bodyPr vert="horz" wrap="square" lIns="91440" tIns="45720" rIns="91440" bIns="45720" numCol="1" anchor="t" anchorCtr="0" compatLnSpc="1"/>
              <a:lstStyle/>
              <a:p>
                <a:endParaRPr lang="en-US">
                  <a:solidFill>
                    <a:schemeClr val="tx2">
                      <a:lumMod val="50000"/>
                      <a:lumOff val="50000"/>
                    </a:schemeClr>
                  </a:solidFill>
                  <a:cs typeface="+mn-ea"/>
                  <a:sym typeface="+mn-lt"/>
                </a:endParaRPr>
              </a:p>
            </p:txBody>
          </p:sp>
          <p:sp>
            <p:nvSpPr>
              <p:cNvPr id="43" name="Freeform 37"/>
              <p:cNvSpPr>
                <a:spLocks noEditPoints="1"/>
              </p:cNvSpPr>
              <p:nvPr/>
            </p:nvSpPr>
            <p:spPr bwMode="auto">
              <a:xfrm>
                <a:off x="6650977" y="4121723"/>
                <a:ext cx="1437186" cy="1021079"/>
              </a:xfrm>
              <a:custGeom>
                <a:avLst/>
                <a:gdLst>
                  <a:gd name="T0" fmla="*/ 51 w 854"/>
                  <a:gd name="T1" fmla="*/ 19 h 607"/>
                  <a:gd name="T2" fmla="*/ 364 w 854"/>
                  <a:gd name="T3" fmla="*/ 202 h 607"/>
                  <a:gd name="T4" fmla="*/ 559 w 854"/>
                  <a:gd name="T5" fmla="*/ 104 h 607"/>
                  <a:gd name="T6" fmla="*/ 682 w 854"/>
                  <a:gd name="T7" fmla="*/ 138 h 607"/>
                  <a:gd name="T8" fmla="*/ 770 w 854"/>
                  <a:gd name="T9" fmla="*/ 472 h 607"/>
                  <a:gd name="T10" fmla="*/ 559 w 854"/>
                  <a:gd name="T11" fmla="*/ 593 h 607"/>
                  <a:gd name="T12" fmla="*/ 436 w 854"/>
                  <a:gd name="T13" fmla="*/ 560 h 607"/>
                  <a:gd name="T14" fmla="*/ 333 w 854"/>
                  <a:gd name="T15" fmla="*/ 257 h 607"/>
                  <a:gd name="T16" fmla="*/ 19 w 854"/>
                  <a:gd name="T17" fmla="*/ 75 h 607"/>
                  <a:gd name="T18" fmla="*/ 51 w 854"/>
                  <a:gd name="T19" fmla="*/ 19 h 607"/>
                  <a:gd name="T20" fmla="*/ 46 w 854"/>
                  <a:gd name="T21" fmla="*/ 0 h 607"/>
                  <a:gd name="T22" fmla="*/ 39 w 854"/>
                  <a:gd name="T23" fmla="*/ 12 h 607"/>
                  <a:gd name="T24" fmla="*/ 7 w 854"/>
                  <a:gd name="T25" fmla="*/ 68 h 607"/>
                  <a:gd name="T26" fmla="*/ 0 w 854"/>
                  <a:gd name="T27" fmla="*/ 80 h 607"/>
                  <a:gd name="T28" fmla="*/ 12 w 854"/>
                  <a:gd name="T29" fmla="*/ 87 h 607"/>
                  <a:gd name="T30" fmla="*/ 315 w 854"/>
                  <a:gd name="T31" fmla="*/ 263 h 607"/>
                  <a:gd name="T32" fmla="*/ 314 w 854"/>
                  <a:gd name="T33" fmla="*/ 431 h 607"/>
                  <a:gd name="T34" fmla="*/ 429 w 854"/>
                  <a:gd name="T35" fmla="*/ 572 h 607"/>
                  <a:gd name="T36" fmla="*/ 559 w 854"/>
                  <a:gd name="T37" fmla="*/ 607 h 607"/>
                  <a:gd name="T38" fmla="*/ 686 w 854"/>
                  <a:gd name="T39" fmla="*/ 574 h 607"/>
                  <a:gd name="T40" fmla="*/ 782 w 854"/>
                  <a:gd name="T41" fmla="*/ 479 h 607"/>
                  <a:gd name="T42" fmla="*/ 689 w 854"/>
                  <a:gd name="T43" fmla="*/ 126 h 607"/>
                  <a:gd name="T44" fmla="*/ 559 w 854"/>
                  <a:gd name="T45" fmla="*/ 91 h 607"/>
                  <a:gd name="T46" fmla="*/ 361 w 854"/>
                  <a:gd name="T47" fmla="*/ 184 h 607"/>
                  <a:gd name="T48" fmla="*/ 58 w 854"/>
                  <a:gd name="T49" fmla="*/ 7 h 607"/>
                  <a:gd name="T50" fmla="*/ 46 w 854"/>
                  <a:gd name="T51" fmla="*/ 0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4" h="607">
                    <a:moveTo>
                      <a:pt x="51" y="19"/>
                    </a:moveTo>
                    <a:cubicBezTo>
                      <a:pt x="364" y="202"/>
                      <a:pt x="364" y="202"/>
                      <a:pt x="364" y="202"/>
                    </a:cubicBezTo>
                    <a:cubicBezTo>
                      <a:pt x="411" y="139"/>
                      <a:pt x="484" y="104"/>
                      <a:pt x="559" y="104"/>
                    </a:cubicBezTo>
                    <a:cubicBezTo>
                      <a:pt x="601" y="104"/>
                      <a:pt x="643" y="115"/>
                      <a:pt x="682" y="138"/>
                    </a:cubicBezTo>
                    <a:cubicBezTo>
                      <a:pt x="798" y="206"/>
                      <a:pt x="838" y="355"/>
                      <a:pt x="770" y="472"/>
                    </a:cubicBezTo>
                    <a:cubicBezTo>
                      <a:pt x="725" y="550"/>
                      <a:pt x="643" y="593"/>
                      <a:pt x="559" y="593"/>
                    </a:cubicBezTo>
                    <a:cubicBezTo>
                      <a:pt x="517" y="593"/>
                      <a:pt x="475" y="582"/>
                      <a:pt x="436" y="560"/>
                    </a:cubicBezTo>
                    <a:cubicBezTo>
                      <a:pt x="330" y="498"/>
                      <a:pt x="288" y="368"/>
                      <a:pt x="333" y="257"/>
                    </a:cubicBezTo>
                    <a:cubicBezTo>
                      <a:pt x="19" y="75"/>
                      <a:pt x="19" y="75"/>
                      <a:pt x="19" y="75"/>
                    </a:cubicBezTo>
                    <a:cubicBezTo>
                      <a:pt x="51" y="19"/>
                      <a:pt x="51" y="19"/>
                      <a:pt x="51" y="19"/>
                    </a:cubicBezTo>
                    <a:moveTo>
                      <a:pt x="46" y="0"/>
                    </a:moveTo>
                    <a:cubicBezTo>
                      <a:pt x="39" y="12"/>
                      <a:pt x="39" y="12"/>
                      <a:pt x="39" y="12"/>
                    </a:cubicBezTo>
                    <a:cubicBezTo>
                      <a:pt x="7" y="68"/>
                      <a:pt x="7" y="68"/>
                      <a:pt x="7" y="68"/>
                    </a:cubicBezTo>
                    <a:cubicBezTo>
                      <a:pt x="0" y="80"/>
                      <a:pt x="0" y="80"/>
                      <a:pt x="0" y="80"/>
                    </a:cubicBezTo>
                    <a:cubicBezTo>
                      <a:pt x="12" y="87"/>
                      <a:pt x="12" y="87"/>
                      <a:pt x="12" y="87"/>
                    </a:cubicBezTo>
                    <a:cubicBezTo>
                      <a:pt x="315" y="263"/>
                      <a:pt x="315" y="263"/>
                      <a:pt x="315" y="263"/>
                    </a:cubicBezTo>
                    <a:cubicBezTo>
                      <a:pt x="296" y="317"/>
                      <a:pt x="296" y="377"/>
                      <a:pt x="314" y="431"/>
                    </a:cubicBezTo>
                    <a:cubicBezTo>
                      <a:pt x="334" y="490"/>
                      <a:pt x="375" y="540"/>
                      <a:pt x="429" y="572"/>
                    </a:cubicBezTo>
                    <a:cubicBezTo>
                      <a:pt x="469" y="595"/>
                      <a:pt x="513" y="607"/>
                      <a:pt x="559" y="607"/>
                    </a:cubicBezTo>
                    <a:cubicBezTo>
                      <a:pt x="603" y="607"/>
                      <a:pt x="647" y="595"/>
                      <a:pt x="686" y="574"/>
                    </a:cubicBezTo>
                    <a:cubicBezTo>
                      <a:pt x="726" y="551"/>
                      <a:pt x="759" y="518"/>
                      <a:pt x="782" y="479"/>
                    </a:cubicBezTo>
                    <a:cubicBezTo>
                      <a:pt x="854" y="356"/>
                      <a:pt x="812" y="197"/>
                      <a:pt x="689" y="126"/>
                    </a:cubicBezTo>
                    <a:cubicBezTo>
                      <a:pt x="649" y="103"/>
                      <a:pt x="605" y="91"/>
                      <a:pt x="559" y="91"/>
                    </a:cubicBezTo>
                    <a:cubicBezTo>
                      <a:pt x="483" y="91"/>
                      <a:pt x="409" y="125"/>
                      <a:pt x="361" y="184"/>
                    </a:cubicBezTo>
                    <a:cubicBezTo>
                      <a:pt x="58" y="7"/>
                      <a:pt x="58" y="7"/>
                      <a:pt x="58" y="7"/>
                    </a:cubicBezTo>
                    <a:lnTo>
                      <a:pt x="46" y="0"/>
                    </a:ln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en-US">
                  <a:solidFill>
                    <a:schemeClr val="tx2">
                      <a:lumMod val="50000"/>
                      <a:lumOff val="50000"/>
                    </a:schemeClr>
                  </a:solidFill>
                  <a:cs typeface="+mn-ea"/>
                  <a:sym typeface="+mn-lt"/>
                </a:endParaRPr>
              </a:p>
            </p:txBody>
          </p:sp>
        </p:grpSp>
        <p:grpSp>
          <p:nvGrpSpPr>
            <p:cNvPr id="27" name="Group 17"/>
            <p:cNvGrpSpPr/>
            <p:nvPr/>
          </p:nvGrpSpPr>
          <p:grpSpPr>
            <a:xfrm>
              <a:off x="4105019" y="2694031"/>
              <a:ext cx="1487684" cy="1123086"/>
              <a:chOff x="4226042" y="2505773"/>
              <a:chExt cx="1487684" cy="1123086"/>
            </a:xfrm>
          </p:grpSpPr>
          <p:sp>
            <p:nvSpPr>
              <p:cNvPr id="40" name="Freeform 38"/>
              <p:cNvSpPr/>
              <p:nvPr/>
            </p:nvSpPr>
            <p:spPr bwMode="auto">
              <a:xfrm>
                <a:off x="4226042" y="2505773"/>
                <a:ext cx="1455365" cy="1090766"/>
              </a:xfrm>
              <a:custGeom>
                <a:avLst/>
                <a:gdLst>
                  <a:gd name="T0" fmla="*/ 865 w 865"/>
                  <a:gd name="T1" fmla="*/ 593 h 648"/>
                  <a:gd name="T2" fmla="*/ 570 w 865"/>
                  <a:gd name="T3" fmla="*/ 421 h 648"/>
                  <a:gd name="T4" fmla="*/ 454 w 865"/>
                  <a:gd name="T5" fmla="*/ 76 h 648"/>
                  <a:gd name="T6" fmla="*/ 76 w 865"/>
                  <a:gd name="T7" fmla="*/ 176 h 648"/>
                  <a:gd name="T8" fmla="*/ 176 w 865"/>
                  <a:gd name="T9" fmla="*/ 554 h 648"/>
                  <a:gd name="T10" fmla="*/ 539 w 865"/>
                  <a:gd name="T11" fmla="*/ 477 h 648"/>
                  <a:gd name="T12" fmla="*/ 833 w 865"/>
                  <a:gd name="T13" fmla="*/ 648 h 648"/>
                  <a:gd name="T14" fmla="*/ 865 w 865"/>
                  <a:gd name="T15" fmla="*/ 593 h 6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5" h="648">
                    <a:moveTo>
                      <a:pt x="865" y="593"/>
                    </a:moveTo>
                    <a:cubicBezTo>
                      <a:pt x="570" y="421"/>
                      <a:pt x="570" y="421"/>
                      <a:pt x="570" y="421"/>
                    </a:cubicBezTo>
                    <a:cubicBezTo>
                      <a:pt x="623" y="295"/>
                      <a:pt x="575" y="147"/>
                      <a:pt x="454" y="76"/>
                    </a:cubicBezTo>
                    <a:cubicBezTo>
                      <a:pt x="322" y="0"/>
                      <a:pt x="153" y="44"/>
                      <a:pt x="76" y="176"/>
                    </a:cubicBezTo>
                    <a:cubicBezTo>
                      <a:pt x="0" y="308"/>
                      <a:pt x="44" y="477"/>
                      <a:pt x="176" y="554"/>
                    </a:cubicBezTo>
                    <a:cubicBezTo>
                      <a:pt x="300" y="626"/>
                      <a:pt x="457" y="591"/>
                      <a:pt x="539" y="477"/>
                    </a:cubicBezTo>
                    <a:cubicBezTo>
                      <a:pt x="833" y="648"/>
                      <a:pt x="833" y="648"/>
                      <a:pt x="833" y="648"/>
                    </a:cubicBezTo>
                    <a:lnTo>
                      <a:pt x="865" y="593"/>
                    </a:lnTo>
                    <a:close/>
                  </a:path>
                </a:pathLst>
              </a:custGeom>
              <a:solidFill>
                <a:schemeClr val="accent2"/>
              </a:solidFill>
              <a:ln>
                <a:noFill/>
              </a:ln>
            </p:spPr>
            <p:txBody>
              <a:bodyPr vert="horz" wrap="square" lIns="91440" tIns="45720" rIns="91440" bIns="45720" numCol="1" anchor="t" anchorCtr="0" compatLnSpc="1"/>
              <a:lstStyle/>
              <a:p>
                <a:endParaRPr lang="en-US">
                  <a:solidFill>
                    <a:schemeClr val="tx2">
                      <a:lumMod val="50000"/>
                      <a:lumOff val="50000"/>
                    </a:schemeClr>
                  </a:solidFill>
                  <a:cs typeface="+mn-ea"/>
                  <a:sym typeface="+mn-lt"/>
                </a:endParaRPr>
              </a:p>
            </p:txBody>
          </p:sp>
          <p:sp>
            <p:nvSpPr>
              <p:cNvPr id="41" name="Freeform 39"/>
              <p:cNvSpPr>
                <a:spLocks noEditPoints="1"/>
              </p:cNvSpPr>
              <p:nvPr/>
            </p:nvSpPr>
            <p:spPr bwMode="auto">
              <a:xfrm>
                <a:off x="4226042" y="2548192"/>
                <a:ext cx="1487684" cy="1080667"/>
              </a:xfrm>
              <a:custGeom>
                <a:avLst/>
                <a:gdLst>
                  <a:gd name="T0" fmla="*/ 316 w 884"/>
                  <a:gd name="T1" fmla="*/ 14 h 642"/>
                  <a:gd name="T2" fmla="*/ 454 w 884"/>
                  <a:gd name="T3" fmla="*/ 51 h 642"/>
                  <a:gd name="T4" fmla="*/ 570 w 884"/>
                  <a:gd name="T5" fmla="*/ 396 h 642"/>
                  <a:gd name="T6" fmla="*/ 865 w 884"/>
                  <a:gd name="T7" fmla="*/ 568 h 642"/>
                  <a:gd name="T8" fmla="*/ 833 w 884"/>
                  <a:gd name="T9" fmla="*/ 623 h 642"/>
                  <a:gd name="T10" fmla="*/ 539 w 884"/>
                  <a:gd name="T11" fmla="*/ 452 h 642"/>
                  <a:gd name="T12" fmla="*/ 315 w 884"/>
                  <a:gd name="T13" fmla="*/ 567 h 642"/>
                  <a:gd name="T14" fmla="*/ 176 w 884"/>
                  <a:gd name="T15" fmla="*/ 529 h 642"/>
                  <a:gd name="T16" fmla="*/ 76 w 884"/>
                  <a:gd name="T17" fmla="*/ 151 h 642"/>
                  <a:gd name="T18" fmla="*/ 316 w 884"/>
                  <a:gd name="T19" fmla="*/ 14 h 642"/>
                  <a:gd name="T20" fmla="*/ 316 w 884"/>
                  <a:gd name="T21" fmla="*/ 0 h 642"/>
                  <a:gd name="T22" fmla="*/ 173 w 884"/>
                  <a:gd name="T23" fmla="*/ 37 h 642"/>
                  <a:gd name="T24" fmla="*/ 65 w 884"/>
                  <a:gd name="T25" fmla="*/ 144 h 642"/>
                  <a:gd name="T26" fmla="*/ 35 w 884"/>
                  <a:gd name="T27" fmla="*/ 364 h 642"/>
                  <a:gd name="T28" fmla="*/ 169 w 884"/>
                  <a:gd name="T29" fmla="*/ 541 h 642"/>
                  <a:gd name="T30" fmla="*/ 315 w 884"/>
                  <a:gd name="T31" fmla="*/ 581 h 642"/>
                  <a:gd name="T32" fmla="*/ 543 w 884"/>
                  <a:gd name="T33" fmla="*/ 470 h 642"/>
                  <a:gd name="T34" fmla="*/ 826 w 884"/>
                  <a:gd name="T35" fmla="*/ 635 h 642"/>
                  <a:gd name="T36" fmla="*/ 838 w 884"/>
                  <a:gd name="T37" fmla="*/ 642 h 642"/>
                  <a:gd name="T38" fmla="*/ 845 w 884"/>
                  <a:gd name="T39" fmla="*/ 630 h 642"/>
                  <a:gd name="T40" fmla="*/ 877 w 884"/>
                  <a:gd name="T41" fmla="*/ 575 h 642"/>
                  <a:gd name="T42" fmla="*/ 884 w 884"/>
                  <a:gd name="T43" fmla="*/ 563 h 642"/>
                  <a:gd name="T44" fmla="*/ 872 w 884"/>
                  <a:gd name="T45" fmla="*/ 556 h 642"/>
                  <a:gd name="T46" fmla="*/ 588 w 884"/>
                  <a:gd name="T47" fmla="*/ 390 h 642"/>
                  <a:gd name="T48" fmla="*/ 591 w 884"/>
                  <a:gd name="T49" fmla="*/ 199 h 642"/>
                  <a:gd name="T50" fmla="*/ 461 w 884"/>
                  <a:gd name="T51" fmla="*/ 40 h 642"/>
                  <a:gd name="T52" fmla="*/ 316 w 884"/>
                  <a:gd name="T53" fmla="*/ 0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84" h="642">
                    <a:moveTo>
                      <a:pt x="316" y="14"/>
                    </a:moveTo>
                    <a:cubicBezTo>
                      <a:pt x="363" y="14"/>
                      <a:pt x="411" y="26"/>
                      <a:pt x="454" y="51"/>
                    </a:cubicBezTo>
                    <a:cubicBezTo>
                      <a:pt x="575" y="122"/>
                      <a:pt x="623" y="270"/>
                      <a:pt x="570" y="396"/>
                    </a:cubicBezTo>
                    <a:cubicBezTo>
                      <a:pt x="865" y="568"/>
                      <a:pt x="865" y="568"/>
                      <a:pt x="865" y="568"/>
                    </a:cubicBezTo>
                    <a:cubicBezTo>
                      <a:pt x="833" y="623"/>
                      <a:pt x="833" y="623"/>
                      <a:pt x="833" y="623"/>
                    </a:cubicBezTo>
                    <a:cubicBezTo>
                      <a:pt x="539" y="452"/>
                      <a:pt x="539" y="452"/>
                      <a:pt x="539" y="452"/>
                    </a:cubicBezTo>
                    <a:cubicBezTo>
                      <a:pt x="486" y="526"/>
                      <a:pt x="402" y="567"/>
                      <a:pt x="315" y="567"/>
                    </a:cubicBezTo>
                    <a:cubicBezTo>
                      <a:pt x="268" y="567"/>
                      <a:pt x="220" y="555"/>
                      <a:pt x="176" y="529"/>
                    </a:cubicBezTo>
                    <a:cubicBezTo>
                      <a:pt x="44" y="452"/>
                      <a:pt x="0" y="283"/>
                      <a:pt x="76" y="151"/>
                    </a:cubicBezTo>
                    <a:cubicBezTo>
                      <a:pt x="128" y="63"/>
                      <a:pt x="220" y="14"/>
                      <a:pt x="316" y="14"/>
                    </a:cubicBezTo>
                    <a:moveTo>
                      <a:pt x="316" y="0"/>
                    </a:moveTo>
                    <a:cubicBezTo>
                      <a:pt x="266" y="0"/>
                      <a:pt x="216" y="13"/>
                      <a:pt x="173" y="37"/>
                    </a:cubicBezTo>
                    <a:cubicBezTo>
                      <a:pt x="128" y="63"/>
                      <a:pt x="91" y="100"/>
                      <a:pt x="65" y="144"/>
                    </a:cubicBezTo>
                    <a:cubicBezTo>
                      <a:pt x="26" y="211"/>
                      <a:pt x="15" y="289"/>
                      <a:pt x="35" y="364"/>
                    </a:cubicBezTo>
                    <a:cubicBezTo>
                      <a:pt x="55" y="439"/>
                      <a:pt x="102" y="502"/>
                      <a:pt x="169" y="541"/>
                    </a:cubicBezTo>
                    <a:cubicBezTo>
                      <a:pt x="214" y="567"/>
                      <a:pt x="264" y="581"/>
                      <a:pt x="315" y="581"/>
                    </a:cubicBezTo>
                    <a:cubicBezTo>
                      <a:pt x="404" y="581"/>
                      <a:pt x="488" y="540"/>
                      <a:pt x="543" y="470"/>
                    </a:cubicBezTo>
                    <a:cubicBezTo>
                      <a:pt x="826" y="635"/>
                      <a:pt x="826" y="635"/>
                      <a:pt x="826" y="635"/>
                    </a:cubicBezTo>
                    <a:cubicBezTo>
                      <a:pt x="838" y="642"/>
                      <a:pt x="838" y="642"/>
                      <a:pt x="838" y="642"/>
                    </a:cubicBezTo>
                    <a:cubicBezTo>
                      <a:pt x="845" y="630"/>
                      <a:pt x="845" y="630"/>
                      <a:pt x="845" y="630"/>
                    </a:cubicBezTo>
                    <a:cubicBezTo>
                      <a:pt x="877" y="575"/>
                      <a:pt x="877" y="575"/>
                      <a:pt x="877" y="575"/>
                    </a:cubicBezTo>
                    <a:cubicBezTo>
                      <a:pt x="884" y="563"/>
                      <a:pt x="884" y="563"/>
                      <a:pt x="884" y="563"/>
                    </a:cubicBezTo>
                    <a:cubicBezTo>
                      <a:pt x="872" y="556"/>
                      <a:pt x="872" y="556"/>
                      <a:pt x="872" y="556"/>
                    </a:cubicBezTo>
                    <a:cubicBezTo>
                      <a:pt x="588" y="390"/>
                      <a:pt x="588" y="390"/>
                      <a:pt x="588" y="390"/>
                    </a:cubicBezTo>
                    <a:cubicBezTo>
                      <a:pt x="610" y="329"/>
                      <a:pt x="611" y="261"/>
                      <a:pt x="591" y="199"/>
                    </a:cubicBezTo>
                    <a:cubicBezTo>
                      <a:pt x="568" y="132"/>
                      <a:pt x="522" y="75"/>
                      <a:pt x="461" y="40"/>
                    </a:cubicBezTo>
                    <a:cubicBezTo>
                      <a:pt x="417" y="14"/>
                      <a:pt x="367" y="0"/>
                      <a:pt x="316" y="0"/>
                    </a:cubicBez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en-US">
                  <a:solidFill>
                    <a:schemeClr val="tx2">
                      <a:lumMod val="50000"/>
                      <a:lumOff val="50000"/>
                    </a:schemeClr>
                  </a:solidFill>
                  <a:cs typeface="+mn-ea"/>
                  <a:sym typeface="+mn-lt"/>
                </a:endParaRPr>
              </a:p>
            </p:txBody>
          </p:sp>
        </p:grpSp>
        <p:grpSp>
          <p:nvGrpSpPr>
            <p:cNvPr id="28" name="Group 21"/>
            <p:cNvGrpSpPr/>
            <p:nvPr/>
          </p:nvGrpSpPr>
          <p:grpSpPr>
            <a:xfrm>
              <a:off x="4863505" y="3168717"/>
              <a:ext cx="2447155" cy="1753306"/>
              <a:chOff x="4984528" y="2980459"/>
              <a:chExt cx="2447155" cy="1753306"/>
            </a:xfrm>
          </p:grpSpPr>
          <p:sp>
            <p:nvSpPr>
              <p:cNvPr id="38" name="Freeform 40"/>
              <p:cNvSpPr/>
              <p:nvPr/>
            </p:nvSpPr>
            <p:spPr bwMode="auto">
              <a:xfrm>
                <a:off x="4984528" y="2980459"/>
                <a:ext cx="2447155" cy="1753306"/>
              </a:xfrm>
              <a:custGeom>
                <a:avLst/>
                <a:gdLst>
                  <a:gd name="T0" fmla="*/ 1413 w 1454"/>
                  <a:gd name="T1" fmla="*/ 410 h 1042"/>
                  <a:gd name="T2" fmla="*/ 1224 w 1454"/>
                  <a:gd name="T3" fmla="*/ 327 h 1042"/>
                  <a:gd name="T4" fmla="*/ 1197 w 1454"/>
                  <a:gd name="T5" fmla="*/ 328 h 1042"/>
                  <a:gd name="T6" fmla="*/ 1119 w 1454"/>
                  <a:gd name="T7" fmla="*/ 150 h 1042"/>
                  <a:gd name="T8" fmla="*/ 984 w 1454"/>
                  <a:gd name="T9" fmla="*/ 101 h 1042"/>
                  <a:gd name="T10" fmla="*/ 875 w 1454"/>
                  <a:gd name="T11" fmla="*/ 122 h 1042"/>
                  <a:gd name="T12" fmla="*/ 641 w 1454"/>
                  <a:gd name="T13" fmla="*/ 0 h 1042"/>
                  <a:gd name="T14" fmla="*/ 627 w 1454"/>
                  <a:gd name="T15" fmla="*/ 0 h 1042"/>
                  <a:gd name="T16" fmla="*/ 386 w 1454"/>
                  <a:gd name="T17" fmla="*/ 202 h 1042"/>
                  <a:gd name="T18" fmla="*/ 343 w 1454"/>
                  <a:gd name="T19" fmla="*/ 198 h 1042"/>
                  <a:gd name="T20" fmla="*/ 205 w 1454"/>
                  <a:gd name="T21" fmla="*/ 300 h 1042"/>
                  <a:gd name="T22" fmla="*/ 188 w 1454"/>
                  <a:gd name="T23" fmla="*/ 299 h 1042"/>
                  <a:gd name="T24" fmla="*/ 42 w 1454"/>
                  <a:gd name="T25" fmla="*/ 393 h 1042"/>
                  <a:gd name="T26" fmla="*/ 37 w 1454"/>
                  <a:gd name="T27" fmla="*/ 610 h 1042"/>
                  <a:gd name="T28" fmla="*/ 240 w 1454"/>
                  <a:gd name="T29" fmla="*/ 721 h 1042"/>
                  <a:gd name="T30" fmla="*/ 317 w 1454"/>
                  <a:gd name="T31" fmla="*/ 712 h 1042"/>
                  <a:gd name="T32" fmla="*/ 453 w 1454"/>
                  <a:gd name="T33" fmla="*/ 841 h 1042"/>
                  <a:gd name="T34" fmla="*/ 489 w 1454"/>
                  <a:gd name="T35" fmla="*/ 844 h 1042"/>
                  <a:gd name="T36" fmla="*/ 644 w 1454"/>
                  <a:gd name="T37" fmla="*/ 770 h 1042"/>
                  <a:gd name="T38" fmla="*/ 791 w 1454"/>
                  <a:gd name="T39" fmla="*/ 873 h 1042"/>
                  <a:gd name="T40" fmla="*/ 673 w 1454"/>
                  <a:gd name="T41" fmla="*/ 1042 h 1042"/>
                  <a:gd name="T42" fmla="*/ 1099 w 1454"/>
                  <a:gd name="T43" fmla="*/ 761 h 1042"/>
                  <a:gd name="T44" fmla="*/ 1102 w 1454"/>
                  <a:gd name="T45" fmla="*/ 757 h 1042"/>
                  <a:gd name="T46" fmla="*/ 1162 w 1454"/>
                  <a:gd name="T47" fmla="*/ 766 h 1042"/>
                  <a:gd name="T48" fmla="*/ 1285 w 1454"/>
                  <a:gd name="T49" fmla="*/ 700 h 1042"/>
                  <a:gd name="T50" fmla="*/ 1420 w 1454"/>
                  <a:gd name="T51" fmla="*/ 601 h 1042"/>
                  <a:gd name="T52" fmla="*/ 1413 w 1454"/>
                  <a:gd name="T53" fmla="*/ 410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54" h="1042">
                    <a:moveTo>
                      <a:pt x="1413" y="410"/>
                    </a:moveTo>
                    <a:cubicBezTo>
                      <a:pt x="1359" y="338"/>
                      <a:pt x="1272" y="327"/>
                      <a:pt x="1224" y="327"/>
                    </a:cubicBezTo>
                    <a:cubicBezTo>
                      <a:pt x="1214" y="327"/>
                      <a:pt x="1204" y="328"/>
                      <a:pt x="1197" y="328"/>
                    </a:cubicBezTo>
                    <a:cubicBezTo>
                      <a:pt x="1201" y="297"/>
                      <a:pt x="1200" y="224"/>
                      <a:pt x="1119" y="150"/>
                    </a:cubicBezTo>
                    <a:cubicBezTo>
                      <a:pt x="1082" y="117"/>
                      <a:pt x="1037" y="101"/>
                      <a:pt x="984" y="101"/>
                    </a:cubicBezTo>
                    <a:cubicBezTo>
                      <a:pt x="935" y="101"/>
                      <a:pt x="893" y="115"/>
                      <a:pt x="875" y="122"/>
                    </a:cubicBezTo>
                    <a:cubicBezTo>
                      <a:pt x="859" y="91"/>
                      <a:pt x="799" y="0"/>
                      <a:pt x="641" y="0"/>
                    </a:cubicBezTo>
                    <a:cubicBezTo>
                      <a:pt x="637" y="0"/>
                      <a:pt x="632" y="0"/>
                      <a:pt x="627" y="0"/>
                    </a:cubicBezTo>
                    <a:cubicBezTo>
                      <a:pt x="437" y="6"/>
                      <a:pt x="395" y="158"/>
                      <a:pt x="386" y="202"/>
                    </a:cubicBezTo>
                    <a:cubicBezTo>
                      <a:pt x="371" y="199"/>
                      <a:pt x="357" y="198"/>
                      <a:pt x="343" y="198"/>
                    </a:cubicBezTo>
                    <a:cubicBezTo>
                      <a:pt x="246" y="198"/>
                      <a:pt x="214" y="273"/>
                      <a:pt x="205" y="300"/>
                    </a:cubicBezTo>
                    <a:cubicBezTo>
                      <a:pt x="200" y="300"/>
                      <a:pt x="194" y="299"/>
                      <a:pt x="188" y="299"/>
                    </a:cubicBezTo>
                    <a:cubicBezTo>
                      <a:pt x="132" y="299"/>
                      <a:pt x="76" y="335"/>
                      <a:pt x="42" y="393"/>
                    </a:cubicBezTo>
                    <a:cubicBezTo>
                      <a:pt x="2" y="461"/>
                      <a:pt x="0" y="542"/>
                      <a:pt x="37" y="610"/>
                    </a:cubicBezTo>
                    <a:cubicBezTo>
                      <a:pt x="88" y="702"/>
                      <a:pt x="175" y="721"/>
                      <a:pt x="240" y="721"/>
                    </a:cubicBezTo>
                    <a:cubicBezTo>
                      <a:pt x="274" y="721"/>
                      <a:pt x="302" y="716"/>
                      <a:pt x="317" y="712"/>
                    </a:cubicBezTo>
                    <a:cubicBezTo>
                      <a:pt x="322" y="744"/>
                      <a:pt x="347" y="823"/>
                      <a:pt x="453" y="841"/>
                    </a:cubicBezTo>
                    <a:cubicBezTo>
                      <a:pt x="465" y="843"/>
                      <a:pt x="477" y="844"/>
                      <a:pt x="489" y="844"/>
                    </a:cubicBezTo>
                    <a:cubicBezTo>
                      <a:pt x="568" y="844"/>
                      <a:pt x="621" y="797"/>
                      <a:pt x="644" y="770"/>
                    </a:cubicBezTo>
                    <a:cubicBezTo>
                      <a:pt x="655" y="799"/>
                      <a:pt x="689" y="847"/>
                      <a:pt x="791" y="873"/>
                    </a:cubicBezTo>
                    <a:cubicBezTo>
                      <a:pt x="778" y="928"/>
                      <a:pt x="746" y="1003"/>
                      <a:pt x="673" y="1042"/>
                    </a:cubicBezTo>
                    <a:cubicBezTo>
                      <a:pt x="673" y="1042"/>
                      <a:pt x="966" y="1042"/>
                      <a:pt x="1099" y="761"/>
                    </a:cubicBezTo>
                    <a:cubicBezTo>
                      <a:pt x="1100" y="760"/>
                      <a:pt x="1101" y="758"/>
                      <a:pt x="1102" y="757"/>
                    </a:cubicBezTo>
                    <a:cubicBezTo>
                      <a:pt x="1123" y="763"/>
                      <a:pt x="1143" y="766"/>
                      <a:pt x="1162" y="766"/>
                    </a:cubicBezTo>
                    <a:cubicBezTo>
                      <a:pt x="1238" y="766"/>
                      <a:pt x="1274" y="717"/>
                      <a:pt x="1285" y="700"/>
                    </a:cubicBezTo>
                    <a:cubicBezTo>
                      <a:pt x="1339" y="699"/>
                      <a:pt x="1390" y="661"/>
                      <a:pt x="1420" y="601"/>
                    </a:cubicBezTo>
                    <a:cubicBezTo>
                      <a:pt x="1454" y="534"/>
                      <a:pt x="1451" y="461"/>
                      <a:pt x="1413" y="410"/>
                    </a:cubicBezTo>
                  </a:path>
                </a:pathLst>
              </a:custGeom>
              <a:solidFill>
                <a:srgbClr val="969696"/>
              </a:solidFill>
              <a:ln>
                <a:noFill/>
              </a:ln>
            </p:spPr>
            <p:txBody>
              <a:bodyPr vert="horz" wrap="square" lIns="91440" tIns="45720" rIns="91440" bIns="45720" numCol="1" anchor="t" anchorCtr="0" compatLnSpc="1"/>
              <a:lstStyle/>
              <a:p>
                <a:endParaRPr lang="en-US">
                  <a:solidFill>
                    <a:schemeClr val="tx2">
                      <a:lumMod val="50000"/>
                      <a:lumOff val="50000"/>
                    </a:schemeClr>
                  </a:solidFill>
                  <a:cs typeface="+mn-ea"/>
                  <a:sym typeface="+mn-lt"/>
                </a:endParaRPr>
              </a:p>
            </p:txBody>
          </p:sp>
          <p:sp>
            <p:nvSpPr>
              <p:cNvPr id="39" name="Freeform 41"/>
              <p:cNvSpPr/>
              <p:nvPr/>
            </p:nvSpPr>
            <p:spPr bwMode="auto">
              <a:xfrm>
                <a:off x="5114815" y="3093575"/>
                <a:ext cx="2187593" cy="1500814"/>
              </a:xfrm>
              <a:custGeom>
                <a:avLst/>
                <a:gdLst>
                  <a:gd name="T0" fmla="*/ 1263 w 1300"/>
                  <a:gd name="T1" fmla="*/ 334 h 892"/>
                  <a:gd name="T2" fmla="*/ 1095 w 1300"/>
                  <a:gd name="T3" fmla="*/ 267 h 892"/>
                  <a:gd name="T4" fmla="*/ 1070 w 1300"/>
                  <a:gd name="T5" fmla="*/ 268 h 892"/>
                  <a:gd name="T6" fmla="*/ 1000 w 1300"/>
                  <a:gd name="T7" fmla="*/ 123 h 892"/>
                  <a:gd name="T8" fmla="*/ 880 w 1300"/>
                  <a:gd name="T9" fmla="*/ 82 h 892"/>
                  <a:gd name="T10" fmla="*/ 782 w 1300"/>
                  <a:gd name="T11" fmla="*/ 100 h 892"/>
                  <a:gd name="T12" fmla="*/ 573 w 1300"/>
                  <a:gd name="T13" fmla="*/ 0 h 892"/>
                  <a:gd name="T14" fmla="*/ 561 w 1300"/>
                  <a:gd name="T15" fmla="*/ 1 h 892"/>
                  <a:gd name="T16" fmla="*/ 346 w 1300"/>
                  <a:gd name="T17" fmla="*/ 165 h 892"/>
                  <a:gd name="T18" fmla="*/ 307 w 1300"/>
                  <a:gd name="T19" fmla="*/ 161 h 892"/>
                  <a:gd name="T20" fmla="*/ 183 w 1300"/>
                  <a:gd name="T21" fmla="*/ 245 h 892"/>
                  <a:gd name="T22" fmla="*/ 168 w 1300"/>
                  <a:gd name="T23" fmla="*/ 244 h 892"/>
                  <a:gd name="T24" fmla="*/ 38 w 1300"/>
                  <a:gd name="T25" fmla="*/ 320 h 892"/>
                  <a:gd name="T26" fmla="*/ 33 w 1300"/>
                  <a:gd name="T27" fmla="*/ 496 h 892"/>
                  <a:gd name="T28" fmla="*/ 214 w 1300"/>
                  <a:gd name="T29" fmla="*/ 587 h 892"/>
                  <a:gd name="T30" fmla="*/ 283 w 1300"/>
                  <a:gd name="T31" fmla="*/ 580 h 892"/>
                  <a:gd name="T32" fmla="*/ 405 w 1300"/>
                  <a:gd name="T33" fmla="*/ 685 h 892"/>
                  <a:gd name="T34" fmla="*/ 437 w 1300"/>
                  <a:gd name="T35" fmla="*/ 687 h 892"/>
                  <a:gd name="T36" fmla="*/ 576 w 1300"/>
                  <a:gd name="T37" fmla="*/ 627 h 892"/>
                  <a:gd name="T38" fmla="*/ 792 w 1300"/>
                  <a:gd name="T39" fmla="*/ 752 h 892"/>
                  <a:gd name="T40" fmla="*/ 702 w 1300"/>
                  <a:gd name="T41" fmla="*/ 892 h 892"/>
                  <a:gd name="T42" fmla="*/ 983 w 1300"/>
                  <a:gd name="T43" fmla="*/ 619 h 892"/>
                  <a:gd name="T44" fmla="*/ 985 w 1300"/>
                  <a:gd name="T45" fmla="*/ 616 h 892"/>
                  <a:gd name="T46" fmla="*/ 1039 w 1300"/>
                  <a:gd name="T47" fmla="*/ 623 h 892"/>
                  <a:gd name="T48" fmla="*/ 1149 w 1300"/>
                  <a:gd name="T49" fmla="*/ 570 h 892"/>
                  <a:gd name="T50" fmla="*/ 1270 w 1300"/>
                  <a:gd name="T51" fmla="*/ 489 h 892"/>
                  <a:gd name="T52" fmla="*/ 1263 w 1300"/>
                  <a:gd name="T53" fmla="*/ 334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0" h="892">
                    <a:moveTo>
                      <a:pt x="1263" y="334"/>
                    </a:moveTo>
                    <a:cubicBezTo>
                      <a:pt x="1215" y="275"/>
                      <a:pt x="1137" y="267"/>
                      <a:pt x="1095" y="267"/>
                    </a:cubicBezTo>
                    <a:cubicBezTo>
                      <a:pt x="1085" y="267"/>
                      <a:pt x="1077" y="267"/>
                      <a:pt x="1070" y="268"/>
                    </a:cubicBezTo>
                    <a:cubicBezTo>
                      <a:pt x="1074" y="242"/>
                      <a:pt x="1073" y="183"/>
                      <a:pt x="1000" y="123"/>
                    </a:cubicBezTo>
                    <a:cubicBezTo>
                      <a:pt x="968" y="96"/>
                      <a:pt x="927" y="82"/>
                      <a:pt x="880" y="82"/>
                    </a:cubicBezTo>
                    <a:cubicBezTo>
                      <a:pt x="836" y="82"/>
                      <a:pt x="799" y="94"/>
                      <a:pt x="782" y="100"/>
                    </a:cubicBezTo>
                    <a:cubicBezTo>
                      <a:pt x="768" y="75"/>
                      <a:pt x="714" y="0"/>
                      <a:pt x="573" y="0"/>
                    </a:cubicBezTo>
                    <a:cubicBezTo>
                      <a:pt x="569" y="0"/>
                      <a:pt x="565" y="0"/>
                      <a:pt x="561" y="1"/>
                    </a:cubicBezTo>
                    <a:cubicBezTo>
                      <a:pt x="391" y="6"/>
                      <a:pt x="353" y="129"/>
                      <a:pt x="346" y="165"/>
                    </a:cubicBezTo>
                    <a:cubicBezTo>
                      <a:pt x="332" y="162"/>
                      <a:pt x="319" y="161"/>
                      <a:pt x="307" y="161"/>
                    </a:cubicBezTo>
                    <a:cubicBezTo>
                      <a:pt x="220" y="161"/>
                      <a:pt x="191" y="222"/>
                      <a:pt x="183" y="245"/>
                    </a:cubicBezTo>
                    <a:cubicBezTo>
                      <a:pt x="178" y="244"/>
                      <a:pt x="173" y="244"/>
                      <a:pt x="168" y="244"/>
                    </a:cubicBezTo>
                    <a:cubicBezTo>
                      <a:pt x="118" y="244"/>
                      <a:pt x="68" y="273"/>
                      <a:pt x="38" y="320"/>
                    </a:cubicBezTo>
                    <a:cubicBezTo>
                      <a:pt x="2" y="376"/>
                      <a:pt x="0" y="442"/>
                      <a:pt x="33" y="496"/>
                    </a:cubicBezTo>
                    <a:cubicBezTo>
                      <a:pt x="78" y="571"/>
                      <a:pt x="157" y="587"/>
                      <a:pt x="214" y="587"/>
                    </a:cubicBezTo>
                    <a:cubicBezTo>
                      <a:pt x="245" y="587"/>
                      <a:pt x="270" y="582"/>
                      <a:pt x="283" y="580"/>
                    </a:cubicBezTo>
                    <a:cubicBezTo>
                      <a:pt x="288" y="605"/>
                      <a:pt x="310" y="669"/>
                      <a:pt x="405" y="685"/>
                    </a:cubicBezTo>
                    <a:cubicBezTo>
                      <a:pt x="416" y="686"/>
                      <a:pt x="426" y="687"/>
                      <a:pt x="437" y="687"/>
                    </a:cubicBezTo>
                    <a:cubicBezTo>
                      <a:pt x="508" y="687"/>
                      <a:pt x="555" y="649"/>
                      <a:pt x="576" y="627"/>
                    </a:cubicBezTo>
                    <a:cubicBezTo>
                      <a:pt x="586" y="650"/>
                      <a:pt x="654" y="737"/>
                      <a:pt x="792" y="752"/>
                    </a:cubicBezTo>
                    <a:cubicBezTo>
                      <a:pt x="780" y="798"/>
                      <a:pt x="763" y="849"/>
                      <a:pt x="702" y="892"/>
                    </a:cubicBezTo>
                    <a:cubicBezTo>
                      <a:pt x="702" y="892"/>
                      <a:pt x="864" y="847"/>
                      <a:pt x="983" y="619"/>
                    </a:cubicBezTo>
                    <a:cubicBezTo>
                      <a:pt x="984" y="618"/>
                      <a:pt x="984" y="617"/>
                      <a:pt x="985" y="616"/>
                    </a:cubicBezTo>
                    <a:cubicBezTo>
                      <a:pt x="1004" y="621"/>
                      <a:pt x="1022" y="623"/>
                      <a:pt x="1039" y="623"/>
                    </a:cubicBezTo>
                    <a:cubicBezTo>
                      <a:pt x="1107" y="623"/>
                      <a:pt x="1139" y="584"/>
                      <a:pt x="1149" y="570"/>
                    </a:cubicBezTo>
                    <a:cubicBezTo>
                      <a:pt x="1197" y="569"/>
                      <a:pt x="1243" y="538"/>
                      <a:pt x="1270" y="489"/>
                    </a:cubicBezTo>
                    <a:cubicBezTo>
                      <a:pt x="1300" y="435"/>
                      <a:pt x="1297" y="375"/>
                      <a:pt x="1263" y="334"/>
                    </a:cubicBezTo>
                  </a:path>
                </a:pathLst>
              </a:custGeom>
              <a:solidFill>
                <a:schemeClr val="bg1"/>
              </a:solidFill>
              <a:ln>
                <a:noFill/>
              </a:ln>
            </p:spPr>
            <p:txBody>
              <a:bodyPr vert="horz" wrap="square" lIns="91440" tIns="45720" rIns="91440" bIns="45720" numCol="1" anchor="t" anchorCtr="0" compatLnSpc="1"/>
              <a:lstStyle/>
              <a:p>
                <a:endParaRPr lang="en-US">
                  <a:solidFill>
                    <a:schemeClr val="tx2">
                      <a:lumMod val="50000"/>
                      <a:lumOff val="50000"/>
                    </a:schemeClr>
                  </a:solidFill>
                  <a:cs typeface="+mn-ea"/>
                  <a:sym typeface="+mn-lt"/>
                </a:endParaRPr>
              </a:p>
            </p:txBody>
          </p:sp>
        </p:grpSp>
        <p:sp>
          <p:nvSpPr>
            <p:cNvPr id="29" name="Shape 2753"/>
            <p:cNvSpPr/>
            <p:nvPr/>
          </p:nvSpPr>
          <p:spPr>
            <a:xfrm>
              <a:off x="4354399" y="4942969"/>
              <a:ext cx="405594" cy="456671"/>
            </a:xfrm>
            <a:custGeom>
              <a:avLst/>
              <a:gdLst/>
              <a:ahLst/>
              <a:cxnLst>
                <a:cxn ang="0">
                  <a:pos x="wd2" y="hd2"/>
                </a:cxn>
                <a:cxn ang="5400000">
                  <a:pos x="wd2" y="hd2"/>
                </a:cxn>
                <a:cxn ang="10800000">
                  <a:pos x="wd2" y="hd2"/>
                </a:cxn>
                <a:cxn ang="16200000">
                  <a:pos x="wd2" y="hd2"/>
                </a:cxn>
              </a:cxnLst>
              <a:rect l="0" t="0" r="r" b="b"/>
              <a:pathLst>
                <a:path w="21600" h="21600" extrusionOk="0">
                  <a:moveTo>
                    <a:pt x="13800" y="18655"/>
                  </a:moveTo>
                  <a:cubicBezTo>
                    <a:pt x="13468" y="18655"/>
                    <a:pt x="13200" y="18874"/>
                    <a:pt x="13200" y="19145"/>
                  </a:cubicBezTo>
                  <a:cubicBezTo>
                    <a:pt x="13200" y="19417"/>
                    <a:pt x="13468" y="19636"/>
                    <a:pt x="13800" y="19636"/>
                  </a:cubicBezTo>
                  <a:cubicBezTo>
                    <a:pt x="14132" y="19636"/>
                    <a:pt x="14400" y="19417"/>
                    <a:pt x="14400" y="19145"/>
                  </a:cubicBezTo>
                  <a:cubicBezTo>
                    <a:pt x="14400" y="18874"/>
                    <a:pt x="14132" y="18655"/>
                    <a:pt x="13800" y="18655"/>
                  </a:cubicBezTo>
                  <a:moveTo>
                    <a:pt x="10200" y="15709"/>
                  </a:moveTo>
                  <a:cubicBezTo>
                    <a:pt x="9868" y="15709"/>
                    <a:pt x="9600" y="15490"/>
                    <a:pt x="9600" y="15218"/>
                  </a:cubicBezTo>
                  <a:cubicBezTo>
                    <a:pt x="9600" y="14947"/>
                    <a:pt x="9868" y="14727"/>
                    <a:pt x="10200" y="14727"/>
                  </a:cubicBezTo>
                  <a:cubicBezTo>
                    <a:pt x="10532" y="14727"/>
                    <a:pt x="10800" y="14947"/>
                    <a:pt x="10800" y="15218"/>
                  </a:cubicBezTo>
                  <a:cubicBezTo>
                    <a:pt x="10800" y="15490"/>
                    <a:pt x="10532" y="15709"/>
                    <a:pt x="10200" y="15709"/>
                  </a:cubicBezTo>
                  <a:moveTo>
                    <a:pt x="10200" y="13745"/>
                  </a:moveTo>
                  <a:cubicBezTo>
                    <a:pt x="9206" y="13745"/>
                    <a:pt x="8400" y="14405"/>
                    <a:pt x="8400" y="15218"/>
                  </a:cubicBezTo>
                  <a:cubicBezTo>
                    <a:pt x="8400" y="16031"/>
                    <a:pt x="9206" y="16691"/>
                    <a:pt x="10200" y="16691"/>
                  </a:cubicBezTo>
                  <a:cubicBezTo>
                    <a:pt x="11194" y="16691"/>
                    <a:pt x="12000" y="16031"/>
                    <a:pt x="12000" y="15218"/>
                  </a:cubicBezTo>
                  <a:cubicBezTo>
                    <a:pt x="12000" y="14405"/>
                    <a:pt x="11194" y="13745"/>
                    <a:pt x="10200" y="13745"/>
                  </a:cubicBezTo>
                  <a:moveTo>
                    <a:pt x="15600" y="13745"/>
                  </a:moveTo>
                  <a:cubicBezTo>
                    <a:pt x="14938" y="13745"/>
                    <a:pt x="14400" y="14186"/>
                    <a:pt x="14400" y="14727"/>
                  </a:cubicBezTo>
                  <a:cubicBezTo>
                    <a:pt x="14400" y="15269"/>
                    <a:pt x="14938" y="15709"/>
                    <a:pt x="15600" y="15709"/>
                  </a:cubicBezTo>
                  <a:cubicBezTo>
                    <a:pt x="16262" y="15709"/>
                    <a:pt x="16800" y="15269"/>
                    <a:pt x="16800" y="14727"/>
                  </a:cubicBezTo>
                  <a:cubicBezTo>
                    <a:pt x="16800" y="14186"/>
                    <a:pt x="16262" y="13745"/>
                    <a:pt x="15600" y="13745"/>
                  </a:cubicBezTo>
                  <a:moveTo>
                    <a:pt x="14400" y="20618"/>
                  </a:moveTo>
                  <a:lnTo>
                    <a:pt x="7200" y="20618"/>
                  </a:lnTo>
                  <a:cubicBezTo>
                    <a:pt x="3892" y="20618"/>
                    <a:pt x="1200" y="18416"/>
                    <a:pt x="1200" y="15709"/>
                  </a:cubicBezTo>
                  <a:cubicBezTo>
                    <a:pt x="1200" y="13123"/>
                    <a:pt x="2182" y="11620"/>
                    <a:pt x="3320" y="9880"/>
                  </a:cubicBezTo>
                  <a:cubicBezTo>
                    <a:pt x="3477" y="9639"/>
                    <a:pt x="3636" y="9392"/>
                    <a:pt x="3797" y="9140"/>
                  </a:cubicBezTo>
                  <a:cubicBezTo>
                    <a:pt x="3905" y="9093"/>
                    <a:pt x="6420" y="8038"/>
                    <a:pt x="9814" y="9625"/>
                  </a:cubicBezTo>
                  <a:cubicBezTo>
                    <a:pt x="10959" y="10160"/>
                    <a:pt x="12064" y="10360"/>
                    <a:pt x="13079" y="10360"/>
                  </a:cubicBezTo>
                  <a:cubicBezTo>
                    <a:pt x="15152" y="10360"/>
                    <a:pt x="16846" y="9523"/>
                    <a:pt x="17711" y="8991"/>
                  </a:cubicBezTo>
                  <a:cubicBezTo>
                    <a:pt x="17902" y="9295"/>
                    <a:pt x="18093" y="9592"/>
                    <a:pt x="18280" y="9880"/>
                  </a:cubicBezTo>
                  <a:cubicBezTo>
                    <a:pt x="19418" y="11620"/>
                    <a:pt x="20400" y="13123"/>
                    <a:pt x="20400" y="15709"/>
                  </a:cubicBezTo>
                  <a:cubicBezTo>
                    <a:pt x="20400" y="18416"/>
                    <a:pt x="17708" y="20618"/>
                    <a:pt x="14400" y="20618"/>
                  </a:cubicBezTo>
                  <a:moveTo>
                    <a:pt x="5967" y="2945"/>
                  </a:moveTo>
                  <a:lnTo>
                    <a:pt x="15633" y="2945"/>
                  </a:lnTo>
                  <a:cubicBezTo>
                    <a:pt x="15782" y="5133"/>
                    <a:pt x="16425" y="6735"/>
                    <a:pt x="17180" y="8090"/>
                  </a:cubicBezTo>
                  <a:cubicBezTo>
                    <a:pt x="16281" y="8690"/>
                    <a:pt x="13509" y="10220"/>
                    <a:pt x="10410" y="8772"/>
                  </a:cubicBezTo>
                  <a:cubicBezTo>
                    <a:pt x="7921" y="7609"/>
                    <a:pt x="5800" y="7679"/>
                    <a:pt x="4520" y="7912"/>
                  </a:cubicBezTo>
                  <a:cubicBezTo>
                    <a:pt x="5231" y="6594"/>
                    <a:pt x="5824" y="5037"/>
                    <a:pt x="5967" y="2945"/>
                  </a:cubicBezTo>
                  <a:moveTo>
                    <a:pt x="3600" y="982"/>
                  </a:moveTo>
                  <a:lnTo>
                    <a:pt x="18000" y="982"/>
                  </a:lnTo>
                  <a:lnTo>
                    <a:pt x="18000" y="1964"/>
                  </a:lnTo>
                  <a:lnTo>
                    <a:pt x="3600" y="1964"/>
                  </a:lnTo>
                  <a:cubicBezTo>
                    <a:pt x="3600" y="1964"/>
                    <a:pt x="3600" y="982"/>
                    <a:pt x="3600" y="982"/>
                  </a:cubicBezTo>
                  <a:close/>
                  <a:moveTo>
                    <a:pt x="16843" y="2945"/>
                  </a:move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757" y="2945"/>
                  </a:lnTo>
                  <a:cubicBezTo>
                    <a:pt x="4322" y="8937"/>
                    <a:pt x="0" y="10114"/>
                    <a:pt x="0" y="15709"/>
                  </a:cubicBezTo>
                  <a:cubicBezTo>
                    <a:pt x="0" y="18962"/>
                    <a:pt x="3224" y="21600"/>
                    <a:pt x="7200" y="21600"/>
                  </a:cubicBezTo>
                  <a:lnTo>
                    <a:pt x="14400" y="21600"/>
                  </a:lnTo>
                  <a:cubicBezTo>
                    <a:pt x="18376" y="21600"/>
                    <a:pt x="21600" y="18962"/>
                    <a:pt x="21600" y="15709"/>
                  </a:cubicBezTo>
                  <a:cubicBezTo>
                    <a:pt x="21600" y="10114"/>
                    <a:pt x="17278" y="8937"/>
                    <a:pt x="16843" y="2945"/>
                  </a:cubicBezTo>
                  <a:moveTo>
                    <a:pt x="17400" y="11782"/>
                  </a:moveTo>
                  <a:cubicBezTo>
                    <a:pt x="17068" y="11782"/>
                    <a:pt x="16800" y="12001"/>
                    <a:pt x="16800" y="12273"/>
                  </a:cubicBezTo>
                  <a:cubicBezTo>
                    <a:pt x="16800" y="12544"/>
                    <a:pt x="17068" y="12764"/>
                    <a:pt x="17400" y="12764"/>
                  </a:cubicBezTo>
                  <a:cubicBezTo>
                    <a:pt x="17732" y="12764"/>
                    <a:pt x="18000" y="12544"/>
                    <a:pt x="18000" y="12273"/>
                  </a:cubicBezTo>
                  <a:cubicBezTo>
                    <a:pt x="18000" y="12001"/>
                    <a:pt x="17732" y="11782"/>
                    <a:pt x="17400" y="11782"/>
                  </a:cubicBezTo>
                  <a:moveTo>
                    <a:pt x="6000" y="10800"/>
                  </a:moveTo>
                  <a:cubicBezTo>
                    <a:pt x="5338" y="10800"/>
                    <a:pt x="4800" y="11240"/>
                    <a:pt x="4800" y="11782"/>
                  </a:cubicBezTo>
                  <a:cubicBezTo>
                    <a:pt x="4800" y="12324"/>
                    <a:pt x="5338" y="12764"/>
                    <a:pt x="6000" y="12764"/>
                  </a:cubicBezTo>
                  <a:cubicBezTo>
                    <a:pt x="6662" y="12764"/>
                    <a:pt x="7200" y="12324"/>
                    <a:pt x="7200" y="11782"/>
                  </a:cubicBezTo>
                  <a:cubicBezTo>
                    <a:pt x="7200" y="11240"/>
                    <a:pt x="6662" y="10800"/>
                    <a:pt x="6000" y="10800"/>
                  </a:cubicBezTo>
                  <a:moveTo>
                    <a:pt x="5400" y="16691"/>
                  </a:moveTo>
                  <a:cubicBezTo>
                    <a:pt x="5068" y="16691"/>
                    <a:pt x="4800" y="16910"/>
                    <a:pt x="4800" y="17182"/>
                  </a:cubicBezTo>
                  <a:cubicBezTo>
                    <a:pt x="4800" y="17453"/>
                    <a:pt x="5068" y="17673"/>
                    <a:pt x="5400" y="17673"/>
                  </a:cubicBezTo>
                  <a:cubicBezTo>
                    <a:pt x="5732" y="17673"/>
                    <a:pt x="6000" y="17453"/>
                    <a:pt x="6000" y="17182"/>
                  </a:cubicBezTo>
                  <a:cubicBezTo>
                    <a:pt x="6000" y="16910"/>
                    <a:pt x="5732" y="16691"/>
                    <a:pt x="5400" y="16691"/>
                  </a:cubicBezTo>
                </a:path>
              </a:pathLst>
            </a:custGeom>
            <a:solidFill>
              <a:schemeClr val="bg1"/>
            </a:solidFill>
            <a:ln w="12700">
              <a:miter lim="400000"/>
            </a:ln>
          </p:spPr>
          <p:txBody>
            <a:bodyPr lIns="14284" tIns="14284" rIns="14284" bIns="14284" anchor="ctr"/>
            <a:lstStyle/>
            <a:p>
              <a:pPr defTabSz="17145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chemeClr val="tx2">
                    <a:lumMod val="50000"/>
                    <a:lumOff val="50000"/>
                  </a:schemeClr>
                </a:solidFill>
                <a:cs typeface="+mn-ea"/>
                <a:sym typeface="+mn-lt"/>
              </a:endParaRPr>
            </a:p>
          </p:txBody>
        </p:sp>
        <p:sp>
          <p:nvSpPr>
            <p:cNvPr id="30" name="Shape 2787"/>
            <p:cNvSpPr/>
            <p:nvPr/>
          </p:nvSpPr>
          <p:spPr>
            <a:xfrm>
              <a:off x="4381293" y="2992798"/>
              <a:ext cx="495418" cy="45669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14284" tIns="14284" rIns="14284" bIns="14284" anchor="ctr"/>
            <a:lstStyle/>
            <a:p>
              <a:pPr defTabSz="17145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chemeClr val="tx2">
                    <a:lumMod val="50000"/>
                    <a:lumOff val="50000"/>
                  </a:schemeClr>
                </a:solidFill>
                <a:cs typeface="+mn-ea"/>
                <a:sym typeface="+mn-lt"/>
              </a:endParaRPr>
            </a:p>
          </p:txBody>
        </p:sp>
        <p:sp>
          <p:nvSpPr>
            <p:cNvPr id="31" name="Shape 2774"/>
            <p:cNvSpPr/>
            <p:nvPr/>
          </p:nvSpPr>
          <p:spPr>
            <a:xfrm>
              <a:off x="7236682" y="4705806"/>
              <a:ext cx="495725" cy="456671"/>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chemeClr val="bg1"/>
            </a:solidFill>
            <a:ln w="12700">
              <a:miter lim="400000"/>
            </a:ln>
          </p:spPr>
          <p:txBody>
            <a:bodyPr lIns="14284" tIns="14284" rIns="14284" bIns="14284" anchor="ctr"/>
            <a:lstStyle/>
            <a:p>
              <a:pPr defTabSz="17145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chemeClr val="tx2">
                    <a:lumMod val="50000"/>
                    <a:lumOff val="50000"/>
                  </a:schemeClr>
                </a:solidFill>
                <a:cs typeface="+mn-ea"/>
                <a:sym typeface="+mn-lt"/>
              </a:endParaRPr>
            </a:p>
          </p:txBody>
        </p:sp>
        <p:sp>
          <p:nvSpPr>
            <p:cNvPr id="32" name="Shape 2784"/>
            <p:cNvSpPr/>
            <p:nvPr/>
          </p:nvSpPr>
          <p:spPr>
            <a:xfrm>
              <a:off x="5740316" y="2087885"/>
              <a:ext cx="495725" cy="456671"/>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chemeClr val="bg1"/>
            </a:solidFill>
            <a:ln w="12700">
              <a:miter lim="400000"/>
            </a:ln>
          </p:spPr>
          <p:txBody>
            <a:bodyPr lIns="14284" tIns="14284" rIns="14284" bIns="14284" anchor="ctr"/>
            <a:lstStyle/>
            <a:p>
              <a:pPr defTabSz="17145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chemeClr val="tx2">
                    <a:lumMod val="50000"/>
                    <a:lumOff val="50000"/>
                  </a:schemeClr>
                </a:solidFill>
                <a:cs typeface="+mn-ea"/>
                <a:sym typeface="+mn-lt"/>
              </a:endParaRPr>
            </a:p>
          </p:txBody>
        </p:sp>
        <p:sp>
          <p:nvSpPr>
            <p:cNvPr id="33" name="Freeform 26"/>
            <p:cNvSpPr>
              <a:spLocks noEditPoints="1"/>
            </p:cNvSpPr>
            <p:nvPr/>
          </p:nvSpPr>
          <p:spPr bwMode="auto">
            <a:xfrm>
              <a:off x="7181385" y="2728430"/>
              <a:ext cx="533079" cy="513039"/>
            </a:xfrm>
            <a:custGeom>
              <a:avLst/>
              <a:gdLst>
                <a:gd name="T0" fmla="*/ 188 w 263"/>
                <a:gd name="T1" fmla="*/ 0 h 256"/>
                <a:gd name="T2" fmla="*/ 111 w 263"/>
                <a:gd name="T3" fmla="*/ 54 h 256"/>
                <a:gd name="T4" fmla="*/ 111 w 263"/>
                <a:gd name="T5" fmla="*/ 55 h 256"/>
                <a:gd name="T6" fmla="*/ 28 w 263"/>
                <a:gd name="T7" fmla="*/ 138 h 256"/>
                <a:gd name="T8" fmla="*/ 1 w 263"/>
                <a:gd name="T9" fmla="*/ 220 h 256"/>
                <a:gd name="T10" fmla="*/ 28 w 263"/>
                <a:gd name="T11" fmla="*/ 256 h 256"/>
                <a:gd name="T12" fmla="*/ 105 w 263"/>
                <a:gd name="T13" fmla="*/ 237 h 256"/>
                <a:gd name="T14" fmla="*/ 241 w 263"/>
                <a:gd name="T15" fmla="*/ 105 h 256"/>
                <a:gd name="T16" fmla="*/ 128 w 263"/>
                <a:gd name="T17" fmla="*/ 190 h 256"/>
                <a:gd name="T18" fmla="*/ 198 w 263"/>
                <a:gd name="T19" fmla="*/ 94 h 256"/>
                <a:gd name="T20" fmla="*/ 190 w 263"/>
                <a:gd name="T21" fmla="*/ 134 h 256"/>
                <a:gd name="T22" fmla="*/ 128 w 263"/>
                <a:gd name="T23" fmla="*/ 196 h 256"/>
                <a:gd name="T24" fmla="*/ 118 w 263"/>
                <a:gd name="T25" fmla="*/ 162 h 256"/>
                <a:gd name="T26" fmla="*/ 91 w 263"/>
                <a:gd name="T27" fmla="*/ 136 h 256"/>
                <a:gd name="T28" fmla="*/ 184 w 263"/>
                <a:gd name="T29" fmla="*/ 72 h 256"/>
                <a:gd name="T30" fmla="*/ 118 w 263"/>
                <a:gd name="T31" fmla="*/ 162 h 256"/>
                <a:gd name="T32" fmla="*/ 61 w 263"/>
                <a:gd name="T33" fmla="*/ 128 h 256"/>
                <a:gd name="T34" fmla="*/ 159 w 263"/>
                <a:gd name="T35" fmla="*/ 57 h 256"/>
                <a:gd name="T36" fmla="*/ 33 w 263"/>
                <a:gd name="T37" fmla="*/ 239 h 256"/>
                <a:gd name="T38" fmla="*/ 16 w 263"/>
                <a:gd name="T39" fmla="*/ 228 h 256"/>
                <a:gd name="T40" fmla="*/ 25 w 263"/>
                <a:gd name="T41" fmla="*/ 193 h 256"/>
                <a:gd name="T42" fmla="*/ 63 w 263"/>
                <a:gd name="T43" fmla="*/ 231 h 256"/>
                <a:gd name="T44" fmla="*/ 71 w 263"/>
                <a:gd name="T45" fmla="*/ 229 h 256"/>
                <a:gd name="T46" fmla="*/ 27 w 263"/>
                <a:gd name="T47" fmla="*/ 185 h 256"/>
                <a:gd name="T48" fmla="*/ 39 w 263"/>
                <a:gd name="T49" fmla="*/ 150 h 256"/>
                <a:gd name="T50" fmla="*/ 103 w 263"/>
                <a:gd name="T51" fmla="*/ 220 h 256"/>
                <a:gd name="T52" fmla="*/ 71 w 263"/>
                <a:gd name="T53" fmla="*/ 229 h 256"/>
                <a:gd name="T54" fmla="*/ 216 w 263"/>
                <a:gd name="T55" fmla="*/ 108 h 256"/>
                <a:gd name="T56" fmla="*/ 196 w 263"/>
                <a:gd name="T57" fmla="*/ 60 h 256"/>
                <a:gd name="T58" fmla="*/ 162 w 263"/>
                <a:gd name="T59" fmla="*/ 26 h 256"/>
                <a:gd name="T60" fmla="*/ 224 w 263"/>
                <a:gd name="T61" fmla="*/ 32 h 256"/>
                <a:gd name="T62" fmla="*/ 230 w 263"/>
                <a:gd name="T63" fmla="*/ 9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3" h="256">
                  <a:moveTo>
                    <a:pt x="235" y="21"/>
                  </a:moveTo>
                  <a:cubicBezTo>
                    <a:pt x="222" y="8"/>
                    <a:pt x="205" y="0"/>
                    <a:pt x="188" y="0"/>
                  </a:cubicBezTo>
                  <a:cubicBezTo>
                    <a:pt x="173" y="0"/>
                    <a:pt x="160" y="5"/>
                    <a:pt x="150" y="15"/>
                  </a:cubicBezTo>
                  <a:cubicBezTo>
                    <a:pt x="111" y="54"/>
                    <a:pt x="111" y="54"/>
                    <a:pt x="111" y="54"/>
                  </a:cubicBezTo>
                  <a:cubicBezTo>
                    <a:pt x="111" y="54"/>
                    <a:pt x="111" y="54"/>
                    <a:pt x="111" y="55"/>
                  </a:cubicBezTo>
                  <a:cubicBezTo>
                    <a:pt x="111" y="55"/>
                    <a:pt x="111" y="55"/>
                    <a:pt x="111" y="55"/>
                  </a:cubicBezTo>
                  <a:cubicBezTo>
                    <a:pt x="111" y="55"/>
                    <a:pt x="111" y="55"/>
                    <a:pt x="111" y="55"/>
                  </a:cubicBezTo>
                  <a:cubicBezTo>
                    <a:pt x="28" y="138"/>
                    <a:pt x="28" y="138"/>
                    <a:pt x="28" y="138"/>
                  </a:cubicBezTo>
                  <a:cubicBezTo>
                    <a:pt x="24" y="142"/>
                    <a:pt x="22" y="147"/>
                    <a:pt x="20" y="152"/>
                  </a:cubicBezTo>
                  <a:cubicBezTo>
                    <a:pt x="1" y="220"/>
                    <a:pt x="1" y="220"/>
                    <a:pt x="1" y="220"/>
                  </a:cubicBezTo>
                  <a:cubicBezTo>
                    <a:pt x="1" y="220"/>
                    <a:pt x="0" y="225"/>
                    <a:pt x="0" y="228"/>
                  </a:cubicBezTo>
                  <a:cubicBezTo>
                    <a:pt x="0" y="243"/>
                    <a:pt x="13" y="256"/>
                    <a:pt x="28" y="256"/>
                  </a:cubicBezTo>
                  <a:cubicBezTo>
                    <a:pt x="31" y="256"/>
                    <a:pt x="37" y="255"/>
                    <a:pt x="37" y="255"/>
                  </a:cubicBezTo>
                  <a:cubicBezTo>
                    <a:pt x="105" y="237"/>
                    <a:pt x="105" y="237"/>
                    <a:pt x="105" y="237"/>
                  </a:cubicBezTo>
                  <a:cubicBezTo>
                    <a:pt x="110" y="235"/>
                    <a:pt x="115" y="232"/>
                    <a:pt x="119" y="229"/>
                  </a:cubicBezTo>
                  <a:cubicBezTo>
                    <a:pt x="241" y="105"/>
                    <a:pt x="241" y="105"/>
                    <a:pt x="241" y="105"/>
                  </a:cubicBezTo>
                  <a:cubicBezTo>
                    <a:pt x="263" y="83"/>
                    <a:pt x="261" y="46"/>
                    <a:pt x="235" y="21"/>
                  </a:cubicBezTo>
                  <a:close/>
                  <a:moveTo>
                    <a:pt x="128" y="190"/>
                  </a:moveTo>
                  <a:cubicBezTo>
                    <a:pt x="127" y="183"/>
                    <a:pt x="125" y="176"/>
                    <a:pt x="122" y="169"/>
                  </a:cubicBezTo>
                  <a:cubicBezTo>
                    <a:pt x="198" y="94"/>
                    <a:pt x="198" y="94"/>
                    <a:pt x="198" y="94"/>
                  </a:cubicBezTo>
                  <a:cubicBezTo>
                    <a:pt x="203" y="108"/>
                    <a:pt x="200" y="124"/>
                    <a:pt x="190" y="134"/>
                  </a:cubicBezTo>
                  <a:cubicBezTo>
                    <a:pt x="190" y="134"/>
                    <a:pt x="190" y="134"/>
                    <a:pt x="190" y="134"/>
                  </a:cubicBezTo>
                  <a:cubicBezTo>
                    <a:pt x="190" y="134"/>
                    <a:pt x="190" y="134"/>
                    <a:pt x="190" y="134"/>
                  </a:cubicBezTo>
                  <a:cubicBezTo>
                    <a:pt x="128" y="196"/>
                    <a:pt x="128" y="196"/>
                    <a:pt x="128" y="196"/>
                  </a:cubicBezTo>
                  <a:cubicBezTo>
                    <a:pt x="128" y="194"/>
                    <a:pt x="128" y="192"/>
                    <a:pt x="128" y="190"/>
                  </a:cubicBezTo>
                  <a:close/>
                  <a:moveTo>
                    <a:pt x="118" y="162"/>
                  </a:moveTo>
                  <a:cubicBezTo>
                    <a:pt x="115" y="157"/>
                    <a:pt x="112" y="152"/>
                    <a:pt x="108" y="148"/>
                  </a:cubicBezTo>
                  <a:cubicBezTo>
                    <a:pt x="103" y="143"/>
                    <a:pt x="97" y="140"/>
                    <a:pt x="91" y="136"/>
                  </a:cubicBezTo>
                  <a:cubicBezTo>
                    <a:pt x="168" y="60"/>
                    <a:pt x="168" y="60"/>
                    <a:pt x="168" y="60"/>
                  </a:cubicBezTo>
                  <a:cubicBezTo>
                    <a:pt x="174" y="63"/>
                    <a:pt x="179" y="66"/>
                    <a:pt x="184" y="72"/>
                  </a:cubicBezTo>
                  <a:cubicBezTo>
                    <a:pt x="189" y="76"/>
                    <a:pt x="192" y="81"/>
                    <a:pt x="195" y="86"/>
                  </a:cubicBezTo>
                  <a:lnTo>
                    <a:pt x="118" y="162"/>
                  </a:lnTo>
                  <a:close/>
                  <a:moveTo>
                    <a:pt x="84" y="133"/>
                  </a:moveTo>
                  <a:cubicBezTo>
                    <a:pt x="76" y="130"/>
                    <a:pt x="69" y="128"/>
                    <a:pt x="61" y="128"/>
                  </a:cubicBezTo>
                  <a:cubicBezTo>
                    <a:pt x="123" y="66"/>
                    <a:pt x="123" y="66"/>
                    <a:pt x="123" y="66"/>
                  </a:cubicBezTo>
                  <a:cubicBezTo>
                    <a:pt x="132" y="56"/>
                    <a:pt x="146" y="54"/>
                    <a:pt x="159" y="57"/>
                  </a:cubicBezTo>
                  <a:lnTo>
                    <a:pt x="84" y="133"/>
                  </a:lnTo>
                  <a:close/>
                  <a:moveTo>
                    <a:pt x="33" y="239"/>
                  </a:moveTo>
                  <a:cubicBezTo>
                    <a:pt x="32" y="239"/>
                    <a:pt x="30" y="240"/>
                    <a:pt x="28" y="240"/>
                  </a:cubicBezTo>
                  <a:cubicBezTo>
                    <a:pt x="21" y="240"/>
                    <a:pt x="16" y="235"/>
                    <a:pt x="16" y="228"/>
                  </a:cubicBezTo>
                  <a:cubicBezTo>
                    <a:pt x="16" y="227"/>
                    <a:pt x="17" y="224"/>
                    <a:pt x="17" y="224"/>
                  </a:cubicBezTo>
                  <a:cubicBezTo>
                    <a:pt x="25" y="193"/>
                    <a:pt x="25" y="193"/>
                    <a:pt x="25" y="193"/>
                  </a:cubicBezTo>
                  <a:cubicBezTo>
                    <a:pt x="34" y="193"/>
                    <a:pt x="44" y="196"/>
                    <a:pt x="52" y="204"/>
                  </a:cubicBezTo>
                  <a:cubicBezTo>
                    <a:pt x="60" y="212"/>
                    <a:pt x="64" y="222"/>
                    <a:pt x="63" y="231"/>
                  </a:cubicBezTo>
                  <a:lnTo>
                    <a:pt x="33" y="239"/>
                  </a:lnTo>
                  <a:close/>
                  <a:moveTo>
                    <a:pt x="71" y="229"/>
                  </a:moveTo>
                  <a:cubicBezTo>
                    <a:pt x="71" y="218"/>
                    <a:pt x="66" y="207"/>
                    <a:pt x="58" y="198"/>
                  </a:cubicBezTo>
                  <a:cubicBezTo>
                    <a:pt x="49" y="190"/>
                    <a:pt x="38" y="185"/>
                    <a:pt x="27" y="185"/>
                  </a:cubicBezTo>
                  <a:cubicBezTo>
                    <a:pt x="35" y="156"/>
                    <a:pt x="35" y="156"/>
                    <a:pt x="35" y="156"/>
                  </a:cubicBezTo>
                  <a:cubicBezTo>
                    <a:pt x="36" y="154"/>
                    <a:pt x="37" y="152"/>
                    <a:pt x="39" y="150"/>
                  </a:cubicBezTo>
                  <a:cubicBezTo>
                    <a:pt x="55" y="139"/>
                    <a:pt x="79" y="142"/>
                    <a:pt x="96" y="160"/>
                  </a:cubicBezTo>
                  <a:cubicBezTo>
                    <a:pt x="115" y="178"/>
                    <a:pt x="117" y="204"/>
                    <a:pt x="103" y="220"/>
                  </a:cubicBezTo>
                  <a:cubicBezTo>
                    <a:pt x="103" y="221"/>
                    <a:pt x="102" y="221"/>
                    <a:pt x="101" y="221"/>
                  </a:cubicBezTo>
                  <a:lnTo>
                    <a:pt x="71" y="229"/>
                  </a:lnTo>
                  <a:close/>
                  <a:moveTo>
                    <a:pt x="230" y="94"/>
                  </a:moveTo>
                  <a:cubicBezTo>
                    <a:pt x="216" y="108"/>
                    <a:pt x="216" y="108"/>
                    <a:pt x="216" y="108"/>
                  </a:cubicBezTo>
                  <a:cubicBezTo>
                    <a:pt x="216" y="106"/>
                    <a:pt x="216" y="104"/>
                    <a:pt x="216" y="102"/>
                  </a:cubicBezTo>
                  <a:cubicBezTo>
                    <a:pt x="215" y="87"/>
                    <a:pt x="207" y="72"/>
                    <a:pt x="196" y="60"/>
                  </a:cubicBezTo>
                  <a:cubicBezTo>
                    <a:pt x="183" y="47"/>
                    <a:pt x="165" y="40"/>
                    <a:pt x="148" y="40"/>
                  </a:cubicBezTo>
                  <a:cubicBezTo>
                    <a:pt x="162" y="26"/>
                    <a:pt x="162" y="26"/>
                    <a:pt x="162" y="26"/>
                  </a:cubicBezTo>
                  <a:cubicBezTo>
                    <a:pt x="168" y="20"/>
                    <a:pt x="177" y="16"/>
                    <a:pt x="188" y="16"/>
                  </a:cubicBezTo>
                  <a:cubicBezTo>
                    <a:pt x="200" y="16"/>
                    <a:pt x="214" y="22"/>
                    <a:pt x="224" y="32"/>
                  </a:cubicBezTo>
                  <a:cubicBezTo>
                    <a:pt x="233" y="41"/>
                    <a:pt x="239" y="53"/>
                    <a:pt x="240" y="65"/>
                  </a:cubicBezTo>
                  <a:cubicBezTo>
                    <a:pt x="241" y="76"/>
                    <a:pt x="237" y="87"/>
                    <a:pt x="230" y="94"/>
                  </a:cubicBezTo>
                  <a:close/>
                </a:path>
              </a:pathLst>
            </a:custGeom>
            <a:solidFill>
              <a:schemeClr val="bg1"/>
            </a:solidFill>
            <a:ln>
              <a:noFill/>
            </a:ln>
          </p:spPr>
          <p:txBody>
            <a:bodyPr vert="horz" wrap="square" lIns="91440" tIns="45720" rIns="91440" bIns="45720" numCol="1" anchor="t" anchorCtr="0" compatLnSpc="1"/>
            <a:lstStyle/>
            <a:p>
              <a:endParaRPr lang="id-ID">
                <a:solidFill>
                  <a:schemeClr val="tx2">
                    <a:lumMod val="50000"/>
                    <a:lumOff val="50000"/>
                  </a:schemeClr>
                </a:solidFill>
                <a:cs typeface="+mn-ea"/>
                <a:sym typeface="+mn-lt"/>
              </a:endParaRPr>
            </a:p>
          </p:txBody>
        </p:sp>
        <p:grpSp>
          <p:nvGrpSpPr>
            <p:cNvPr id="34" name="Group 9"/>
            <p:cNvGrpSpPr/>
            <p:nvPr/>
          </p:nvGrpSpPr>
          <p:grpSpPr>
            <a:xfrm>
              <a:off x="5794976" y="3548702"/>
              <a:ext cx="565162" cy="726636"/>
              <a:chOff x="3590926" y="2047875"/>
              <a:chExt cx="655638" cy="842962"/>
            </a:xfrm>
            <a:solidFill>
              <a:srgbClr val="969696"/>
            </a:solidFill>
          </p:grpSpPr>
          <p:sp>
            <p:nvSpPr>
              <p:cNvPr id="35" name="Freeform 1936"/>
              <p:cNvSpPr/>
              <p:nvPr/>
            </p:nvSpPr>
            <p:spPr bwMode="auto">
              <a:xfrm>
                <a:off x="3590926" y="2522537"/>
                <a:ext cx="655638" cy="368300"/>
              </a:xfrm>
              <a:custGeom>
                <a:avLst/>
                <a:gdLst>
                  <a:gd name="T0" fmla="*/ 280 w 365"/>
                  <a:gd name="T1" fmla="*/ 4 h 205"/>
                  <a:gd name="T2" fmla="*/ 263 w 365"/>
                  <a:gd name="T3" fmla="*/ 0 h 205"/>
                  <a:gd name="T4" fmla="*/ 212 w 365"/>
                  <a:gd name="T5" fmla="*/ 54 h 205"/>
                  <a:gd name="T6" fmla="*/ 183 w 365"/>
                  <a:gd name="T7" fmla="*/ 67 h 205"/>
                  <a:gd name="T8" fmla="*/ 153 w 365"/>
                  <a:gd name="T9" fmla="*/ 54 h 205"/>
                  <a:gd name="T10" fmla="*/ 102 w 365"/>
                  <a:gd name="T11" fmla="*/ 0 h 205"/>
                  <a:gd name="T12" fmla="*/ 86 w 365"/>
                  <a:gd name="T13" fmla="*/ 4 h 205"/>
                  <a:gd name="T14" fmla="*/ 0 w 365"/>
                  <a:gd name="T15" fmla="*/ 113 h 205"/>
                  <a:gd name="T16" fmla="*/ 0 w 365"/>
                  <a:gd name="T17" fmla="*/ 181 h 205"/>
                  <a:gd name="T18" fmla="*/ 24 w 365"/>
                  <a:gd name="T19" fmla="*/ 205 h 205"/>
                  <a:gd name="T20" fmla="*/ 341 w 365"/>
                  <a:gd name="T21" fmla="*/ 205 h 205"/>
                  <a:gd name="T22" fmla="*/ 365 w 365"/>
                  <a:gd name="T23" fmla="*/ 181 h 205"/>
                  <a:gd name="T24" fmla="*/ 365 w 365"/>
                  <a:gd name="T25" fmla="*/ 113 h 205"/>
                  <a:gd name="T26" fmla="*/ 280 w 365"/>
                  <a:gd name="T27" fmla="*/ 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5" h="205">
                    <a:moveTo>
                      <a:pt x="280" y="4"/>
                    </a:moveTo>
                    <a:cubicBezTo>
                      <a:pt x="263" y="0"/>
                      <a:pt x="263" y="0"/>
                      <a:pt x="263" y="0"/>
                    </a:cubicBezTo>
                    <a:cubicBezTo>
                      <a:pt x="212" y="54"/>
                      <a:pt x="212" y="54"/>
                      <a:pt x="212" y="54"/>
                    </a:cubicBezTo>
                    <a:cubicBezTo>
                      <a:pt x="205" y="62"/>
                      <a:pt x="194" y="67"/>
                      <a:pt x="183" y="67"/>
                    </a:cubicBezTo>
                    <a:cubicBezTo>
                      <a:pt x="171" y="67"/>
                      <a:pt x="161" y="62"/>
                      <a:pt x="153" y="54"/>
                    </a:cubicBezTo>
                    <a:cubicBezTo>
                      <a:pt x="102" y="0"/>
                      <a:pt x="102" y="0"/>
                      <a:pt x="102" y="0"/>
                    </a:cubicBezTo>
                    <a:cubicBezTo>
                      <a:pt x="86" y="4"/>
                      <a:pt x="86" y="4"/>
                      <a:pt x="86" y="4"/>
                    </a:cubicBezTo>
                    <a:cubicBezTo>
                      <a:pt x="36" y="16"/>
                      <a:pt x="0" y="61"/>
                      <a:pt x="0" y="113"/>
                    </a:cubicBezTo>
                    <a:cubicBezTo>
                      <a:pt x="0" y="181"/>
                      <a:pt x="0" y="181"/>
                      <a:pt x="0" y="181"/>
                    </a:cubicBezTo>
                    <a:cubicBezTo>
                      <a:pt x="0" y="195"/>
                      <a:pt x="11" y="205"/>
                      <a:pt x="24" y="205"/>
                    </a:cubicBezTo>
                    <a:cubicBezTo>
                      <a:pt x="341" y="205"/>
                      <a:pt x="341" y="205"/>
                      <a:pt x="341" y="205"/>
                    </a:cubicBezTo>
                    <a:cubicBezTo>
                      <a:pt x="354" y="205"/>
                      <a:pt x="365" y="195"/>
                      <a:pt x="365" y="181"/>
                    </a:cubicBezTo>
                    <a:cubicBezTo>
                      <a:pt x="365" y="113"/>
                      <a:pt x="365" y="113"/>
                      <a:pt x="365" y="113"/>
                    </a:cubicBezTo>
                    <a:cubicBezTo>
                      <a:pt x="365" y="61"/>
                      <a:pt x="330" y="16"/>
                      <a:pt x="280"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cs typeface="+mn-ea"/>
                  <a:sym typeface="+mn-lt"/>
                </a:endParaRPr>
              </a:p>
            </p:txBody>
          </p:sp>
          <p:sp>
            <p:nvSpPr>
              <p:cNvPr id="36" name="Freeform 1937"/>
              <p:cNvSpPr/>
              <p:nvPr/>
            </p:nvSpPr>
            <p:spPr bwMode="auto">
              <a:xfrm>
                <a:off x="3800476" y="2255837"/>
                <a:ext cx="238125" cy="84138"/>
              </a:xfrm>
              <a:custGeom>
                <a:avLst/>
                <a:gdLst>
                  <a:gd name="T0" fmla="*/ 59 w 133"/>
                  <a:gd name="T1" fmla="*/ 21 h 46"/>
                  <a:gd name="T2" fmla="*/ 75 w 133"/>
                  <a:gd name="T3" fmla="*/ 21 h 46"/>
                  <a:gd name="T4" fmla="*/ 104 w 133"/>
                  <a:gd name="T5" fmla="*/ 46 h 46"/>
                  <a:gd name="T6" fmla="*/ 133 w 133"/>
                  <a:gd name="T7" fmla="*/ 16 h 46"/>
                  <a:gd name="T8" fmla="*/ 104 w 133"/>
                  <a:gd name="T9" fmla="*/ 0 h 46"/>
                  <a:gd name="T10" fmla="*/ 76 w 133"/>
                  <a:gd name="T11" fmla="*/ 11 h 46"/>
                  <a:gd name="T12" fmla="*/ 58 w 133"/>
                  <a:gd name="T13" fmla="*/ 11 h 46"/>
                  <a:gd name="T14" fmla="*/ 30 w 133"/>
                  <a:gd name="T15" fmla="*/ 0 h 46"/>
                  <a:gd name="T16" fmla="*/ 0 w 133"/>
                  <a:gd name="T17" fmla="*/ 16 h 46"/>
                  <a:gd name="T18" fmla="*/ 30 w 133"/>
                  <a:gd name="T19" fmla="*/ 46 h 46"/>
                  <a:gd name="T20" fmla="*/ 59 w 133"/>
                  <a:gd name="T21"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46">
                    <a:moveTo>
                      <a:pt x="59" y="21"/>
                    </a:moveTo>
                    <a:cubicBezTo>
                      <a:pt x="75" y="21"/>
                      <a:pt x="75" y="21"/>
                      <a:pt x="75" y="21"/>
                    </a:cubicBezTo>
                    <a:cubicBezTo>
                      <a:pt x="77" y="35"/>
                      <a:pt x="89" y="46"/>
                      <a:pt x="104" y="46"/>
                    </a:cubicBezTo>
                    <a:cubicBezTo>
                      <a:pt x="120" y="46"/>
                      <a:pt x="133" y="33"/>
                      <a:pt x="133" y="16"/>
                    </a:cubicBezTo>
                    <a:cubicBezTo>
                      <a:pt x="133" y="0"/>
                      <a:pt x="120" y="0"/>
                      <a:pt x="104" y="0"/>
                    </a:cubicBezTo>
                    <a:cubicBezTo>
                      <a:pt x="90" y="0"/>
                      <a:pt x="79" y="0"/>
                      <a:pt x="76" y="11"/>
                    </a:cubicBezTo>
                    <a:cubicBezTo>
                      <a:pt x="58" y="11"/>
                      <a:pt x="58" y="11"/>
                      <a:pt x="58" y="11"/>
                    </a:cubicBezTo>
                    <a:cubicBezTo>
                      <a:pt x="55" y="0"/>
                      <a:pt x="43" y="0"/>
                      <a:pt x="30" y="0"/>
                    </a:cubicBezTo>
                    <a:cubicBezTo>
                      <a:pt x="13" y="0"/>
                      <a:pt x="0" y="0"/>
                      <a:pt x="0" y="16"/>
                    </a:cubicBezTo>
                    <a:cubicBezTo>
                      <a:pt x="0" y="33"/>
                      <a:pt x="13" y="46"/>
                      <a:pt x="30" y="46"/>
                    </a:cubicBezTo>
                    <a:cubicBezTo>
                      <a:pt x="44" y="46"/>
                      <a:pt x="56" y="35"/>
                      <a:pt x="59" y="2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cs typeface="+mn-ea"/>
                  <a:sym typeface="+mn-lt"/>
                </a:endParaRPr>
              </a:p>
            </p:txBody>
          </p:sp>
          <p:sp>
            <p:nvSpPr>
              <p:cNvPr id="37" name="Freeform 1938"/>
              <p:cNvSpPr>
                <a:spLocks noEditPoints="1"/>
              </p:cNvSpPr>
              <p:nvPr/>
            </p:nvSpPr>
            <p:spPr bwMode="auto">
              <a:xfrm>
                <a:off x="3690939" y="2047875"/>
                <a:ext cx="457200" cy="487363"/>
              </a:xfrm>
              <a:custGeom>
                <a:avLst/>
                <a:gdLst>
                  <a:gd name="T0" fmla="*/ 29 w 255"/>
                  <a:gd name="T1" fmla="*/ 188 h 271"/>
                  <a:gd name="T2" fmla="*/ 127 w 255"/>
                  <a:gd name="T3" fmla="*/ 271 h 271"/>
                  <a:gd name="T4" fmla="*/ 129 w 255"/>
                  <a:gd name="T5" fmla="*/ 271 h 271"/>
                  <a:gd name="T6" fmla="*/ 227 w 255"/>
                  <a:gd name="T7" fmla="*/ 188 h 271"/>
                  <a:gd name="T8" fmla="*/ 254 w 255"/>
                  <a:gd name="T9" fmla="*/ 151 h 271"/>
                  <a:gd name="T10" fmla="*/ 240 w 255"/>
                  <a:gd name="T11" fmla="*/ 115 h 271"/>
                  <a:gd name="T12" fmla="*/ 129 w 255"/>
                  <a:gd name="T13" fmla="*/ 0 h 271"/>
                  <a:gd name="T14" fmla="*/ 128 w 255"/>
                  <a:gd name="T15" fmla="*/ 0 h 271"/>
                  <a:gd name="T16" fmla="*/ 127 w 255"/>
                  <a:gd name="T17" fmla="*/ 0 h 271"/>
                  <a:gd name="T18" fmla="*/ 16 w 255"/>
                  <a:gd name="T19" fmla="*/ 115 h 271"/>
                  <a:gd name="T20" fmla="*/ 2 w 255"/>
                  <a:gd name="T21" fmla="*/ 151 h 271"/>
                  <a:gd name="T22" fmla="*/ 29 w 255"/>
                  <a:gd name="T23" fmla="*/ 188 h 271"/>
                  <a:gd name="T24" fmla="*/ 128 w 255"/>
                  <a:gd name="T25" fmla="*/ 250 h 271"/>
                  <a:gd name="T26" fmla="*/ 128 w 255"/>
                  <a:gd name="T27" fmla="*/ 250 h 271"/>
                  <a:gd name="T28" fmla="*/ 128 w 255"/>
                  <a:gd name="T29" fmla="*/ 250 h 271"/>
                  <a:gd name="T30" fmla="*/ 101 w 255"/>
                  <a:gd name="T31" fmla="*/ 225 h 271"/>
                  <a:gd name="T32" fmla="*/ 128 w 255"/>
                  <a:gd name="T33" fmla="*/ 200 h 271"/>
                  <a:gd name="T34" fmla="*/ 155 w 255"/>
                  <a:gd name="T35" fmla="*/ 225 h 271"/>
                  <a:gd name="T36" fmla="*/ 128 w 255"/>
                  <a:gd name="T37" fmla="*/ 250 h 271"/>
                  <a:gd name="T38" fmla="*/ 128 w 255"/>
                  <a:gd name="T39" fmla="*/ 43 h 271"/>
                  <a:gd name="T40" fmla="*/ 128 w 255"/>
                  <a:gd name="T41" fmla="*/ 43 h 271"/>
                  <a:gd name="T42" fmla="*/ 128 w 255"/>
                  <a:gd name="T43" fmla="*/ 43 h 271"/>
                  <a:gd name="T44" fmla="*/ 218 w 255"/>
                  <a:gd name="T45" fmla="*/ 136 h 271"/>
                  <a:gd name="T46" fmla="*/ 176 w 255"/>
                  <a:gd name="T47" fmla="*/ 229 h 271"/>
                  <a:gd name="T48" fmla="*/ 176 w 255"/>
                  <a:gd name="T49" fmla="*/ 225 h 271"/>
                  <a:gd name="T50" fmla="*/ 128 w 255"/>
                  <a:gd name="T51" fmla="*/ 179 h 271"/>
                  <a:gd name="T52" fmla="*/ 80 w 255"/>
                  <a:gd name="T53" fmla="*/ 225 h 271"/>
                  <a:gd name="T54" fmla="*/ 80 w 255"/>
                  <a:gd name="T55" fmla="*/ 229 h 271"/>
                  <a:gd name="T56" fmla="*/ 37 w 255"/>
                  <a:gd name="T57" fmla="*/ 136 h 271"/>
                  <a:gd name="T58" fmla="*/ 128 w 255"/>
                  <a:gd name="T59" fmla="*/ 43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5" h="271">
                    <a:moveTo>
                      <a:pt x="29" y="188"/>
                    </a:moveTo>
                    <a:cubicBezTo>
                      <a:pt x="47" y="234"/>
                      <a:pt x="84" y="271"/>
                      <a:pt x="127" y="271"/>
                    </a:cubicBezTo>
                    <a:cubicBezTo>
                      <a:pt x="129" y="271"/>
                      <a:pt x="129" y="271"/>
                      <a:pt x="129" y="271"/>
                    </a:cubicBezTo>
                    <a:cubicBezTo>
                      <a:pt x="172" y="271"/>
                      <a:pt x="209" y="234"/>
                      <a:pt x="227" y="188"/>
                    </a:cubicBezTo>
                    <a:cubicBezTo>
                      <a:pt x="240" y="185"/>
                      <a:pt x="252" y="175"/>
                      <a:pt x="254" y="151"/>
                    </a:cubicBezTo>
                    <a:cubicBezTo>
                      <a:pt x="255" y="129"/>
                      <a:pt x="249" y="119"/>
                      <a:pt x="240" y="115"/>
                    </a:cubicBezTo>
                    <a:cubicBezTo>
                      <a:pt x="236" y="14"/>
                      <a:pt x="184" y="0"/>
                      <a:pt x="129" y="0"/>
                    </a:cubicBezTo>
                    <a:cubicBezTo>
                      <a:pt x="128" y="0"/>
                      <a:pt x="128" y="0"/>
                      <a:pt x="128" y="0"/>
                    </a:cubicBezTo>
                    <a:cubicBezTo>
                      <a:pt x="127" y="0"/>
                      <a:pt x="127" y="0"/>
                      <a:pt x="127" y="0"/>
                    </a:cubicBezTo>
                    <a:cubicBezTo>
                      <a:pt x="71" y="0"/>
                      <a:pt x="20" y="14"/>
                      <a:pt x="16" y="115"/>
                    </a:cubicBezTo>
                    <a:cubicBezTo>
                      <a:pt x="7" y="119"/>
                      <a:pt x="0" y="129"/>
                      <a:pt x="2" y="151"/>
                    </a:cubicBezTo>
                    <a:cubicBezTo>
                      <a:pt x="4" y="175"/>
                      <a:pt x="16" y="185"/>
                      <a:pt x="29" y="188"/>
                    </a:cubicBezTo>
                    <a:moveTo>
                      <a:pt x="128" y="250"/>
                    </a:moveTo>
                    <a:cubicBezTo>
                      <a:pt x="128" y="250"/>
                      <a:pt x="128" y="250"/>
                      <a:pt x="128" y="250"/>
                    </a:cubicBezTo>
                    <a:cubicBezTo>
                      <a:pt x="128" y="250"/>
                      <a:pt x="128" y="250"/>
                      <a:pt x="128" y="250"/>
                    </a:cubicBezTo>
                    <a:cubicBezTo>
                      <a:pt x="113" y="250"/>
                      <a:pt x="101" y="239"/>
                      <a:pt x="101" y="225"/>
                    </a:cubicBezTo>
                    <a:cubicBezTo>
                      <a:pt x="101" y="211"/>
                      <a:pt x="113" y="200"/>
                      <a:pt x="128" y="200"/>
                    </a:cubicBezTo>
                    <a:cubicBezTo>
                      <a:pt x="143" y="200"/>
                      <a:pt x="155" y="211"/>
                      <a:pt x="155" y="225"/>
                    </a:cubicBezTo>
                    <a:cubicBezTo>
                      <a:pt x="155" y="239"/>
                      <a:pt x="143" y="250"/>
                      <a:pt x="128" y="250"/>
                    </a:cubicBezTo>
                    <a:moveTo>
                      <a:pt x="128" y="43"/>
                    </a:moveTo>
                    <a:cubicBezTo>
                      <a:pt x="128" y="43"/>
                      <a:pt x="128" y="43"/>
                      <a:pt x="128" y="43"/>
                    </a:cubicBezTo>
                    <a:cubicBezTo>
                      <a:pt x="128" y="43"/>
                      <a:pt x="128" y="43"/>
                      <a:pt x="128" y="43"/>
                    </a:cubicBezTo>
                    <a:cubicBezTo>
                      <a:pt x="213" y="22"/>
                      <a:pt x="219" y="103"/>
                      <a:pt x="218" y="136"/>
                    </a:cubicBezTo>
                    <a:cubicBezTo>
                      <a:pt x="218" y="170"/>
                      <a:pt x="199" y="207"/>
                      <a:pt x="176" y="229"/>
                    </a:cubicBezTo>
                    <a:cubicBezTo>
                      <a:pt x="176" y="228"/>
                      <a:pt x="176" y="226"/>
                      <a:pt x="176" y="225"/>
                    </a:cubicBezTo>
                    <a:cubicBezTo>
                      <a:pt x="176" y="200"/>
                      <a:pt x="154" y="179"/>
                      <a:pt x="128" y="179"/>
                    </a:cubicBezTo>
                    <a:cubicBezTo>
                      <a:pt x="101" y="179"/>
                      <a:pt x="80" y="200"/>
                      <a:pt x="80" y="225"/>
                    </a:cubicBezTo>
                    <a:cubicBezTo>
                      <a:pt x="80" y="226"/>
                      <a:pt x="80" y="228"/>
                      <a:pt x="80" y="229"/>
                    </a:cubicBezTo>
                    <a:cubicBezTo>
                      <a:pt x="56" y="207"/>
                      <a:pt x="38" y="170"/>
                      <a:pt x="37" y="136"/>
                    </a:cubicBezTo>
                    <a:cubicBezTo>
                      <a:pt x="37" y="103"/>
                      <a:pt x="42" y="22"/>
                      <a:pt x="128"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cs typeface="+mn-ea"/>
                  <a:sym typeface="+mn-lt"/>
                </a:endParaRPr>
              </a:p>
            </p:txBody>
          </p:sp>
        </p:grpSp>
      </p:grpSp>
      <p:sp>
        <p:nvSpPr>
          <p:cNvPr id="50" name="郑少PPT"/>
          <p:cNvSpPr txBox="1"/>
          <p:nvPr/>
        </p:nvSpPr>
        <p:spPr>
          <a:xfrm>
            <a:off x="2480620" y="1630142"/>
            <a:ext cx="2767080" cy="1061829"/>
          </a:xfrm>
          <a:prstGeom prst="rect">
            <a:avLst/>
          </a:prstGeom>
          <a:noFill/>
        </p:spPr>
        <p:txBody>
          <a:bodyPr wrap="square" rtlCol="0">
            <a:spAutoFit/>
          </a:bodyPr>
          <a:lstStyle/>
          <a:p>
            <a:pPr algn="r">
              <a:lnSpc>
                <a:spcPct val="150000"/>
              </a:lnSpc>
            </a:pPr>
            <a:r>
              <a:rPr lang="zh-CN" altLang="en-US" b="1" dirty="0">
                <a:cs typeface="+mn-ea"/>
                <a:sym typeface="+mn-lt"/>
              </a:rPr>
              <a:t>添加标题</a:t>
            </a:r>
            <a:endParaRPr lang="en-US" altLang="zh-CN" b="1" dirty="0">
              <a:cs typeface="+mn-ea"/>
              <a:sym typeface="+mn-lt"/>
            </a:endParaRPr>
          </a:p>
          <a:p>
            <a:pPr algn="r">
              <a:lnSpc>
                <a:spcPct val="150000"/>
              </a:lnSpc>
            </a:pPr>
            <a:r>
              <a:rPr lang="zh-CN" altLang="en-US" sz="1200" dirty="0">
                <a:solidFill>
                  <a:schemeClr val="tx2"/>
                </a:solidFill>
                <a:cs typeface="+mn-ea"/>
                <a:sym typeface="+mn-lt"/>
              </a:rPr>
              <a:t>点击此处添加标题点击此处添加标题点击此处添加标题</a:t>
            </a:r>
            <a:endParaRPr lang="zh-CN" altLang="en-US" sz="1200" dirty="0">
              <a:solidFill>
                <a:schemeClr val="tx2"/>
              </a:solidFill>
              <a:cs typeface="+mn-ea"/>
              <a:sym typeface="+mn-lt"/>
            </a:endParaRPr>
          </a:p>
        </p:txBody>
      </p:sp>
      <p:sp>
        <p:nvSpPr>
          <p:cNvPr id="51" name="郑少PPT"/>
          <p:cNvSpPr txBox="1"/>
          <p:nvPr/>
        </p:nvSpPr>
        <p:spPr>
          <a:xfrm>
            <a:off x="1078146" y="2928363"/>
            <a:ext cx="2767080" cy="1061829"/>
          </a:xfrm>
          <a:prstGeom prst="rect">
            <a:avLst/>
          </a:prstGeom>
          <a:noFill/>
        </p:spPr>
        <p:txBody>
          <a:bodyPr wrap="square" rtlCol="0">
            <a:spAutoFit/>
          </a:bodyPr>
          <a:lstStyle/>
          <a:p>
            <a:pPr algn="r">
              <a:lnSpc>
                <a:spcPct val="150000"/>
              </a:lnSpc>
            </a:pPr>
            <a:r>
              <a:rPr lang="zh-CN" altLang="en-US" b="1" dirty="0">
                <a:cs typeface="+mn-ea"/>
                <a:sym typeface="+mn-lt"/>
              </a:rPr>
              <a:t>添加标题</a:t>
            </a:r>
            <a:endParaRPr lang="en-US" altLang="zh-CN" b="1" dirty="0">
              <a:cs typeface="+mn-ea"/>
              <a:sym typeface="+mn-lt"/>
            </a:endParaRPr>
          </a:p>
          <a:p>
            <a:pPr algn="r">
              <a:lnSpc>
                <a:spcPct val="150000"/>
              </a:lnSpc>
            </a:pPr>
            <a:r>
              <a:rPr lang="zh-CN" altLang="en-US" sz="1200" dirty="0">
                <a:solidFill>
                  <a:schemeClr val="tx2"/>
                </a:solidFill>
                <a:cs typeface="+mn-ea"/>
                <a:sym typeface="+mn-lt"/>
              </a:rPr>
              <a:t>点击此处添加标题点击此处添加标题点击此处添加标题点击此处添加标题</a:t>
            </a:r>
            <a:endParaRPr lang="zh-CN" altLang="en-US" sz="1200" dirty="0">
              <a:solidFill>
                <a:schemeClr val="tx2"/>
              </a:solidFill>
              <a:cs typeface="+mn-ea"/>
              <a:sym typeface="+mn-lt"/>
            </a:endParaRPr>
          </a:p>
        </p:txBody>
      </p:sp>
      <p:sp>
        <p:nvSpPr>
          <p:cNvPr id="52" name="郑少PPT"/>
          <p:cNvSpPr txBox="1"/>
          <p:nvPr/>
        </p:nvSpPr>
        <p:spPr>
          <a:xfrm>
            <a:off x="958226" y="5139072"/>
            <a:ext cx="2767080" cy="1061829"/>
          </a:xfrm>
          <a:prstGeom prst="rect">
            <a:avLst/>
          </a:prstGeom>
          <a:noFill/>
        </p:spPr>
        <p:txBody>
          <a:bodyPr wrap="square" rtlCol="0">
            <a:spAutoFit/>
          </a:bodyPr>
          <a:lstStyle/>
          <a:p>
            <a:pPr algn="r">
              <a:lnSpc>
                <a:spcPct val="150000"/>
              </a:lnSpc>
            </a:pPr>
            <a:r>
              <a:rPr lang="zh-CN" altLang="en-US" b="1" dirty="0">
                <a:cs typeface="+mn-ea"/>
                <a:sym typeface="+mn-lt"/>
              </a:rPr>
              <a:t>添加标题</a:t>
            </a:r>
            <a:endParaRPr lang="en-US" altLang="zh-CN" b="1" dirty="0">
              <a:cs typeface="+mn-ea"/>
              <a:sym typeface="+mn-lt"/>
            </a:endParaRPr>
          </a:p>
          <a:p>
            <a:pPr algn="r">
              <a:lnSpc>
                <a:spcPct val="150000"/>
              </a:lnSpc>
            </a:pPr>
            <a:r>
              <a:rPr lang="zh-CN" altLang="en-US" sz="1200" dirty="0">
                <a:solidFill>
                  <a:schemeClr val="tx2"/>
                </a:solidFill>
                <a:cs typeface="+mn-ea"/>
                <a:sym typeface="+mn-lt"/>
              </a:rPr>
              <a:t>点击此处添加标题点击此处添加标题点击此处添加标题点击此处添加标题</a:t>
            </a:r>
            <a:endParaRPr lang="zh-CN" altLang="en-US" sz="1200" dirty="0">
              <a:solidFill>
                <a:schemeClr val="tx2"/>
              </a:solidFill>
              <a:cs typeface="+mn-ea"/>
              <a:sym typeface="+mn-lt"/>
            </a:endParaRPr>
          </a:p>
        </p:txBody>
      </p:sp>
      <p:sp>
        <p:nvSpPr>
          <p:cNvPr id="53" name="郑少PPT"/>
          <p:cNvSpPr txBox="1"/>
          <p:nvPr/>
        </p:nvSpPr>
        <p:spPr>
          <a:xfrm>
            <a:off x="8466695" y="4867182"/>
            <a:ext cx="2767080" cy="1061829"/>
          </a:xfrm>
          <a:prstGeom prst="rect">
            <a:avLst/>
          </a:prstGeom>
          <a:noFill/>
        </p:spPr>
        <p:txBody>
          <a:bodyPr wrap="square" rtlCol="0">
            <a:spAutoFit/>
          </a:bodyPr>
          <a:lstStyle/>
          <a:p>
            <a:pPr>
              <a:lnSpc>
                <a:spcPct val="150000"/>
              </a:lnSpc>
            </a:pPr>
            <a:r>
              <a:rPr lang="zh-CN" altLang="en-US" b="1" dirty="0">
                <a:cs typeface="+mn-ea"/>
                <a:sym typeface="+mn-lt"/>
              </a:rPr>
              <a:t>添加标题</a:t>
            </a:r>
            <a:endParaRPr lang="en-US" altLang="zh-CN" b="1" dirty="0">
              <a:cs typeface="+mn-ea"/>
              <a:sym typeface="+mn-lt"/>
            </a:endParaRPr>
          </a:p>
          <a:p>
            <a:pPr>
              <a:lnSpc>
                <a:spcPct val="150000"/>
              </a:lnSpc>
            </a:pPr>
            <a:r>
              <a:rPr lang="zh-CN" altLang="en-US" sz="1200" dirty="0">
                <a:solidFill>
                  <a:schemeClr val="tx2"/>
                </a:solidFill>
                <a:cs typeface="+mn-ea"/>
                <a:sym typeface="+mn-lt"/>
              </a:rPr>
              <a:t>点击此处添加标题点击此处添加标题点击此处添加标题点击此处添加标题</a:t>
            </a:r>
            <a:endParaRPr lang="zh-CN" altLang="en-US" sz="1200" dirty="0">
              <a:solidFill>
                <a:schemeClr val="tx2"/>
              </a:solidFill>
              <a:cs typeface="+mn-ea"/>
              <a:sym typeface="+mn-lt"/>
            </a:endParaRPr>
          </a:p>
        </p:txBody>
      </p:sp>
      <p:sp>
        <p:nvSpPr>
          <p:cNvPr id="54" name="郑少PPT"/>
          <p:cNvSpPr txBox="1"/>
          <p:nvPr/>
        </p:nvSpPr>
        <p:spPr>
          <a:xfrm>
            <a:off x="8417327" y="2695295"/>
            <a:ext cx="2767080" cy="1061829"/>
          </a:xfrm>
          <a:prstGeom prst="rect">
            <a:avLst/>
          </a:prstGeom>
          <a:noFill/>
        </p:spPr>
        <p:txBody>
          <a:bodyPr wrap="square" rtlCol="0">
            <a:spAutoFit/>
          </a:bodyPr>
          <a:lstStyle/>
          <a:p>
            <a:pPr>
              <a:lnSpc>
                <a:spcPct val="150000"/>
              </a:lnSpc>
            </a:pPr>
            <a:r>
              <a:rPr lang="zh-CN" altLang="en-US" b="1" dirty="0">
                <a:cs typeface="+mn-ea"/>
                <a:sym typeface="+mn-lt"/>
              </a:rPr>
              <a:t>添加标题</a:t>
            </a:r>
            <a:endParaRPr lang="en-US" altLang="zh-CN" b="1" dirty="0">
              <a:cs typeface="+mn-ea"/>
              <a:sym typeface="+mn-lt"/>
            </a:endParaRPr>
          </a:p>
          <a:p>
            <a:pPr>
              <a:lnSpc>
                <a:spcPct val="150000"/>
              </a:lnSpc>
            </a:pPr>
            <a:r>
              <a:rPr lang="zh-CN" altLang="en-US" sz="1200" dirty="0">
                <a:solidFill>
                  <a:schemeClr val="tx2"/>
                </a:solidFill>
                <a:cs typeface="+mn-ea"/>
                <a:sym typeface="+mn-lt"/>
              </a:rPr>
              <a:t>点击此处添加标题点击此处添加标题点击此处添加标题点击此处添加标题</a:t>
            </a:r>
            <a:endParaRPr lang="zh-CN" altLang="en-US" sz="1200" dirty="0">
              <a:solidFill>
                <a:schemeClr val="tx2"/>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gallery dir="l"/>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ircle(out)">
                                      <p:cBhvr>
                                        <p:cTn id="7" dur="2000"/>
                                        <p:tgtEl>
                                          <p:spTgt spid="2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par>
                          <p:cTn id="20" fill="hold">
                            <p:stCondLst>
                              <p:cond delay="3500"/>
                            </p:stCondLst>
                            <p:childTnLst>
                              <p:par>
                                <p:cTn id="21" presetID="10" presetClass="entr" presetSubtype="0" fill="hold" grpId="0" nodeType="after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fade">
                                      <p:cBhvr>
                                        <p:cTn id="23" dur="500"/>
                                        <p:tgtEl>
                                          <p:spTgt spid="53"/>
                                        </p:tgtEl>
                                      </p:cBhvr>
                                    </p:animEffect>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en-US" altLang="zh-CN" dirty="0">
              <a:latin typeface="+mn-lt"/>
              <a:ea typeface="+mn-ea"/>
              <a:cs typeface="+mn-ea"/>
              <a:sym typeface="+mn-lt"/>
            </a:endParaRPr>
          </a:p>
        </p:txBody>
      </p:sp>
      <p:sp>
        <p:nvSpPr>
          <p:cNvPr id="33" name="矩形 32"/>
          <p:cNvSpPr/>
          <p:nvPr/>
        </p:nvSpPr>
        <p:spPr>
          <a:xfrm>
            <a:off x="0" y="3429000"/>
            <a:ext cx="12192000"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a:off x="1183813" y="2223356"/>
            <a:ext cx="2754086" cy="4634644"/>
          </a:xfrm>
          <a:prstGeom prst="rect">
            <a:avLst/>
          </a:prstGeom>
          <a:solidFill>
            <a:srgbClr val="F2F2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a:off x="4718957" y="2223356"/>
            <a:ext cx="2754086" cy="4634644"/>
          </a:xfrm>
          <a:prstGeom prst="rect">
            <a:avLst/>
          </a:prstGeom>
          <a:solidFill>
            <a:srgbClr val="F2F2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8254101" y="2223356"/>
            <a:ext cx="2754086" cy="4634644"/>
          </a:xfrm>
          <a:prstGeom prst="rect">
            <a:avLst/>
          </a:prstGeom>
          <a:solidFill>
            <a:srgbClr val="F2F2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7" name="组合 36"/>
          <p:cNvGrpSpPr/>
          <p:nvPr/>
        </p:nvGrpSpPr>
        <p:grpSpPr>
          <a:xfrm>
            <a:off x="5068869" y="5053545"/>
            <a:ext cx="2054262" cy="1336175"/>
            <a:chOff x="3498658" y="4758705"/>
            <a:chExt cx="2054262" cy="1336175"/>
          </a:xfrm>
        </p:grpSpPr>
        <p:sp>
          <p:nvSpPr>
            <p:cNvPr id="38" name="TextBox 11"/>
            <p:cNvSpPr txBox="1"/>
            <p:nvPr/>
          </p:nvSpPr>
          <p:spPr>
            <a:xfrm>
              <a:off x="3498658" y="5363013"/>
              <a:ext cx="2054262" cy="731867"/>
            </a:xfrm>
            <a:prstGeom prst="rect">
              <a:avLst/>
            </a:prstGeom>
            <a:noFill/>
          </p:spPr>
          <p:txBody>
            <a:bodyPr wrap="square" lIns="0" tIns="0" rIns="0" bIns="0" rtlCol="0">
              <a:spAutoFit/>
            </a:bodyPr>
            <a:lstStyle/>
            <a:p>
              <a:pPr algn="ctr">
                <a:lnSpc>
                  <a:spcPct val="150000"/>
                </a:lnSpc>
              </a:pPr>
              <a:r>
                <a:rPr lang="zh-CN" altLang="en-US" sz="1100" dirty="0">
                  <a:solidFill>
                    <a:schemeClr val="tx2"/>
                  </a:solidFill>
                  <a:cs typeface="+mn-ea"/>
                  <a:sym typeface="+mn-lt"/>
                </a:rPr>
                <a:t>单击此处添加标题单击此处添加标题单击此处添加标题单击此处添加标题</a:t>
              </a:r>
              <a:endParaRPr lang="zh-CN" altLang="en-US" sz="1100" dirty="0">
                <a:solidFill>
                  <a:schemeClr val="tx2"/>
                </a:solidFill>
                <a:cs typeface="+mn-ea"/>
                <a:sym typeface="+mn-lt"/>
              </a:endParaRPr>
            </a:p>
          </p:txBody>
        </p:sp>
        <p:cxnSp>
          <p:nvCxnSpPr>
            <p:cNvPr id="39" name="Straight Connector 12"/>
            <p:cNvCxnSpPr/>
            <p:nvPr/>
          </p:nvCxnSpPr>
          <p:spPr>
            <a:xfrm>
              <a:off x="4317976" y="5239187"/>
              <a:ext cx="415627" cy="0"/>
            </a:xfrm>
            <a:prstGeom prst="line">
              <a:avLst/>
            </a:prstGeom>
            <a:ln w="2540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40" name="TextBox 13"/>
            <p:cNvSpPr txBox="1"/>
            <p:nvPr/>
          </p:nvSpPr>
          <p:spPr>
            <a:xfrm>
              <a:off x="3682354" y="4758705"/>
              <a:ext cx="1686870" cy="307777"/>
            </a:xfrm>
            <a:prstGeom prst="rect">
              <a:avLst/>
            </a:prstGeom>
            <a:noFill/>
          </p:spPr>
          <p:txBody>
            <a:bodyPr wrap="square" lIns="0" tIns="0" rIns="0" bIns="0" rtlCol="0">
              <a:spAutoFit/>
            </a:bodyPr>
            <a:lstStyle/>
            <a:p>
              <a:pPr algn="ctr"/>
              <a:r>
                <a:rPr lang="zh-CN" altLang="en-US" sz="2000" b="1" dirty="0">
                  <a:solidFill>
                    <a:schemeClr val="accent2"/>
                  </a:solidFill>
                  <a:cs typeface="+mn-ea"/>
                  <a:sym typeface="+mn-lt"/>
                </a:rPr>
                <a:t>添加标题</a:t>
              </a:r>
              <a:endParaRPr lang="en-US" altLang="zh-CN" sz="2000" b="1" dirty="0">
                <a:solidFill>
                  <a:schemeClr val="accent2"/>
                </a:solidFill>
                <a:cs typeface="+mn-ea"/>
                <a:sym typeface="+mn-lt"/>
              </a:endParaRPr>
            </a:p>
          </p:txBody>
        </p:sp>
      </p:grpSp>
      <p:grpSp>
        <p:nvGrpSpPr>
          <p:cNvPr id="41" name="组合 40"/>
          <p:cNvGrpSpPr/>
          <p:nvPr/>
        </p:nvGrpSpPr>
        <p:grpSpPr>
          <a:xfrm>
            <a:off x="8604013" y="5053545"/>
            <a:ext cx="2054262" cy="1336175"/>
            <a:chOff x="6224245" y="4758705"/>
            <a:chExt cx="2054262" cy="1336175"/>
          </a:xfrm>
        </p:grpSpPr>
        <p:sp>
          <p:nvSpPr>
            <p:cNvPr id="42" name="TextBox 15"/>
            <p:cNvSpPr txBox="1"/>
            <p:nvPr/>
          </p:nvSpPr>
          <p:spPr>
            <a:xfrm>
              <a:off x="6224245" y="5363013"/>
              <a:ext cx="2054262" cy="731867"/>
            </a:xfrm>
            <a:prstGeom prst="rect">
              <a:avLst/>
            </a:prstGeom>
            <a:noFill/>
          </p:spPr>
          <p:txBody>
            <a:bodyPr wrap="square" lIns="0" tIns="0" rIns="0" bIns="0" rtlCol="0">
              <a:spAutoFit/>
            </a:bodyPr>
            <a:lstStyle/>
            <a:p>
              <a:pPr algn="ctr">
                <a:lnSpc>
                  <a:spcPct val="150000"/>
                </a:lnSpc>
              </a:pPr>
              <a:r>
                <a:rPr lang="zh-CN" altLang="en-US" sz="1100" dirty="0">
                  <a:solidFill>
                    <a:schemeClr val="tx2"/>
                  </a:solidFill>
                  <a:cs typeface="+mn-ea"/>
                  <a:sym typeface="+mn-lt"/>
                </a:rPr>
                <a:t>单击此处添加标题单击此处添加标题单击此处添加标题单击此处添加标题</a:t>
              </a:r>
              <a:endParaRPr lang="zh-CN" altLang="en-US" sz="1100" dirty="0">
                <a:solidFill>
                  <a:schemeClr val="tx2"/>
                </a:solidFill>
                <a:cs typeface="+mn-ea"/>
                <a:sym typeface="+mn-lt"/>
              </a:endParaRPr>
            </a:p>
          </p:txBody>
        </p:sp>
        <p:cxnSp>
          <p:nvCxnSpPr>
            <p:cNvPr id="43" name="Straight Connector 16"/>
            <p:cNvCxnSpPr/>
            <p:nvPr/>
          </p:nvCxnSpPr>
          <p:spPr>
            <a:xfrm>
              <a:off x="7043563" y="5239187"/>
              <a:ext cx="415627" cy="0"/>
            </a:xfrm>
            <a:prstGeom prst="line">
              <a:avLst/>
            </a:prstGeom>
            <a:ln w="2540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44" name="TextBox 17"/>
            <p:cNvSpPr txBox="1"/>
            <p:nvPr/>
          </p:nvSpPr>
          <p:spPr>
            <a:xfrm>
              <a:off x="6407941" y="4758705"/>
              <a:ext cx="1686870" cy="307777"/>
            </a:xfrm>
            <a:prstGeom prst="rect">
              <a:avLst/>
            </a:prstGeom>
            <a:noFill/>
          </p:spPr>
          <p:txBody>
            <a:bodyPr wrap="square" lIns="0" tIns="0" rIns="0" bIns="0" rtlCol="0">
              <a:spAutoFit/>
            </a:bodyPr>
            <a:lstStyle/>
            <a:p>
              <a:pPr algn="ctr"/>
              <a:r>
                <a:rPr lang="zh-CN" altLang="en-US" sz="2000" b="1" dirty="0">
                  <a:solidFill>
                    <a:schemeClr val="accent3"/>
                  </a:solidFill>
                  <a:cs typeface="+mn-ea"/>
                  <a:sym typeface="+mn-lt"/>
                </a:rPr>
                <a:t>添加标题</a:t>
              </a:r>
              <a:endParaRPr lang="en-US" altLang="zh-CN" sz="2000" b="1" dirty="0">
                <a:solidFill>
                  <a:schemeClr val="accent3"/>
                </a:solidFill>
                <a:cs typeface="+mn-ea"/>
                <a:sym typeface="+mn-lt"/>
              </a:endParaRPr>
            </a:p>
          </p:txBody>
        </p:sp>
      </p:grpSp>
      <p:grpSp>
        <p:nvGrpSpPr>
          <p:cNvPr id="45" name="组合 44"/>
          <p:cNvGrpSpPr/>
          <p:nvPr/>
        </p:nvGrpSpPr>
        <p:grpSpPr>
          <a:xfrm>
            <a:off x="1533725" y="5053545"/>
            <a:ext cx="2054262" cy="1336175"/>
            <a:chOff x="773071" y="4758705"/>
            <a:chExt cx="2054262" cy="1336175"/>
          </a:xfrm>
        </p:grpSpPr>
        <p:sp>
          <p:nvSpPr>
            <p:cNvPr id="46" name="TextBox 7"/>
            <p:cNvSpPr txBox="1"/>
            <p:nvPr/>
          </p:nvSpPr>
          <p:spPr>
            <a:xfrm>
              <a:off x="773071" y="5363013"/>
              <a:ext cx="2054262" cy="731867"/>
            </a:xfrm>
            <a:prstGeom prst="rect">
              <a:avLst/>
            </a:prstGeom>
            <a:noFill/>
          </p:spPr>
          <p:txBody>
            <a:bodyPr wrap="square" lIns="0" tIns="0" rIns="0" bIns="0" rtlCol="0">
              <a:spAutoFit/>
            </a:bodyPr>
            <a:lstStyle/>
            <a:p>
              <a:pPr algn="ctr">
                <a:lnSpc>
                  <a:spcPct val="150000"/>
                </a:lnSpc>
              </a:pPr>
              <a:r>
                <a:rPr lang="zh-CN" altLang="en-US" sz="1100" dirty="0">
                  <a:solidFill>
                    <a:schemeClr val="tx2"/>
                  </a:solidFill>
                  <a:cs typeface="+mn-ea"/>
                  <a:sym typeface="+mn-lt"/>
                </a:rPr>
                <a:t>单击此处添加标题单击此处添加标题单击此处添加标题单击此处添加标题</a:t>
              </a:r>
              <a:endParaRPr lang="zh-CN" altLang="en-US" sz="1100" dirty="0">
                <a:solidFill>
                  <a:schemeClr val="tx2"/>
                </a:solidFill>
                <a:cs typeface="+mn-ea"/>
                <a:sym typeface="+mn-lt"/>
              </a:endParaRPr>
            </a:p>
          </p:txBody>
        </p:sp>
        <p:cxnSp>
          <p:nvCxnSpPr>
            <p:cNvPr id="47" name="Straight Connector 8"/>
            <p:cNvCxnSpPr/>
            <p:nvPr/>
          </p:nvCxnSpPr>
          <p:spPr>
            <a:xfrm>
              <a:off x="1592389" y="5239187"/>
              <a:ext cx="415627" cy="0"/>
            </a:xfrm>
            <a:prstGeom prst="line">
              <a:avLst/>
            </a:prstGeom>
            <a:ln w="25400" cap="rnd"/>
          </p:spPr>
          <p:style>
            <a:lnRef idx="1">
              <a:schemeClr val="accent1"/>
            </a:lnRef>
            <a:fillRef idx="0">
              <a:schemeClr val="accent1"/>
            </a:fillRef>
            <a:effectRef idx="0">
              <a:schemeClr val="accent1"/>
            </a:effectRef>
            <a:fontRef idx="minor">
              <a:schemeClr val="tx1"/>
            </a:fontRef>
          </p:style>
        </p:cxnSp>
        <p:sp>
          <p:nvSpPr>
            <p:cNvPr id="48" name="TextBox 9"/>
            <p:cNvSpPr txBox="1"/>
            <p:nvPr/>
          </p:nvSpPr>
          <p:spPr>
            <a:xfrm>
              <a:off x="956767" y="4758705"/>
              <a:ext cx="1686870" cy="307777"/>
            </a:xfrm>
            <a:prstGeom prst="rect">
              <a:avLst/>
            </a:prstGeom>
            <a:noFill/>
          </p:spPr>
          <p:txBody>
            <a:bodyPr wrap="square" lIns="0" tIns="0" rIns="0" bIns="0" rtlCol="0">
              <a:spAutoFit/>
            </a:bodyPr>
            <a:lstStyle/>
            <a:p>
              <a:pPr algn="ctr"/>
              <a:r>
                <a:rPr lang="zh-CN" altLang="en-US" sz="2000" b="1" dirty="0">
                  <a:solidFill>
                    <a:schemeClr val="accent1"/>
                  </a:solidFill>
                  <a:cs typeface="+mn-ea"/>
                  <a:sym typeface="+mn-lt"/>
                </a:rPr>
                <a:t>添加标题</a:t>
              </a:r>
              <a:endParaRPr lang="en-US" sz="2000" b="1" dirty="0">
                <a:solidFill>
                  <a:schemeClr val="accent1"/>
                </a:solidFill>
                <a:cs typeface="+mn-ea"/>
                <a:sym typeface="+mn-lt"/>
              </a:endParaRPr>
            </a:p>
          </p:txBody>
        </p:sp>
      </p:grpSp>
      <p:pic>
        <p:nvPicPr>
          <p:cNvPr id="49" name="图片占位符 10"/>
          <p:cNvPicPr>
            <a:picLocks noChangeAspect="1"/>
          </p:cNvPicPr>
          <p:nvPr/>
        </p:nvPicPr>
        <p:blipFill>
          <a:blip r:embed="rId1" cstate="screen"/>
          <a:stretch>
            <a:fillRect/>
          </a:stretch>
        </p:blipFill>
        <p:spPr>
          <a:xfrm>
            <a:off x="5160684" y="2617430"/>
            <a:ext cx="1870632" cy="1839280"/>
          </a:xfrm>
          <a:prstGeom prst="ellipse">
            <a:avLst/>
          </a:prstGeom>
        </p:spPr>
      </p:pic>
      <p:pic>
        <p:nvPicPr>
          <p:cNvPr id="50" name="图片占位符 12"/>
          <p:cNvPicPr>
            <a:picLocks noChangeAspect="1"/>
          </p:cNvPicPr>
          <p:nvPr/>
        </p:nvPicPr>
        <p:blipFill>
          <a:blip r:embed="rId2" cstate="screen"/>
          <a:stretch>
            <a:fillRect/>
          </a:stretch>
        </p:blipFill>
        <p:spPr>
          <a:xfrm>
            <a:off x="8695828" y="2601353"/>
            <a:ext cx="1870632" cy="1859942"/>
          </a:xfrm>
          <a:prstGeom prst="ellipse">
            <a:avLst/>
          </a:prstGeom>
        </p:spPr>
      </p:pic>
      <p:pic>
        <p:nvPicPr>
          <p:cNvPr id="51" name="图片占位符 6"/>
          <p:cNvPicPr>
            <a:picLocks noChangeAspect="1"/>
          </p:cNvPicPr>
          <p:nvPr/>
        </p:nvPicPr>
        <p:blipFill>
          <a:blip r:embed="rId3" cstate="screen"/>
          <a:stretch>
            <a:fillRect/>
          </a:stretch>
        </p:blipFill>
        <p:spPr>
          <a:xfrm>
            <a:off x="1625540" y="2617272"/>
            <a:ext cx="1870632" cy="1833850"/>
          </a:xfrm>
          <a:prstGeom prst="ellipse">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2000">
        <p14:gallery dir="l"/>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down)">
                                      <p:cBhvr>
                                        <p:cTn id="11" dur="500"/>
                                        <p:tgtEl>
                                          <p:spTgt spid="3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up)">
                                      <p:cBhvr>
                                        <p:cTn id="15" dur="500"/>
                                        <p:tgtEl>
                                          <p:spTgt spid="35"/>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down)">
                                      <p:cBhvr>
                                        <p:cTn id="19" dur="500"/>
                                        <p:tgtEl>
                                          <p:spTgt spid="36"/>
                                        </p:tgtEl>
                                      </p:cBhvr>
                                    </p:animEffect>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additive="base">
                                        <p:cTn id="23" dur="500" fill="hold"/>
                                        <p:tgtEl>
                                          <p:spTgt spid="51"/>
                                        </p:tgtEl>
                                        <p:attrNameLst>
                                          <p:attrName>ppt_x</p:attrName>
                                        </p:attrNameLst>
                                      </p:cBhvr>
                                      <p:tavLst>
                                        <p:tav tm="0">
                                          <p:val>
                                            <p:strVal val="0-#ppt_w/2"/>
                                          </p:val>
                                        </p:tav>
                                        <p:tav tm="100000">
                                          <p:val>
                                            <p:strVal val="#ppt_x"/>
                                          </p:val>
                                        </p:tav>
                                      </p:tavLst>
                                    </p:anim>
                                    <p:anim calcmode="lin" valueType="num">
                                      <p:cBhvr additive="base">
                                        <p:cTn id="24" dur="500" fill="hold"/>
                                        <p:tgtEl>
                                          <p:spTgt spid="51"/>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500" fill="hold"/>
                                        <p:tgtEl>
                                          <p:spTgt spid="49"/>
                                        </p:tgtEl>
                                        <p:attrNameLst>
                                          <p:attrName>ppt_x</p:attrName>
                                        </p:attrNameLst>
                                      </p:cBhvr>
                                      <p:tavLst>
                                        <p:tav tm="0">
                                          <p:val>
                                            <p:strVal val="0-#ppt_w/2"/>
                                          </p:val>
                                        </p:tav>
                                        <p:tav tm="100000">
                                          <p:val>
                                            <p:strVal val="#ppt_x"/>
                                          </p:val>
                                        </p:tav>
                                      </p:tavLst>
                                    </p:anim>
                                    <p:anim calcmode="lin" valueType="num">
                                      <p:cBhvr additive="base">
                                        <p:cTn id="29" dur="500" fill="hold"/>
                                        <p:tgtEl>
                                          <p:spTgt spid="49"/>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8" fill="hold" nodeType="after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additive="base">
                                        <p:cTn id="33" dur="500" fill="hold"/>
                                        <p:tgtEl>
                                          <p:spTgt spid="50"/>
                                        </p:tgtEl>
                                        <p:attrNameLst>
                                          <p:attrName>ppt_x</p:attrName>
                                        </p:attrNameLst>
                                      </p:cBhvr>
                                      <p:tavLst>
                                        <p:tav tm="0">
                                          <p:val>
                                            <p:strVal val="0-#ppt_w/2"/>
                                          </p:val>
                                        </p:tav>
                                        <p:tav tm="100000">
                                          <p:val>
                                            <p:strVal val="#ppt_x"/>
                                          </p:val>
                                        </p:tav>
                                      </p:tavLst>
                                    </p:anim>
                                    <p:anim calcmode="lin" valueType="num">
                                      <p:cBhvr additive="base">
                                        <p:cTn id="34" dur="500" fill="hold"/>
                                        <p:tgtEl>
                                          <p:spTgt spid="50"/>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fade">
                                      <p:cBhvr>
                                        <p:cTn id="38" dur="500"/>
                                        <p:tgtEl>
                                          <p:spTgt spid="45"/>
                                        </p:tgtEl>
                                      </p:cBhvr>
                                    </p:animEffect>
                                  </p:childTnLst>
                                </p:cTn>
                              </p:par>
                            </p:childTnLst>
                          </p:cTn>
                        </p:par>
                        <p:par>
                          <p:cTn id="39" fill="hold">
                            <p:stCondLst>
                              <p:cond delay="4000"/>
                            </p:stCondLst>
                            <p:childTnLst>
                              <p:par>
                                <p:cTn id="40" presetID="10" presetClass="entr" presetSubtype="0" fill="hold"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500"/>
                                        <p:tgtEl>
                                          <p:spTgt spid="37"/>
                                        </p:tgtEl>
                                      </p:cBhvr>
                                    </p:animEffect>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838200"/>
            <a:ext cx="12192000" cy="518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rgbClr val="473A94"/>
              </a:solidFill>
              <a:cs typeface="+mn-ea"/>
              <a:sym typeface="+mn-lt"/>
            </a:endParaRPr>
          </a:p>
        </p:txBody>
      </p:sp>
      <p:pic>
        <p:nvPicPr>
          <p:cNvPr id="7" name="图片 6"/>
          <p:cNvPicPr>
            <a:picLocks noChangeAspect="1"/>
          </p:cNvPicPr>
          <p:nvPr/>
        </p:nvPicPr>
        <p:blipFill rotWithShape="1">
          <a:blip r:embed="rId1" cstate="screen"/>
          <a:srcRect/>
          <a:stretch>
            <a:fillRect/>
          </a:stretch>
        </p:blipFill>
        <p:spPr>
          <a:xfrm>
            <a:off x="76407" y="3061461"/>
            <a:ext cx="3101560" cy="3914082"/>
          </a:xfrm>
          <a:prstGeom prst="rect">
            <a:avLst/>
          </a:prstGeom>
        </p:spPr>
      </p:pic>
      <p:pic>
        <p:nvPicPr>
          <p:cNvPr id="8" name="图片 7"/>
          <p:cNvPicPr>
            <a:picLocks noChangeAspect="1"/>
          </p:cNvPicPr>
          <p:nvPr/>
        </p:nvPicPr>
        <p:blipFill rotWithShape="1">
          <a:blip r:embed="rId1" cstate="screen"/>
          <a:srcRect/>
          <a:stretch>
            <a:fillRect/>
          </a:stretch>
        </p:blipFill>
        <p:spPr>
          <a:xfrm flipH="1">
            <a:off x="9014033" y="3061461"/>
            <a:ext cx="3101560" cy="3914082"/>
          </a:xfrm>
          <a:prstGeom prst="rect">
            <a:avLst/>
          </a:prstGeom>
        </p:spPr>
      </p:pic>
      <p:grpSp>
        <p:nvGrpSpPr>
          <p:cNvPr id="9" name="组合 8"/>
          <p:cNvGrpSpPr/>
          <p:nvPr/>
        </p:nvGrpSpPr>
        <p:grpSpPr>
          <a:xfrm>
            <a:off x="-187334" y="143543"/>
            <a:ext cx="12566669" cy="2127990"/>
            <a:chOff x="263714" y="143543"/>
            <a:chExt cx="12566669" cy="2127990"/>
          </a:xfrm>
        </p:grpSpPr>
        <p:pic>
          <p:nvPicPr>
            <p:cNvPr id="10" name="图片 9"/>
            <p:cNvPicPr>
              <a:picLocks noChangeAspect="1"/>
            </p:cNvPicPr>
            <p:nvPr/>
          </p:nvPicPr>
          <p:blipFill rotWithShape="1">
            <a:blip r:embed="rId2" cstate="screen"/>
            <a:srcRect/>
            <a:stretch>
              <a:fillRect/>
            </a:stretch>
          </p:blipFill>
          <p:spPr>
            <a:xfrm flipH="1">
              <a:off x="263714" y="143543"/>
              <a:ext cx="7632700" cy="2127990"/>
            </a:xfrm>
            <a:prstGeom prst="rect">
              <a:avLst/>
            </a:prstGeom>
          </p:spPr>
        </p:pic>
        <p:pic>
          <p:nvPicPr>
            <p:cNvPr id="11" name="图片 10"/>
            <p:cNvPicPr>
              <a:picLocks noChangeAspect="1"/>
            </p:cNvPicPr>
            <p:nvPr/>
          </p:nvPicPr>
          <p:blipFill rotWithShape="1">
            <a:blip r:embed="rId2" cstate="screen"/>
            <a:srcRect/>
            <a:stretch>
              <a:fillRect/>
            </a:stretch>
          </p:blipFill>
          <p:spPr>
            <a:xfrm>
              <a:off x="5197683" y="143543"/>
              <a:ext cx="7632700" cy="2127990"/>
            </a:xfrm>
            <a:prstGeom prst="rect">
              <a:avLst/>
            </a:prstGeom>
          </p:spPr>
        </p:pic>
      </p:grpSp>
      <p:sp>
        <p:nvSpPr>
          <p:cNvPr id="12" name="文本"/>
          <p:cNvSpPr/>
          <p:nvPr/>
        </p:nvSpPr>
        <p:spPr>
          <a:xfrm>
            <a:off x="5176368" y="1496891"/>
            <a:ext cx="1839264" cy="156966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a:ln>
                  <a:noFill/>
                </a:ln>
                <a:solidFill>
                  <a:srgbClr val="FCFCFC"/>
                </a:solidFill>
                <a:effectLst/>
                <a:uLnTx/>
                <a:uFillTx/>
                <a:cs typeface="+mn-ea"/>
                <a:sym typeface="+mn-lt"/>
              </a:rPr>
              <a:t>PART</a:t>
            </a:r>
            <a:endParaRPr kumimoji="0" lang="en-US" altLang="zh-CN" sz="4800" b="1" i="0" u="none" strike="noStrike" kern="1200" cap="none" spc="0" normalizeH="0" baseline="0" noProof="0" dirty="0">
              <a:ln>
                <a:noFill/>
              </a:ln>
              <a:solidFill>
                <a:srgbClr val="FCFCFC"/>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en-US" sz="4800" b="1" i="0" u="none" strike="noStrike" kern="1200" cap="none" spc="0" normalizeH="0" baseline="0" noProof="0" dirty="0">
                <a:ln>
                  <a:noFill/>
                </a:ln>
                <a:solidFill>
                  <a:srgbClr val="FCFCFC"/>
                </a:solidFill>
                <a:effectLst/>
                <a:uLnTx/>
                <a:uFillTx/>
                <a:cs typeface="+mn-ea"/>
                <a:sym typeface="+mn-lt"/>
              </a:rPr>
              <a:t>02</a:t>
            </a:r>
            <a:endParaRPr kumimoji="0" lang="en-US" sz="4800" b="1" i="0" u="none" strike="noStrike" kern="1200" cap="none" spc="0" normalizeH="0" baseline="0" noProof="0" dirty="0">
              <a:ln>
                <a:noFill/>
              </a:ln>
              <a:solidFill>
                <a:srgbClr val="FCFCFC"/>
              </a:solidFill>
              <a:effectLst/>
              <a:uLnTx/>
              <a:uFillTx/>
              <a:cs typeface="+mn-ea"/>
              <a:sym typeface="+mn-lt"/>
            </a:endParaRPr>
          </a:p>
        </p:txBody>
      </p:sp>
      <p:sp>
        <p:nvSpPr>
          <p:cNvPr id="13" name="文本"/>
          <p:cNvSpPr txBox="1"/>
          <p:nvPr/>
        </p:nvSpPr>
        <p:spPr>
          <a:xfrm>
            <a:off x="4464784" y="3366881"/>
            <a:ext cx="3262432" cy="1015663"/>
          </a:xfrm>
          <a:prstGeom prst="rect">
            <a:avLst/>
          </a:prstGeom>
          <a:noFill/>
        </p:spPr>
        <p:txBody>
          <a:bodyPr wrap="none" rtlCol="0">
            <a:spAutoFit/>
          </a:bodyPr>
          <a:lstStyle/>
          <a:p>
            <a:pPr algn="ctr">
              <a:defRPr/>
            </a:pPr>
            <a:r>
              <a:rPr lang="zh-CN" altLang="en-US" sz="6000" b="1" dirty="0">
                <a:solidFill>
                  <a:srgbClr val="FCFCFC"/>
                </a:solidFill>
                <a:cs typeface="+mn-ea"/>
                <a:sym typeface="+mn-lt"/>
              </a:rPr>
              <a:t>内容介绍</a:t>
            </a:r>
            <a:endParaRPr lang="en-US" altLang="zh-CN" sz="6000" b="1" dirty="0">
              <a:solidFill>
                <a:srgbClr val="FCFCFC"/>
              </a:solidFill>
              <a:cs typeface="+mn-ea"/>
              <a:sym typeface="+mn-lt"/>
            </a:endParaRPr>
          </a:p>
        </p:txBody>
      </p:sp>
      <p:sp>
        <p:nvSpPr>
          <p:cNvPr id="14" name="文本"/>
          <p:cNvSpPr/>
          <p:nvPr/>
        </p:nvSpPr>
        <p:spPr>
          <a:xfrm flipH="1">
            <a:off x="3961889" y="5104813"/>
            <a:ext cx="4268222" cy="549061"/>
          </a:xfrm>
          <a:prstGeom prst="rect">
            <a:avLst/>
          </a:prstGeom>
        </p:spPr>
        <p:txBody>
          <a:bodyPr wrap="square">
            <a:spAutoFit/>
          </a:bodyPr>
          <a:lstStyle/>
          <a:p>
            <a:pPr algn="ctr">
              <a:lnSpc>
                <a:spcPct val="130000"/>
              </a:lnSpc>
              <a:defRPr/>
            </a:pPr>
            <a:r>
              <a:rPr lang="zh-CN" altLang="en-US" sz="1200" dirty="0">
                <a:solidFill>
                  <a:srgbClr val="FCFCFC"/>
                </a:solidFill>
                <a:cs typeface="+mn-ea"/>
                <a:sym typeface="+mn-lt"/>
              </a:rPr>
              <a:t>点击此处添加标题点击此处添加标题点击此处添加标题点击此处添加标题点击此处添加标题点击此处添加标题</a:t>
            </a:r>
            <a:endParaRPr lang="en-US" altLang="zh-CN" sz="1200" dirty="0">
              <a:solidFill>
                <a:srgbClr val="FCFCFC"/>
              </a:solidFill>
              <a:cs typeface="+mn-ea"/>
              <a:sym typeface="+mn-lt"/>
            </a:endParaRPr>
          </a:p>
        </p:txBody>
      </p:sp>
      <p:sp>
        <p:nvSpPr>
          <p:cNvPr id="15" name="文本"/>
          <p:cNvSpPr txBox="1"/>
          <p:nvPr/>
        </p:nvSpPr>
        <p:spPr>
          <a:xfrm>
            <a:off x="3591843" y="4505773"/>
            <a:ext cx="5008315" cy="523220"/>
          </a:xfrm>
          <a:prstGeom prst="rect">
            <a:avLst/>
          </a:prstGeom>
          <a:noFill/>
        </p:spPr>
        <p:txBody>
          <a:bodyPr wrap="square" rtlCol="0">
            <a:spAutoFit/>
          </a:bodyPr>
          <a:lstStyle/>
          <a:p>
            <a:pPr algn="ctr">
              <a:defRPr/>
            </a:pPr>
            <a:r>
              <a:rPr lang="en-US" altLang="zh-CN" sz="2800" dirty="0">
                <a:solidFill>
                  <a:srgbClr val="FCFCFC"/>
                </a:solidFill>
                <a:cs typeface="+mn-ea"/>
                <a:sym typeface="+mn-lt"/>
              </a:rPr>
              <a:t>PRODUCT  PRESENTATION</a:t>
            </a:r>
            <a:endParaRPr lang="en-US" altLang="zh-CN" sz="7200" dirty="0">
              <a:solidFill>
                <a:srgbClr val="FCFCFC"/>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gallery dir="l"/>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0-#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 presetClass="entr" presetSubtype="4"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ppt_x"/>
                                          </p:val>
                                        </p:tav>
                                        <p:tav tm="100000">
                                          <p:val>
                                            <p:strVal val="#ppt_x"/>
                                          </p:val>
                                        </p:tav>
                                      </p:tavLst>
                                    </p:anim>
                                    <p:anim calcmode="lin" valueType="num">
                                      <p:cBhvr additive="base">
                                        <p:cTn id="4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p:bldP spid="13" grpId="0"/>
      <p:bldP spid="14" grpId="0"/>
      <p:bldP spid="15" grpId="0"/>
    </p:bldLst>
  </p:timing>
</p:sld>
</file>

<file path=ppt/tags/tag1.xml><?xml version="1.0" encoding="utf-8"?>
<p:tagLst xmlns:p="http://schemas.openxmlformats.org/presentationml/2006/main">
  <p:tag name="ISPRING_PRESENTATION_TITLE" val="003"/>
</p:tagLst>
</file>

<file path=ppt/theme/theme1.xml><?xml version="1.0" encoding="utf-8"?>
<a:theme xmlns:a="http://schemas.openxmlformats.org/drawingml/2006/main" name="第一PPT，www.1ppt.com">
  <a:themeElements>
    <a:clrScheme name="自定义 350">
      <a:dk1>
        <a:srgbClr val="473A94"/>
      </a:dk1>
      <a:lt1>
        <a:sysClr val="window" lastClr="FFFFFF"/>
      </a:lt1>
      <a:dk2>
        <a:srgbClr val="777777"/>
      </a:dk2>
      <a:lt2>
        <a:srgbClr val="E7E6E6"/>
      </a:lt2>
      <a:accent1>
        <a:srgbClr val="473A94"/>
      </a:accent1>
      <a:accent2>
        <a:srgbClr val="473A94"/>
      </a:accent2>
      <a:accent3>
        <a:srgbClr val="473A94"/>
      </a:accent3>
      <a:accent4>
        <a:srgbClr val="473A94"/>
      </a:accent4>
      <a:accent5>
        <a:srgbClr val="473A94"/>
      </a:accent5>
      <a:accent6>
        <a:srgbClr val="473A94"/>
      </a:accent6>
      <a:hlink>
        <a:srgbClr val="FFFFFF"/>
      </a:hlink>
      <a:folHlink>
        <a:srgbClr val="FFFFFF"/>
      </a:folHlink>
    </a:clrScheme>
    <a:fontScheme name="52q3mdd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lnSpc>
            <a:spcPct val="150000"/>
          </a:lnSpc>
          <a:defRPr smtClean="0"/>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3740</Words>
  <Application>WPS 演示</Application>
  <PresentationFormat>自定义</PresentationFormat>
  <Paragraphs>344</Paragraphs>
  <Slides>24</Slides>
  <Notes>24</Notes>
  <HiddenSlides>0</HiddenSlides>
  <MMClips>0</MMClips>
  <ScaleCrop>false</ScaleCrop>
  <HeadingPairs>
    <vt:vector size="6" baseType="variant">
      <vt:variant>
        <vt:lpstr>已用的字体</vt:lpstr>
      </vt:variant>
      <vt:variant>
        <vt:i4>23</vt:i4>
      </vt:variant>
      <vt:variant>
        <vt:lpstr>主题</vt:lpstr>
      </vt:variant>
      <vt:variant>
        <vt:i4>1</vt:i4>
      </vt:variant>
      <vt:variant>
        <vt:lpstr>幻灯片标题</vt:lpstr>
      </vt:variant>
      <vt:variant>
        <vt:i4>24</vt:i4>
      </vt:variant>
    </vt:vector>
  </HeadingPairs>
  <TitlesOfParts>
    <vt:vector size="48" baseType="lpstr">
      <vt:lpstr>Arial</vt:lpstr>
      <vt:lpstr>宋体</vt:lpstr>
      <vt:lpstr>Wingdings</vt:lpstr>
      <vt:lpstr>思源宋体 CN</vt:lpstr>
      <vt:lpstr>Calibri</vt:lpstr>
      <vt:lpstr>思源黑体 CN Light</vt:lpstr>
      <vt:lpstr>思源宋体 CN Light</vt:lpstr>
      <vt:lpstr>SF UI Display Thin</vt:lpstr>
      <vt:lpstr>Gill Sans</vt:lpstr>
      <vt:lpstr>微软雅黑</vt:lpstr>
      <vt:lpstr>Arial Unicode MS</vt:lpstr>
      <vt:lpstr>黑体</vt:lpstr>
      <vt:lpstr>Calibri Light</vt:lpstr>
      <vt:lpstr>Symbol</vt:lpstr>
      <vt:lpstr>Helvetica Light</vt:lpstr>
      <vt:lpstr>Arial</vt:lpstr>
      <vt:lpstr>Segoe Print</vt:lpstr>
      <vt:lpstr>Calibri</vt:lpstr>
      <vt:lpstr>Gill Sans</vt:lpstr>
      <vt:lpstr>Helvetica Light</vt:lpstr>
      <vt:lpstr>思源宋体 CN</vt:lpstr>
      <vt:lpstr>思源宋体 CN Light</vt:lpstr>
      <vt:lpstr>思源黑体 CN Light</vt:lpstr>
      <vt:lpstr>第一PPT，www.1ppt.com</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愚人节PPT</dc:title>
  <dc:creator>第一PPT</dc:creator>
  <cp:keywords>www.1ppt.com</cp:keywords>
  <dc:description>www.1ppt.com</dc:description>
  <cp:lastModifiedBy>YWP-09-09</cp:lastModifiedBy>
  <cp:revision>2167</cp:revision>
  <dcterms:created xsi:type="dcterms:W3CDTF">2016-07-28T14:37:00Z</dcterms:created>
  <dcterms:modified xsi:type="dcterms:W3CDTF">2020-03-23T11:49:31Z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2052-11.1.0.9141</vt:lpwstr>
  </property>
</Properties>
</file>