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35" r:id="rId3"/>
    <p:sldId id="404" r:id="rId5"/>
    <p:sldId id="403" r:id="rId6"/>
    <p:sldId id="393" r:id="rId7"/>
    <p:sldId id="400" r:id="rId8"/>
    <p:sldId id="447" r:id="rId9"/>
    <p:sldId id="433" r:id="rId10"/>
    <p:sldId id="441" r:id="rId11"/>
    <p:sldId id="410" r:id="rId12"/>
    <p:sldId id="438" r:id="rId13"/>
    <p:sldId id="454" r:id="rId14"/>
    <p:sldId id="448" r:id="rId15"/>
    <p:sldId id="449" r:id="rId16"/>
    <p:sldId id="417" r:id="rId17"/>
    <p:sldId id="439" r:id="rId18"/>
    <p:sldId id="455" r:id="rId19"/>
    <p:sldId id="456" r:id="rId20"/>
    <p:sldId id="424" r:id="rId21"/>
    <p:sldId id="440" r:id="rId22"/>
    <p:sldId id="457" r:id="rId23"/>
    <p:sldId id="458" r:id="rId24"/>
    <p:sldId id="463" r:id="rId25"/>
    <p:sldId id="459" r:id="rId26"/>
    <p:sldId id="460" r:id="rId27"/>
    <p:sldId id="437" r:id="rId28"/>
  </p:sldIdLst>
  <p:sldSz cx="12190095" cy="6859270"/>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9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9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8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30480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6576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2672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8768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0F"/>
    <a:srgbClr val="080808"/>
    <a:srgbClr val="333333"/>
    <a:srgbClr val="1C1C1C"/>
    <a:srgbClr val="000000"/>
    <a:srgbClr val="5F5F5F"/>
    <a:srgbClr val="FCFCFC"/>
    <a:srgbClr val="CCD0D1"/>
    <a:srgbClr val="EED56C"/>
    <a:srgbClr val="D43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p:cViewPr>
        <p:scale>
          <a:sx n="50" d="100"/>
          <a:sy n="50" d="100"/>
        </p:scale>
        <p:origin x="-504" y="-1608"/>
      </p:cViewPr>
      <p:guideLst>
        <p:guide orient="horz" pos="2161"/>
        <p:guide pos="3840"/>
      </p:guideLst>
    </p:cSldViewPr>
  </p:slideViewPr>
  <p:notesTextViewPr>
    <p:cViewPr>
      <p:scale>
        <a:sx n="125" d="100"/>
        <a:sy n="125"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微软雅黑" panose="020B0503020204020204" pitchFamily="34" charset="-122"/>
        <a:cs typeface="+mn-cs"/>
      </a:defRPr>
    </a:lvl1pPr>
    <a:lvl2pPr marL="609600" algn="l" defTabSz="1219200" rtl="0" eaLnBrk="1" latinLnBrk="0" hangingPunct="1">
      <a:defRPr sz="1600" kern="1200">
        <a:solidFill>
          <a:schemeClr val="tx1"/>
        </a:solidFill>
        <a:latin typeface="+mn-lt"/>
        <a:ea typeface="微软雅黑" panose="020B0503020204020204" pitchFamily="34" charset="-122"/>
        <a:cs typeface="+mn-cs"/>
      </a:defRPr>
    </a:lvl2pPr>
    <a:lvl3pPr marL="1219200" algn="l" defTabSz="1219200" rtl="0" eaLnBrk="1" latinLnBrk="0" hangingPunct="1">
      <a:defRPr sz="1600" kern="1200">
        <a:solidFill>
          <a:schemeClr val="tx1"/>
        </a:solidFill>
        <a:latin typeface="+mn-lt"/>
        <a:ea typeface="微软雅黑" panose="020B0503020204020204" pitchFamily="34" charset="-122"/>
        <a:cs typeface="+mn-cs"/>
      </a:defRPr>
    </a:lvl3pPr>
    <a:lvl4pPr marL="1828800" algn="l" defTabSz="1219200" rtl="0" eaLnBrk="1" latinLnBrk="0" hangingPunct="1">
      <a:defRPr sz="1600" kern="1200">
        <a:solidFill>
          <a:schemeClr val="tx1"/>
        </a:solidFill>
        <a:latin typeface="+mn-lt"/>
        <a:ea typeface="微软雅黑" panose="020B0503020204020204" pitchFamily="34" charset="-122"/>
        <a:cs typeface="+mn-cs"/>
      </a:defRPr>
    </a:lvl4pPr>
    <a:lvl5pPr marL="2438400" algn="l" defTabSz="1219200" rtl="0" eaLnBrk="1" latinLnBrk="0" hangingPunct="1">
      <a:defRPr sz="1600" kern="1200">
        <a:solidFill>
          <a:schemeClr val="tx1"/>
        </a:solidFill>
        <a:latin typeface="+mn-lt"/>
        <a:ea typeface="微软雅黑" panose="020B0503020204020204" pitchFamily="34" charset="-122"/>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10319126" y="227221"/>
            <a:ext cx="1587947" cy="780447"/>
          </a:xfrm>
          <a:prstGeom prst="rect">
            <a:avLst/>
          </a:prstGeom>
        </p:spPr>
      </p:pic>
      <p:pic>
        <p:nvPicPr>
          <p:cNvPr id="3" name="图片 2"/>
          <p:cNvPicPr>
            <a:picLocks noChangeAspect="1"/>
          </p:cNvPicPr>
          <p:nvPr userDrawn="1"/>
        </p:nvPicPr>
        <p:blipFill>
          <a:blip r:embed="rId3" cstate="screen"/>
          <a:stretch>
            <a:fillRect/>
          </a:stretch>
        </p:blipFill>
        <p:spPr>
          <a:xfrm rot="9000000">
            <a:off x="-242782" y="-826551"/>
            <a:ext cx="2153590" cy="25038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1325870"/>
          </a:xfrm>
          <a:prstGeom prst="rect">
            <a:avLst/>
          </a:prstGeom>
        </p:spPr>
        <p:txBody>
          <a:bodyPr lIns="121917" tIns="60958" rIns="121917" bIns="60958"/>
          <a:lstStyle/>
          <a:p>
            <a:r>
              <a:rPr lang="zh-CN" altLang="en-US" smtClean="0"/>
              <a:t>单击此处编辑母版标题样式</a:t>
            </a:r>
            <a:endParaRPr lang="en-US" dirty="0"/>
          </a:p>
        </p:txBody>
      </p:sp>
      <p:sp>
        <p:nvSpPr>
          <p:cNvPr id="3" name="Content Placeholder 2"/>
          <p:cNvSpPr>
            <a:spLocks noGrp="1"/>
          </p:cNvSpPr>
          <p:nvPr>
            <p:ph idx="1"/>
          </p:nvPr>
        </p:nvSpPr>
        <p:spPr>
          <a:xfrm>
            <a:off x="838091" y="1826048"/>
            <a:ext cx="10514231" cy="4352346"/>
          </a:xfrm>
          <a:prstGeom prst="rect">
            <a:avLst/>
          </a:prstGeom>
        </p:spPr>
        <p:txBody>
          <a:bodyPr lIns="121917" tIns="60958" rIns="121917" bIns="60958"/>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838091" y="6357822"/>
            <a:ext cx="2742843" cy="365210"/>
          </a:xfrm>
          <a:prstGeom prst="rect">
            <a:avLst/>
          </a:prstGeom>
        </p:spPr>
        <p:txBody>
          <a:bodyPr lIns="121917" tIns="60958" rIns="121917" bIns="60958"/>
          <a:lstStyle/>
          <a:p>
            <a:fld id="{A4E37400-0646-4690-B3CD-AFE7E0746041}" type="datetimeFigureOut">
              <a:rPr lang="zh-CN" altLang="en-US" smtClean="0"/>
            </a:fld>
            <a:endParaRPr lang="zh-CN" altLang="en-US"/>
          </a:p>
        </p:txBody>
      </p:sp>
      <p:sp>
        <p:nvSpPr>
          <p:cNvPr id="5" name="Footer Placeholder 4"/>
          <p:cNvSpPr>
            <a:spLocks noGrp="1"/>
          </p:cNvSpPr>
          <p:nvPr>
            <p:ph type="ftr" sz="quarter" idx="11"/>
          </p:nvPr>
        </p:nvSpPr>
        <p:spPr>
          <a:xfrm>
            <a:off x="4038075" y="6357822"/>
            <a:ext cx="4114264" cy="365210"/>
          </a:xfrm>
          <a:prstGeom prst="rect">
            <a:avLst/>
          </a:prstGeom>
        </p:spPr>
        <p:txBody>
          <a:bodyPr lIns="121917" tIns="60958" rIns="121917" bIns="60958"/>
          <a:lstStyle/>
          <a:p>
            <a:endParaRPr lang="zh-CN" altLang="en-US"/>
          </a:p>
        </p:txBody>
      </p:sp>
      <p:sp>
        <p:nvSpPr>
          <p:cNvPr id="6" name="Slide Number Placeholder 5"/>
          <p:cNvSpPr>
            <a:spLocks noGrp="1"/>
          </p:cNvSpPr>
          <p:nvPr>
            <p:ph type="sldNum" sz="quarter" idx="12"/>
          </p:nvPr>
        </p:nvSpPr>
        <p:spPr>
          <a:xfrm>
            <a:off x="8609479" y="6357822"/>
            <a:ext cx="2742843" cy="365210"/>
          </a:xfrm>
          <a:prstGeom prst="rect">
            <a:avLst/>
          </a:prstGeom>
        </p:spPr>
        <p:txBody>
          <a:bodyPr lIns="121917" tIns="60958" rIns="121917" bIns="60958"/>
          <a:lstStyle/>
          <a:p>
            <a:fld id="{7543FE73-A404-45C1-B77A-6DB3BD9EA9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1325870"/>
          </a:xfrm>
          <a:prstGeom prst="rect">
            <a:avLst/>
          </a:prstGeom>
        </p:spPr>
        <p:txBody>
          <a:bodyPr lIns="121917" tIns="60958" rIns="121917" bIns="60958"/>
          <a:lstStyle/>
          <a:p>
            <a:r>
              <a:rPr lang="zh-CN" altLang="en-US" smtClean="0"/>
              <a:t>单击此处编辑母版标题样式</a:t>
            </a:r>
            <a:endParaRPr lang="en-US" dirty="0"/>
          </a:p>
        </p:txBody>
      </p:sp>
      <p:sp>
        <p:nvSpPr>
          <p:cNvPr id="3" name="Content Placeholder 2"/>
          <p:cNvSpPr>
            <a:spLocks noGrp="1"/>
          </p:cNvSpPr>
          <p:nvPr>
            <p:ph idx="1"/>
          </p:nvPr>
        </p:nvSpPr>
        <p:spPr>
          <a:xfrm>
            <a:off x="838091" y="1826048"/>
            <a:ext cx="10514231" cy="4352346"/>
          </a:xfrm>
          <a:prstGeom prst="rect">
            <a:avLst/>
          </a:prstGeom>
        </p:spPr>
        <p:txBody>
          <a:bodyPr lIns="121917" tIns="60958" rIns="121917" bIns="60958"/>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838091" y="6357822"/>
            <a:ext cx="2742843" cy="365210"/>
          </a:xfrm>
          <a:prstGeom prst="rect">
            <a:avLst/>
          </a:prstGeom>
        </p:spPr>
        <p:txBody>
          <a:bodyPr lIns="121917" tIns="60958" rIns="121917" bIns="60958"/>
          <a:lstStyle/>
          <a:p>
            <a:fld id="{A4E37400-0646-4690-B3CD-AFE7E0746041}" type="datetimeFigureOut">
              <a:rPr lang="zh-CN" altLang="en-US" smtClean="0"/>
            </a:fld>
            <a:endParaRPr lang="zh-CN" altLang="en-US"/>
          </a:p>
        </p:txBody>
      </p:sp>
      <p:sp>
        <p:nvSpPr>
          <p:cNvPr id="5" name="Footer Placeholder 4"/>
          <p:cNvSpPr>
            <a:spLocks noGrp="1"/>
          </p:cNvSpPr>
          <p:nvPr>
            <p:ph type="ftr" sz="quarter" idx="11"/>
          </p:nvPr>
        </p:nvSpPr>
        <p:spPr>
          <a:xfrm>
            <a:off x="4038075" y="6357822"/>
            <a:ext cx="4114264" cy="365210"/>
          </a:xfrm>
          <a:prstGeom prst="rect">
            <a:avLst/>
          </a:prstGeom>
        </p:spPr>
        <p:txBody>
          <a:bodyPr lIns="121917" tIns="60958" rIns="121917" bIns="60958"/>
          <a:lstStyle/>
          <a:p>
            <a:endParaRPr lang="zh-CN" altLang="en-US"/>
          </a:p>
        </p:txBody>
      </p:sp>
      <p:sp>
        <p:nvSpPr>
          <p:cNvPr id="6" name="Slide Number Placeholder 5"/>
          <p:cNvSpPr>
            <a:spLocks noGrp="1"/>
          </p:cNvSpPr>
          <p:nvPr>
            <p:ph type="sldNum" sz="quarter" idx="12"/>
          </p:nvPr>
        </p:nvSpPr>
        <p:spPr>
          <a:xfrm>
            <a:off x="8609479" y="6357822"/>
            <a:ext cx="2742843" cy="365210"/>
          </a:xfrm>
          <a:prstGeom prst="rect">
            <a:avLst/>
          </a:prstGeom>
        </p:spPr>
        <p:txBody>
          <a:bodyPr lIns="121917" tIns="60958" rIns="121917" bIns="60958"/>
          <a:lstStyle/>
          <a:p>
            <a:fld id="{7543FE73-A404-45C1-B77A-6DB3BD9EA953}" type="slidenum">
              <a:rPr lang="zh-CN" altLang="en-US" smtClean="0"/>
            </a:fld>
            <a:endParaRPr lang="zh-CN" altLang="en-US"/>
          </a:p>
        </p:txBody>
      </p:sp>
      <p:sp>
        <p:nvSpPr>
          <p:cNvPr id="8" name="矩形 7"/>
          <p:cNvSpPr/>
          <p:nvPr userDrawn="1"/>
        </p:nvSpPr>
        <p:spPr>
          <a:xfrm>
            <a:off x="5807174" y="3069754"/>
            <a:ext cx="775136" cy="230832"/>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5.png"/><Relationship Id="rId13" Type="http://schemas.openxmlformats.org/officeDocument/2006/relationships/image" Target="../media/image4.png"/><Relationship Id="rId12" Type="http://schemas.openxmlformats.org/officeDocument/2006/relationships/image" Target="../media/image3.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2" cstate="screen"/>
          <a:stretch>
            <a:fillRect/>
          </a:stretch>
        </p:blipFill>
        <p:spPr>
          <a:xfrm>
            <a:off x="0" y="0"/>
            <a:ext cx="12190413" cy="6859588"/>
          </a:xfrm>
          <a:prstGeom prst="rect">
            <a:avLst/>
          </a:prstGeom>
        </p:spPr>
      </p:pic>
      <p:sp>
        <p:nvSpPr>
          <p:cNvPr id="4" name="矩形 3"/>
          <p:cNvSpPr/>
          <p:nvPr userDrawn="1"/>
        </p:nvSpPr>
        <p:spPr>
          <a:xfrm>
            <a:off x="0" y="1"/>
            <a:ext cx="12190413" cy="6859588"/>
          </a:xfrm>
          <a:prstGeom prst="rect">
            <a:avLst/>
          </a:prstGeom>
          <a:noFill/>
          <a:ln w="63500">
            <a:solidFill>
              <a:srgbClr val="D6000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5" name="图片 4"/>
          <p:cNvPicPr>
            <a:picLocks noChangeAspect="1"/>
          </p:cNvPicPr>
          <p:nvPr userDrawn="1"/>
        </p:nvPicPr>
        <p:blipFill>
          <a:blip r:embed="rId13">
            <a:duotone>
              <a:schemeClr val="accent4">
                <a:shade val="45000"/>
                <a:satMod val="135000"/>
              </a:schemeClr>
              <a:prstClr val="white"/>
            </a:duotone>
          </a:blip>
          <a:stretch>
            <a:fillRect/>
          </a:stretch>
        </p:blipFill>
        <p:spPr>
          <a:xfrm>
            <a:off x="0" y="4997845"/>
            <a:ext cx="12190413" cy="1861743"/>
          </a:xfrm>
          <a:prstGeom prst="rect">
            <a:avLst/>
          </a:prstGeom>
        </p:spPr>
      </p:pic>
      <p:pic>
        <p:nvPicPr>
          <p:cNvPr id="6" name="图片 5"/>
          <p:cNvPicPr>
            <a:picLocks noChangeAspect="1"/>
          </p:cNvPicPr>
          <p:nvPr userDrawn="1"/>
        </p:nvPicPr>
        <p:blipFill>
          <a:blip r:embed="rId14" cstate="screen"/>
          <a:stretch>
            <a:fillRect/>
          </a:stretch>
        </p:blipFill>
        <p:spPr>
          <a:xfrm>
            <a:off x="19858" y="4698018"/>
            <a:ext cx="2762783" cy="21615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par>
    </p:tnLst>
  </p:timing>
  <p:txStyles>
    <p:titleStyle>
      <a:lvl1pPr algn="ctr" rtl="0" fontAlgn="base">
        <a:spcBef>
          <a:spcPct val="0"/>
        </a:spcBef>
        <a:spcAft>
          <a:spcPct val="0"/>
        </a:spcAft>
        <a:defRPr sz="59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90600" indent="-381000" algn="l" rtl="0" fontAlgn="base">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36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32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3.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3.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5" name="组合 34"/>
          <p:cNvGrpSpPr/>
          <p:nvPr/>
        </p:nvGrpSpPr>
        <p:grpSpPr>
          <a:xfrm>
            <a:off x="0" y="1"/>
            <a:ext cx="12190413" cy="6859589"/>
            <a:chOff x="0" y="0"/>
            <a:chExt cx="9144000" cy="5143501"/>
          </a:xfrm>
        </p:grpSpPr>
        <p:pic>
          <p:nvPicPr>
            <p:cNvPr id="93" name="图片 92"/>
            <p:cNvPicPr>
              <a:picLocks noChangeAspect="1"/>
            </p:cNvPicPr>
            <p:nvPr/>
          </p:nvPicPr>
          <p:blipFill>
            <a:blip r:embed="rId1" cstate="screen"/>
            <a:stretch>
              <a:fillRect/>
            </a:stretch>
          </p:blipFill>
          <p:spPr>
            <a:xfrm>
              <a:off x="0" y="0"/>
              <a:ext cx="9144000" cy="5143500"/>
            </a:xfrm>
            <a:prstGeom prst="rect">
              <a:avLst/>
            </a:prstGeom>
          </p:spPr>
        </p:pic>
        <p:sp>
          <p:nvSpPr>
            <p:cNvPr id="94" name="矩形 93"/>
            <p:cNvSpPr/>
            <p:nvPr/>
          </p:nvSpPr>
          <p:spPr>
            <a:xfrm>
              <a:off x="0" y="1"/>
              <a:ext cx="9144000" cy="5143500"/>
            </a:xfrm>
            <a:prstGeom prst="rect">
              <a:avLst/>
            </a:prstGeom>
            <a:noFill/>
            <a:ln w="63500">
              <a:solidFill>
                <a:srgbClr val="D60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9" name="图片 8"/>
          <p:cNvPicPr>
            <a:picLocks noChangeAspect="1"/>
          </p:cNvPicPr>
          <p:nvPr/>
        </p:nvPicPr>
        <p:blipFill>
          <a:blip r:embed="rId2" cstate="screen"/>
          <a:stretch>
            <a:fillRect/>
          </a:stretch>
        </p:blipFill>
        <p:spPr>
          <a:xfrm>
            <a:off x="4997604" y="333450"/>
            <a:ext cx="2372750" cy="1166163"/>
          </a:xfrm>
          <a:prstGeom prst="rect">
            <a:avLst/>
          </a:prstGeom>
        </p:spPr>
      </p:pic>
      <p:grpSp>
        <p:nvGrpSpPr>
          <p:cNvPr id="23" name="组合 22"/>
          <p:cNvGrpSpPr/>
          <p:nvPr/>
        </p:nvGrpSpPr>
        <p:grpSpPr>
          <a:xfrm>
            <a:off x="1424135" y="3429796"/>
            <a:ext cx="3658621" cy="4253707"/>
            <a:chOff x="1262439" y="2850737"/>
            <a:chExt cx="2744323" cy="3189542"/>
          </a:xfrm>
        </p:grpSpPr>
        <p:pic>
          <p:nvPicPr>
            <p:cNvPr id="22" name="图片 21"/>
            <p:cNvPicPr>
              <a:picLocks noChangeAspect="1"/>
            </p:cNvPicPr>
            <p:nvPr/>
          </p:nvPicPr>
          <p:blipFill>
            <a:blip r:embed="rId3" cstate="screen"/>
            <a:stretch>
              <a:fillRect/>
            </a:stretch>
          </p:blipFill>
          <p:spPr>
            <a:xfrm>
              <a:off x="1262439" y="2850737"/>
              <a:ext cx="2744323" cy="3189542"/>
            </a:xfrm>
            <a:prstGeom prst="rect">
              <a:avLst/>
            </a:prstGeom>
          </p:spPr>
        </p:pic>
        <p:pic>
          <p:nvPicPr>
            <p:cNvPr id="68" name="图片 67"/>
            <p:cNvPicPr>
              <a:picLocks noChangeAspect="1"/>
            </p:cNvPicPr>
            <p:nvPr/>
          </p:nvPicPr>
          <p:blipFill>
            <a:blip r:embed="rId4" cstate="screen"/>
            <a:stretch>
              <a:fillRect/>
            </a:stretch>
          </p:blipFill>
          <p:spPr>
            <a:xfrm>
              <a:off x="1371542" y="3747516"/>
              <a:ext cx="1803776" cy="2096407"/>
            </a:xfrm>
            <a:prstGeom prst="rect">
              <a:avLst/>
            </a:prstGeom>
          </p:spPr>
        </p:pic>
      </p:grpSp>
      <p:grpSp>
        <p:nvGrpSpPr>
          <p:cNvPr id="70" name="组合 69"/>
          <p:cNvGrpSpPr/>
          <p:nvPr/>
        </p:nvGrpSpPr>
        <p:grpSpPr>
          <a:xfrm flipH="1">
            <a:off x="7370354" y="3464714"/>
            <a:ext cx="3835031" cy="4253707"/>
            <a:chOff x="1262439" y="2850737"/>
            <a:chExt cx="2744323" cy="3189542"/>
          </a:xfrm>
        </p:grpSpPr>
        <p:pic>
          <p:nvPicPr>
            <p:cNvPr id="71" name="图片 70"/>
            <p:cNvPicPr>
              <a:picLocks noChangeAspect="1"/>
            </p:cNvPicPr>
            <p:nvPr/>
          </p:nvPicPr>
          <p:blipFill>
            <a:blip r:embed="rId5" cstate="screen"/>
            <a:stretch>
              <a:fillRect/>
            </a:stretch>
          </p:blipFill>
          <p:spPr>
            <a:xfrm>
              <a:off x="1262439" y="2850737"/>
              <a:ext cx="2744323" cy="3189542"/>
            </a:xfrm>
            <a:prstGeom prst="rect">
              <a:avLst/>
            </a:prstGeom>
          </p:spPr>
        </p:pic>
        <p:pic>
          <p:nvPicPr>
            <p:cNvPr id="72" name="图片 71"/>
            <p:cNvPicPr>
              <a:picLocks noChangeAspect="1"/>
            </p:cNvPicPr>
            <p:nvPr/>
          </p:nvPicPr>
          <p:blipFill>
            <a:blip r:embed="rId6" cstate="screen"/>
            <a:stretch>
              <a:fillRect/>
            </a:stretch>
          </p:blipFill>
          <p:spPr>
            <a:xfrm>
              <a:off x="1371542" y="3747516"/>
              <a:ext cx="1803776" cy="2096407"/>
            </a:xfrm>
            <a:prstGeom prst="rect">
              <a:avLst/>
            </a:prstGeom>
          </p:spPr>
        </p:pic>
      </p:grpSp>
      <p:sp>
        <p:nvSpPr>
          <p:cNvPr id="87" name="任意多边形 86"/>
          <p:cNvSpPr/>
          <p:nvPr/>
        </p:nvSpPr>
        <p:spPr>
          <a:xfrm rot="10800000">
            <a:off x="1114029" y="1700578"/>
            <a:ext cx="10091356" cy="1228966"/>
          </a:xfrm>
          <a:custGeom>
            <a:avLst/>
            <a:gdLst>
              <a:gd name="connsiteX0" fmla="*/ 7562023 w 7569502"/>
              <a:gd name="connsiteY0" fmla="*/ 921511 h 921511"/>
              <a:gd name="connsiteX1" fmla="*/ 5129277 w 7569502"/>
              <a:gd name="connsiteY1" fmla="*/ 921511 h 921511"/>
              <a:gd name="connsiteX2" fmla="*/ 2440225 w 7569502"/>
              <a:gd name="connsiteY2" fmla="*/ 921511 h 921511"/>
              <a:gd name="connsiteX3" fmla="*/ 0 w 7569502"/>
              <a:gd name="connsiteY3" fmla="*/ 921511 h 921511"/>
              <a:gd name="connsiteX4" fmla="*/ 464495 w 7569502"/>
              <a:gd name="connsiteY4" fmla="*/ 457016 h 921511"/>
              <a:gd name="connsiteX5" fmla="*/ 7479 w 7569502"/>
              <a:gd name="connsiteY5" fmla="*/ 0 h 921511"/>
              <a:gd name="connsiteX6" fmla="*/ 2440225 w 7569502"/>
              <a:gd name="connsiteY6" fmla="*/ 0 h 921511"/>
              <a:gd name="connsiteX7" fmla="*/ 5129277 w 7569502"/>
              <a:gd name="connsiteY7" fmla="*/ 0 h 921511"/>
              <a:gd name="connsiteX8" fmla="*/ 7569502 w 7569502"/>
              <a:gd name="connsiteY8" fmla="*/ 0 h 921511"/>
              <a:gd name="connsiteX9" fmla="*/ 7105007 w 7569502"/>
              <a:gd name="connsiteY9" fmla="*/ 464495 h 92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502" h="921511">
                <a:moveTo>
                  <a:pt x="7562023" y="921511"/>
                </a:moveTo>
                <a:lnTo>
                  <a:pt x="5129277" y="921511"/>
                </a:lnTo>
                <a:lnTo>
                  <a:pt x="2440225" y="921511"/>
                </a:lnTo>
                <a:lnTo>
                  <a:pt x="0" y="921511"/>
                </a:lnTo>
                <a:lnTo>
                  <a:pt x="464495" y="457016"/>
                </a:lnTo>
                <a:lnTo>
                  <a:pt x="7479" y="0"/>
                </a:lnTo>
                <a:lnTo>
                  <a:pt x="2440225" y="0"/>
                </a:lnTo>
                <a:lnTo>
                  <a:pt x="5129277" y="0"/>
                </a:lnTo>
                <a:lnTo>
                  <a:pt x="7569502" y="0"/>
                </a:lnTo>
                <a:lnTo>
                  <a:pt x="7105007" y="4644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1" name="矩形 10"/>
          <p:cNvSpPr/>
          <p:nvPr/>
        </p:nvSpPr>
        <p:spPr>
          <a:xfrm>
            <a:off x="1650783" y="1718238"/>
            <a:ext cx="9017847" cy="1231102"/>
          </a:xfrm>
          <a:prstGeom prst="rect">
            <a:avLst/>
          </a:prstGeom>
        </p:spPr>
        <p:txBody>
          <a:bodyPr wrap="none" lIns="121917" tIns="60958" rIns="121917" bIns="60958">
            <a:spAutoFit/>
          </a:bodyPr>
          <a:lstStyle/>
          <a:p>
            <a:pPr algn="ctr" defTabSz="1219200"/>
            <a:r>
              <a:rPr lang="zh-CN" altLang="en-US" sz="7200" spc="400" dirty="0">
                <a:solidFill>
                  <a:schemeClr val="bg1"/>
                </a:solidFill>
                <a:latin typeface="汉仪大宋简" panose="02010609000101010101" pitchFamily="49" charset="-122"/>
                <a:ea typeface="汉仪大宋简" panose="02010609000101010101" pitchFamily="49" charset="-122"/>
                <a:cs typeface="+mn-ea"/>
                <a:sym typeface="+mn-lt"/>
              </a:rPr>
              <a:t>五一劳动</a:t>
            </a:r>
            <a:r>
              <a:rPr lang="zh-CN" altLang="en-US" sz="7200" spc="400" dirty="0" smtClean="0">
                <a:solidFill>
                  <a:schemeClr val="bg1"/>
                </a:solidFill>
                <a:latin typeface="汉仪大宋简" panose="02010609000101010101" pitchFamily="49" charset="-122"/>
                <a:ea typeface="汉仪大宋简" panose="02010609000101010101" pitchFamily="49" charset="-122"/>
                <a:cs typeface="+mn-ea"/>
                <a:sym typeface="+mn-lt"/>
              </a:rPr>
              <a:t>节主题班会</a:t>
            </a:r>
            <a:endParaRPr lang="zh-CN" altLang="en-US" sz="7200" spc="400" dirty="0">
              <a:solidFill>
                <a:schemeClr val="bg1"/>
              </a:solidFill>
              <a:latin typeface="汉仪大宋简" panose="02010609000101010101" pitchFamily="49" charset="-122"/>
              <a:ea typeface="汉仪大宋简" panose="02010609000101010101" pitchFamily="49" charset="-122"/>
              <a:cs typeface="+mn-ea"/>
              <a:sym typeface="+mn-lt"/>
            </a:endParaRPr>
          </a:p>
        </p:txBody>
      </p:sp>
      <p:pic>
        <p:nvPicPr>
          <p:cNvPr id="20" name="图片 19"/>
          <p:cNvPicPr>
            <a:picLocks noChangeAspect="1"/>
          </p:cNvPicPr>
          <p:nvPr/>
        </p:nvPicPr>
        <p:blipFill>
          <a:blip r:embed="rId7" cstate="screen"/>
          <a:stretch>
            <a:fillRect/>
          </a:stretch>
        </p:blipFill>
        <p:spPr>
          <a:xfrm>
            <a:off x="3887249" y="2952552"/>
            <a:ext cx="4715446" cy="3907036"/>
          </a:xfrm>
          <a:prstGeom prst="rect">
            <a:avLst/>
          </a:prstGeom>
        </p:spPr>
      </p:pic>
      <p:sp>
        <p:nvSpPr>
          <p:cNvPr id="34" name="圆角矩形 33"/>
          <p:cNvSpPr/>
          <p:nvPr/>
        </p:nvSpPr>
        <p:spPr>
          <a:xfrm>
            <a:off x="5082757" y="5254419"/>
            <a:ext cx="2111960" cy="67429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dirty="0">
                <a:cs typeface="+mn-ea"/>
                <a:sym typeface="+mn-lt"/>
              </a:rPr>
              <a:t>汇报人：</a:t>
            </a:r>
            <a:r>
              <a:rPr lang="en-US" altLang="zh-CN" sz="1600" dirty="0">
                <a:cs typeface="+mn-ea"/>
                <a:sym typeface="+mn-lt"/>
              </a:rPr>
              <a:t>j9p.com</a:t>
            </a:r>
            <a:endParaRPr lang="en-US" altLang="zh-CN"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9000">
        <p14:prism/>
      </p:transition>
    </mc:Choice>
    <mc:Fallback>
      <p:transition spd="slow" advTm="9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1"/>
          <p:cNvSpPr txBox="1"/>
          <p:nvPr/>
        </p:nvSpPr>
        <p:spPr>
          <a:xfrm>
            <a:off x="1398906" y="430532"/>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五一劳动节简介</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898710" y="1137250"/>
            <a:ext cx="4796444" cy="0"/>
          </a:xfrm>
          <a:prstGeom prst="line">
            <a:avLst/>
          </a:prstGeom>
          <a:noFill/>
          <a:ln w="6350" cap="flat" cmpd="sng" algn="ctr">
            <a:solidFill>
              <a:srgbClr val="A40000"/>
            </a:solidFill>
            <a:prstDash val="dash"/>
            <a:miter lim="800000"/>
          </a:ln>
          <a:effectLst/>
        </p:spPr>
      </p:cxnSp>
      <p:pic>
        <p:nvPicPr>
          <p:cNvPr id="10" name="Picture 17"/>
          <p:cNvPicPr>
            <a:picLocks noChangeAspect="1" noChangeArrowheads="1"/>
          </p:cNvPicPr>
          <p:nvPr/>
        </p:nvPicPr>
        <p:blipFill>
          <a:blip r:embed="rId1"/>
          <a:stretch>
            <a:fillRect/>
          </a:stretch>
        </p:blipFill>
        <p:spPr bwMode="auto">
          <a:xfrm>
            <a:off x="981076" y="1592580"/>
            <a:ext cx="4425315" cy="3897630"/>
          </a:xfrm>
          <a:prstGeom prst="rect">
            <a:avLst/>
          </a:prstGeom>
          <a:ln w="38100" cap="sq">
            <a:noFill/>
            <a:prstDash val="solid"/>
            <a:miter lim="800000"/>
            <a:headEnd/>
            <a:tailEnd/>
          </a:ln>
          <a:effectLst/>
        </p:spPr>
      </p:pic>
      <p:sp>
        <p:nvSpPr>
          <p:cNvPr id="11" name="文本框 7"/>
          <p:cNvSpPr txBox="1"/>
          <p:nvPr/>
        </p:nvSpPr>
        <p:spPr>
          <a:xfrm>
            <a:off x="5406773" y="1475944"/>
            <a:ext cx="5350696" cy="3905683"/>
          </a:xfrm>
          <a:prstGeom prst="rect">
            <a:avLst/>
          </a:prstGeom>
          <a:noFill/>
        </p:spPr>
        <p:txBody>
          <a:bodyPr vert="eaVert" wrap="square" rtlCol="0">
            <a:spAutoFit/>
          </a:bodyPr>
          <a:lstStyle/>
          <a:p>
            <a:pPr fontAlgn="auto">
              <a:lnSpc>
                <a:spcPct val="150000"/>
              </a:lnSpc>
              <a:spcBef>
                <a:spcPts val="0"/>
              </a:spcBef>
              <a:spcAft>
                <a:spcPts val="0"/>
              </a:spcAft>
            </a:pPr>
            <a:r>
              <a:rPr sz="1865" dirty="0">
                <a:solidFill>
                  <a:srgbClr val="A40000"/>
                </a:solidFill>
                <a:latin typeface="微软雅黑" panose="020B0503020204020204" pitchFamily="34" charset="-122"/>
                <a:ea typeface="微软雅黑" panose="020B0503020204020204" pitchFamily="34" charset="-122"/>
              </a:rPr>
              <a:t>国际劳动节又称“五一国际劳动节”、“国际示威游行日”（International Workers' Day或者May Day），是世界上80多个国家的全国性节日。定在每年的五月一日。它是全世界劳动人民共同拥有的节日。</a:t>
            </a:r>
            <a:endParaRPr sz="1865" dirty="0">
              <a:solidFill>
                <a:srgbClr val="A40000"/>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sz="1865" dirty="0">
                <a:solidFill>
                  <a:srgbClr val="A40000"/>
                </a:solidFill>
                <a:latin typeface="微软雅黑" panose="020B0503020204020204" pitchFamily="34" charset="-122"/>
                <a:ea typeface="微软雅黑" panose="020B0503020204020204" pitchFamily="34" charset="-122"/>
              </a:rPr>
              <a:t>1889年7月，由恩格斯领导的第二国际在巴黎举行代表大会。会议通过决议，规定1890年5月1日国际劳动者举行游行，并决定把5月1日这一天定为国际劳动节</a:t>
            </a:r>
            <a:endParaRPr sz="1865" dirty="0">
              <a:solidFill>
                <a:srgbClr val="A4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21"/>
          <p:cNvSpPr txBox="1"/>
          <p:nvPr/>
        </p:nvSpPr>
        <p:spPr>
          <a:xfrm>
            <a:off x="1398906" y="430532"/>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五一劳动节简介</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35" name="Freeform 5@|5FFC:2381804|FBC:16777215|LFC:16777215|LBC:16777215"/>
          <p:cNvSpPr>
            <a:spLocks noEditPoints="1"/>
          </p:cNvSpPr>
          <p:nvPr/>
        </p:nvSpPr>
        <p:spPr bwMode="auto">
          <a:xfrm>
            <a:off x="9411774" y="1597242"/>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A40000"/>
          </a:solidFill>
          <a:ln>
            <a:noFill/>
          </a:ln>
        </p:spPr>
        <p:txBody>
          <a:bodyPr vert="horz" wrap="square" lIns="121920" tIns="60960" rIns="121920" bIns="60960" numCol="1" anchor="t" anchorCtr="0" compatLnSpc="1"/>
          <a:lstStyle/>
          <a:p>
            <a:pPr fontAlgn="auto">
              <a:spcBef>
                <a:spcPts val="0"/>
              </a:spcBef>
              <a:spcAft>
                <a:spcPts val="0"/>
              </a:spcAft>
            </a:pPr>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112@|5FFC:0|FBC:0|LFC:0|LBC:16777215"/>
          <p:cNvSpPr/>
          <p:nvPr/>
        </p:nvSpPr>
        <p:spPr bwMode="auto">
          <a:xfrm>
            <a:off x="10059759" y="2960494"/>
            <a:ext cx="141304" cy="134239"/>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13@|5FFC:0|FBC:0|LFC:0|LBC:16777215"/>
          <p:cNvSpPr>
            <a:spLocks noEditPoints="1"/>
          </p:cNvSpPr>
          <p:nvPr/>
        </p:nvSpPr>
        <p:spPr bwMode="auto">
          <a:xfrm>
            <a:off x="9777156" y="3009950"/>
            <a:ext cx="407427" cy="447462"/>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14@|5FFC:0|FBC:0|LFC:0|LBC:16777215"/>
          <p:cNvSpPr/>
          <p:nvPr/>
        </p:nvSpPr>
        <p:spPr bwMode="auto">
          <a:xfrm>
            <a:off x="9753601" y="2960494"/>
            <a:ext cx="146015" cy="134239"/>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15@|5FFC:0|FBC:0|LFC:0|LBC:16777215"/>
          <p:cNvSpPr/>
          <p:nvPr/>
        </p:nvSpPr>
        <p:spPr bwMode="auto">
          <a:xfrm>
            <a:off x="9972621" y="3066470"/>
            <a:ext cx="16487" cy="65942"/>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16@|5FFC:0|FBC:0|LFC:0|LBC:16777215"/>
          <p:cNvSpPr/>
          <p:nvPr/>
        </p:nvSpPr>
        <p:spPr bwMode="auto">
          <a:xfrm>
            <a:off x="9826606" y="3205418"/>
            <a:ext cx="65943" cy="16486"/>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17@|5FFC:0|FBC:0|LFC:0|LBC:16777215"/>
          <p:cNvSpPr/>
          <p:nvPr/>
        </p:nvSpPr>
        <p:spPr bwMode="auto">
          <a:xfrm>
            <a:off x="10059757" y="3205418"/>
            <a:ext cx="68299" cy="16486"/>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18@|5FFC:0|FBC:0|LFC:0|LBC:16777215"/>
          <p:cNvSpPr/>
          <p:nvPr/>
        </p:nvSpPr>
        <p:spPr bwMode="auto">
          <a:xfrm>
            <a:off x="9972621" y="3299623"/>
            <a:ext cx="16487" cy="68297"/>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19@|5FFC:0|FBC:0|LFC:0|LBC:16777215"/>
          <p:cNvSpPr/>
          <p:nvPr/>
        </p:nvSpPr>
        <p:spPr bwMode="auto">
          <a:xfrm>
            <a:off x="9887840" y="3111218"/>
            <a:ext cx="190761" cy="127173"/>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5@|5FFC:14657585|FBC:16777215|LFC:16777215|LBC:16777215"/>
          <p:cNvSpPr>
            <a:spLocks noEditPoints="1"/>
          </p:cNvSpPr>
          <p:nvPr/>
        </p:nvSpPr>
        <p:spPr bwMode="auto">
          <a:xfrm>
            <a:off x="6840641" y="1597242"/>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A40000"/>
          </a:solidFill>
          <a:ln>
            <a:noFill/>
          </a:ln>
        </p:spPr>
        <p:txBody>
          <a:bodyPr vert="horz" wrap="square" lIns="121920" tIns="60960" rIns="121920" bIns="60960" numCol="1" anchor="t" anchorCtr="0" compatLnSpc="1"/>
          <a:lstStyle/>
          <a:p>
            <a:pPr fontAlgn="auto">
              <a:spcBef>
                <a:spcPts val="0"/>
              </a:spcBef>
              <a:spcAft>
                <a:spcPts val="0"/>
              </a:spcAft>
            </a:pPr>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53@|5FFC:14657585|FBC:16777215|LFC:16777215|LBC:16777215"/>
          <p:cNvSpPr/>
          <p:nvPr/>
        </p:nvSpPr>
        <p:spPr bwMode="auto">
          <a:xfrm>
            <a:off x="7182941" y="3022119"/>
            <a:ext cx="489787" cy="39974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5@|5FFC:1554685|FBC:16777215|LFC:16777215|LBC:16777215"/>
          <p:cNvSpPr>
            <a:spLocks noEditPoints="1"/>
          </p:cNvSpPr>
          <p:nvPr/>
        </p:nvSpPr>
        <p:spPr bwMode="auto">
          <a:xfrm>
            <a:off x="4261925" y="1597242"/>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A40000"/>
          </a:solidFill>
          <a:ln>
            <a:noFill/>
          </a:ln>
        </p:spPr>
        <p:txBody>
          <a:bodyPr vert="horz" wrap="square" lIns="121920" tIns="60960" rIns="121920" bIns="60960" numCol="1" anchor="t" anchorCtr="0" compatLnSpc="1"/>
          <a:lstStyle/>
          <a:p>
            <a:pPr fontAlgn="auto">
              <a:spcBef>
                <a:spcPts val="0"/>
              </a:spcBef>
              <a:spcAft>
                <a:spcPts val="0"/>
              </a:spcAft>
            </a:pPr>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任意多边形 46"/>
          <p:cNvSpPr/>
          <p:nvPr/>
        </p:nvSpPr>
        <p:spPr bwMode="auto">
          <a:xfrm>
            <a:off x="4524743" y="3006182"/>
            <a:ext cx="573648" cy="361477"/>
          </a:xfrm>
          <a:custGeom>
            <a:avLst/>
            <a:gdLst>
              <a:gd name="connsiteX0" fmla="*/ 147163 w 573648"/>
              <a:gd name="connsiteY0" fmla="*/ 103564 h 361477"/>
              <a:gd name="connsiteX1" fmla="*/ 203204 w 573648"/>
              <a:gd name="connsiteY1" fmla="*/ 142812 h 361477"/>
              <a:gd name="connsiteX2" fmla="*/ 203813 w 573648"/>
              <a:gd name="connsiteY2" fmla="*/ 178813 h 361477"/>
              <a:gd name="connsiteX3" fmla="*/ 200070 w 573648"/>
              <a:gd name="connsiteY3" fmla="*/ 214085 h 361477"/>
              <a:gd name="connsiteX4" fmla="*/ 179361 w 573648"/>
              <a:gd name="connsiteY4" fmla="*/ 255697 h 361477"/>
              <a:gd name="connsiteX5" fmla="*/ 132770 w 573648"/>
              <a:gd name="connsiteY5" fmla="*/ 319387 h 361477"/>
              <a:gd name="connsiteX6" fmla="*/ 132770 w 573648"/>
              <a:gd name="connsiteY6" fmla="*/ 319554 h 361477"/>
              <a:gd name="connsiteX7" fmla="*/ 132789 w 573648"/>
              <a:gd name="connsiteY7" fmla="*/ 319554 h 361477"/>
              <a:gd name="connsiteX8" fmla="*/ 132789 w 573648"/>
              <a:gd name="connsiteY8" fmla="*/ 319686 h 361477"/>
              <a:gd name="connsiteX9" fmla="*/ 132789 w 573648"/>
              <a:gd name="connsiteY9" fmla="*/ 361453 h 361477"/>
              <a:gd name="connsiteX10" fmla="*/ 0 w 573648"/>
              <a:gd name="connsiteY10" fmla="*/ 361477 h 361477"/>
              <a:gd name="connsiteX11" fmla="*/ 0 w 573648"/>
              <a:gd name="connsiteY11" fmla="*/ 331089 h 361477"/>
              <a:gd name="connsiteX12" fmla="*/ 36817 w 573648"/>
              <a:gd name="connsiteY12" fmla="*/ 296844 h 361477"/>
              <a:gd name="connsiteX13" fmla="*/ 119605 w 573648"/>
              <a:gd name="connsiteY13" fmla="*/ 261548 h 361477"/>
              <a:gd name="connsiteX14" fmla="*/ 94305 w 573648"/>
              <a:gd name="connsiteY14" fmla="*/ 214168 h 361477"/>
              <a:gd name="connsiteX15" fmla="*/ 90533 w 573648"/>
              <a:gd name="connsiteY15" fmla="*/ 178801 h 361477"/>
              <a:gd name="connsiteX16" fmla="*/ 91123 w 573648"/>
              <a:gd name="connsiteY16" fmla="*/ 142908 h 361477"/>
              <a:gd name="connsiteX17" fmla="*/ 147163 w 573648"/>
              <a:gd name="connsiteY17" fmla="*/ 103564 h 361477"/>
              <a:gd name="connsiteX18" fmla="*/ 370157 w 573648"/>
              <a:gd name="connsiteY18" fmla="*/ 0 h 361477"/>
              <a:gd name="connsiteX19" fmla="*/ 447249 w 573648"/>
              <a:gd name="connsiteY19" fmla="*/ 53947 h 361477"/>
              <a:gd name="connsiteX20" fmla="*/ 448094 w 573648"/>
              <a:gd name="connsiteY20" fmla="*/ 103398 h 361477"/>
              <a:gd name="connsiteX21" fmla="*/ 442944 w 573648"/>
              <a:gd name="connsiteY21" fmla="*/ 151913 h 361477"/>
              <a:gd name="connsiteX22" fmla="*/ 408017 w 573648"/>
              <a:gd name="connsiteY22" fmla="*/ 217004 h 361477"/>
              <a:gd name="connsiteX23" fmla="*/ 522799 w 573648"/>
              <a:gd name="connsiteY23" fmla="*/ 265584 h 361477"/>
              <a:gd name="connsiteX24" fmla="*/ 573648 w 573648"/>
              <a:gd name="connsiteY24" fmla="*/ 312720 h 361477"/>
              <a:gd name="connsiteX25" fmla="*/ 573648 w 573648"/>
              <a:gd name="connsiteY25" fmla="*/ 354457 h 361477"/>
              <a:gd name="connsiteX26" fmla="*/ 167605 w 573648"/>
              <a:gd name="connsiteY26" fmla="*/ 354506 h 361477"/>
              <a:gd name="connsiteX27" fmla="*/ 167605 w 573648"/>
              <a:gd name="connsiteY27" fmla="*/ 312720 h 361477"/>
              <a:gd name="connsiteX28" fmla="*/ 218267 w 573648"/>
              <a:gd name="connsiteY28" fmla="*/ 265666 h 361477"/>
              <a:gd name="connsiteX29" fmla="*/ 332203 w 573648"/>
              <a:gd name="connsiteY29" fmla="*/ 217151 h 361477"/>
              <a:gd name="connsiteX30" fmla="*/ 297389 w 573648"/>
              <a:gd name="connsiteY30" fmla="*/ 152011 h 361477"/>
              <a:gd name="connsiteX31" fmla="*/ 292200 w 573648"/>
              <a:gd name="connsiteY31" fmla="*/ 103398 h 361477"/>
              <a:gd name="connsiteX32" fmla="*/ 293027 w 573648"/>
              <a:gd name="connsiteY32" fmla="*/ 54062 h 361477"/>
              <a:gd name="connsiteX33" fmla="*/ 370157 w 573648"/>
              <a:gd name="connsiteY33" fmla="*/ 0 h 36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3648" h="361477">
                <a:moveTo>
                  <a:pt x="147163" y="103564"/>
                </a:moveTo>
                <a:cubicBezTo>
                  <a:pt x="172740" y="103564"/>
                  <a:pt x="194554" y="112066"/>
                  <a:pt x="203204" y="142812"/>
                </a:cubicBezTo>
                <a:cubicBezTo>
                  <a:pt x="205757" y="151923"/>
                  <a:pt x="203813" y="168484"/>
                  <a:pt x="203813" y="178813"/>
                </a:cubicBezTo>
                <a:cubicBezTo>
                  <a:pt x="203813" y="192771"/>
                  <a:pt x="204575" y="202586"/>
                  <a:pt x="200070" y="214085"/>
                </a:cubicBezTo>
                <a:cubicBezTo>
                  <a:pt x="193535" y="230718"/>
                  <a:pt x="187143" y="245130"/>
                  <a:pt x="179361" y="255697"/>
                </a:cubicBezTo>
                <a:cubicBezTo>
                  <a:pt x="136885" y="281703"/>
                  <a:pt x="132875" y="310277"/>
                  <a:pt x="132770" y="319387"/>
                </a:cubicBezTo>
                <a:lnTo>
                  <a:pt x="132770" y="319554"/>
                </a:lnTo>
                <a:lnTo>
                  <a:pt x="132789" y="319554"/>
                </a:lnTo>
                <a:lnTo>
                  <a:pt x="132789" y="319686"/>
                </a:lnTo>
                <a:lnTo>
                  <a:pt x="132789" y="361453"/>
                </a:lnTo>
                <a:lnTo>
                  <a:pt x="0" y="361477"/>
                </a:lnTo>
                <a:lnTo>
                  <a:pt x="0" y="331089"/>
                </a:lnTo>
                <a:cubicBezTo>
                  <a:pt x="0" y="331089"/>
                  <a:pt x="171" y="313190"/>
                  <a:pt x="36817" y="296844"/>
                </a:cubicBezTo>
                <a:cubicBezTo>
                  <a:pt x="54525" y="288939"/>
                  <a:pt x="80769" y="268676"/>
                  <a:pt x="119605" y="261548"/>
                </a:cubicBezTo>
                <a:cubicBezTo>
                  <a:pt x="109632" y="250861"/>
                  <a:pt x="102154" y="234133"/>
                  <a:pt x="94305" y="214168"/>
                </a:cubicBezTo>
                <a:cubicBezTo>
                  <a:pt x="89770" y="202634"/>
                  <a:pt x="90533" y="192795"/>
                  <a:pt x="90533" y="178801"/>
                </a:cubicBezTo>
                <a:cubicBezTo>
                  <a:pt x="90533" y="168508"/>
                  <a:pt x="88580" y="151971"/>
                  <a:pt x="91123" y="142908"/>
                </a:cubicBezTo>
                <a:cubicBezTo>
                  <a:pt x="99744" y="112090"/>
                  <a:pt x="121587" y="103564"/>
                  <a:pt x="147163" y="103564"/>
                </a:cubicBezTo>
                <a:close/>
                <a:moveTo>
                  <a:pt x="370157" y="0"/>
                </a:moveTo>
                <a:cubicBezTo>
                  <a:pt x="405347" y="0"/>
                  <a:pt x="435368" y="11653"/>
                  <a:pt x="447249" y="53947"/>
                </a:cubicBezTo>
                <a:cubicBezTo>
                  <a:pt x="450764" y="66437"/>
                  <a:pt x="448094" y="89201"/>
                  <a:pt x="448094" y="103398"/>
                </a:cubicBezTo>
                <a:cubicBezTo>
                  <a:pt x="448094" y="122600"/>
                  <a:pt x="449166" y="136091"/>
                  <a:pt x="442944" y="151913"/>
                </a:cubicBezTo>
                <a:cubicBezTo>
                  <a:pt x="432210" y="179223"/>
                  <a:pt x="421796" y="202249"/>
                  <a:pt x="408017" y="217004"/>
                </a:cubicBezTo>
                <a:cubicBezTo>
                  <a:pt x="461892" y="226638"/>
                  <a:pt x="498286" y="254686"/>
                  <a:pt x="522799" y="265584"/>
                </a:cubicBezTo>
                <a:cubicBezTo>
                  <a:pt x="573404" y="288053"/>
                  <a:pt x="573648" y="312720"/>
                  <a:pt x="573648" y="312720"/>
                </a:cubicBezTo>
                <a:lnTo>
                  <a:pt x="573648" y="354457"/>
                </a:lnTo>
                <a:lnTo>
                  <a:pt x="167605" y="354506"/>
                </a:lnTo>
                <a:lnTo>
                  <a:pt x="167605" y="312720"/>
                </a:lnTo>
                <a:cubicBezTo>
                  <a:pt x="167605" y="312720"/>
                  <a:pt x="167850" y="288135"/>
                  <a:pt x="218267" y="265666"/>
                </a:cubicBezTo>
                <a:cubicBezTo>
                  <a:pt x="242629" y="254818"/>
                  <a:pt x="278760" y="226950"/>
                  <a:pt x="332203" y="217151"/>
                </a:cubicBezTo>
                <a:cubicBezTo>
                  <a:pt x="318480" y="202462"/>
                  <a:pt x="308198" y="179452"/>
                  <a:pt x="297389" y="152011"/>
                </a:cubicBezTo>
                <a:cubicBezTo>
                  <a:pt x="291148" y="136173"/>
                  <a:pt x="292200" y="122649"/>
                  <a:pt x="292200" y="103398"/>
                </a:cubicBezTo>
                <a:cubicBezTo>
                  <a:pt x="292200" y="89250"/>
                  <a:pt x="289531" y="66536"/>
                  <a:pt x="293027" y="54062"/>
                </a:cubicBezTo>
                <a:cubicBezTo>
                  <a:pt x="304889" y="11719"/>
                  <a:pt x="334948" y="0"/>
                  <a:pt x="370157" y="0"/>
                </a:cubicBezTo>
                <a:close/>
              </a:path>
            </a:pathLst>
          </a:custGeom>
          <a:solidFill>
            <a:srgbClr val="A40000"/>
          </a:solidFill>
          <a:ln>
            <a:noFill/>
          </a:ln>
        </p:spPr>
        <p:txBody>
          <a:bodyPr wrap="square" lIns="0" tIns="0" rIns="0" bIns="0">
            <a:noAutofit/>
          </a:bodyPr>
          <a:lstStyle/>
          <a:p>
            <a:pPr defTabSz="608965" fontAlgn="auto">
              <a:spcBef>
                <a:spcPts val="0"/>
              </a:spcBef>
              <a:spcAft>
                <a:spcPts val="0"/>
              </a:spcAft>
            </a:pPr>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5@|5FFC:4308095|FBC:16777215|LFC:16777215|LBC:16777215"/>
          <p:cNvSpPr>
            <a:spLocks noEditPoints="1"/>
          </p:cNvSpPr>
          <p:nvPr/>
        </p:nvSpPr>
        <p:spPr bwMode="auto">
          <a:xfrm>
            <a:off x="1716941" y="1597242"/>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A40000"/>
          </a:solidFill>
          <a:ln>
            <a:noFill/>
          </a:ln>
        </p:spPr>
        <p:txBody>
          <a:bodyPr vert="horz" wrap="square" lIns="121920" tIns="60960" rIns="121920" bIns="60960" numCol="1" anchor="t" anchorCtr="0" compatLnSpc="1"/>
          <a:lstStyle/>
          <a:p>
            <a:pPr fontAlgn="auto">
              <a:spcBef>
                <a:spcPts val="0"/>
              </a:spcBef>
              <a:spcAft>
                <a:spcPts val="0"/>
              </a:spcAft>
            </a:pPr>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241@|5FFC:4308095|FBC:16777215|LFC:16777215|LBC:16777215"/>
          <p:cNvSpPr/>
          <p:nvPr/>
        </p:nvSpPr>
        <p:spPr bwMode="auto">
          <a:xfrm>
            <a:off x="2082827" y="2974555"/>
            <a:ext cx="329797" cy="494698"/>
          </a:xfrm>
          <a:custGeom>
            <a:avLst/>
            <a:gdLst>
              <a:gd name="T0" fmla="*/ 43570284 w 21600"/>
              <a:gd name="T1" fmla="*/ 196188976 h 21600"/>
              <a:gd name="T2" fmla="*/ 39385446 w 21600"/>
              <a:gd name="T3" fmla="*/ 198505461 h 21600"/>
              <a:gd name="T4" fmla="*/ 36500531 w 21600"/>
              <a:gd name="T5" fmla="*/ 196188976 h 21600"/>
              <a:gd name="T6" fmla="*/ 29051197 w 21600"/>
              <a:gd name="T7" fmla="*/ 171080101 h 21600"/>
              <a:gd name="T8" fmla="*/ 28376023 w 21600"/>
              <a:gd name="T9" fmla="*/ 161379957 h 21600"/>
              <a:gd name="T10" fmla="*/ 29110596 w 21600"/>
              <a:gd name="T11" fmla="*/ 146814789 h 21600"/>
              <a:gd name="T12" fmla="*/ 28515774 w 21600"/>
              <a:gd name="T13" fmla="*/ 133666999 h 21600"/>
              <a:gd name="T14" fmla="*/ 29234271 w 21600"/>
              <a:gd name="T15" fmla="*/ 123926578 h 21600"/>
              <a:gd name="T16" fmla="*/ 36777815 w 21600"/>
              <a:gd name="T17" fmla="*/ 98517604 h 21600"/>
              <a:gd name="T18" fmla="*/ 39670919 w 21600"/>
              <a:gd name="T19" fmla="*/ 96092574 h 21600"/>
              <a:gd name="T20" fmla="*/ 43570284 w 21600"/>
              <a:gd name="T21" fmla="*/ 98095077 h 21600"/>
              <a:gd name="T22" fmla="*/ 58127084 w 21600"/>
              <a:gd name="T23" fmla="*/ 49047598 h 21600"/>
              <a:gd name="T24" fmla="*/ 43570284 w 21600"/>
              <a:gd name="T25" fmla="*/ 0 h 21600"/>
              <a:gd name="T26" fmla="*/ 29013844 w 21600"/>
              <a:gd name="T27" fmla="*/ 49047598 h 21600"/>
              <a:gd name="T28" fmla="*/ 29689018 w 21600"/>
              <a:gd name="T29" fmla="*/ 63026344 h 21600"/>
              <a:gd name="T30" fmla="*/ 28997401 w 21600"/>
              <a:gd name="T31" fmla="*/ 72754156 h 21600"/>
              <a:gd name="T32" fmla="*/ 21591383 w 21600"/>
              <a:gd name="T33" fmla="*/ 97699149 h 21600"/>
              <a:gd name="T34" fmla="*/ 18706468 w 21600"/>
              <a:gd name="T35" fmla="*/ 100043410 h 21600"/>
              <a:gd name="T36" fmla="*/ 14556800 w 21600"/>
              <a:gd name="T37" fmla="*/ 97767202 h 21600"/>
              <a:gd name="T38" fmla="*/ 0 w 21600"/>
              <a:gd name="T39" fmla="*/ 146814789 h 21600"/>
              <a:gd name="T40" fmla="*/ 14556800 w 21600"/>
              <a:gd name="T41" fmla="*/ 195848493 h 21600"/>
              <a:gd name="T42" fmla="*/ 18273090 w 21600"/>
              <a:gd name="T43" fmla="*/ 194036376 h 21600"/>
              <a:gd name="T44" fmla="*/ 21171438 w 21600"/>
              <a:gd name="T45" fmla="*/ 196502958 h 21600"/>
              <a:gd name="T46" fmla="*/ 28879330 w 21600"/>
              <a:gd name="T47" fmla="*/ 222470685 h 21600"/>
              <a:gd name="T48" fmla="*/ 29600463 w 21600"/>
              <a:gd name="T49" fmla="*/ 232224869 h 21600"/>
              <a:gd name="T50" fmla="*/ 29016437 w 21600"/>
              <a:gd name="T51" fmla="*/ 245236455 h 21600"/>
              <a:gd name="T52" fmla="*/ 43572877 w 21600"/>
              <a:gd name="T53" fmla="*/ 294284053 h 21600"/>
              <a:gd name="T54" fmla="*/ 58129677 w 21600"/>
              <a:gd name="T55" fmla="*/ 245236455 h 21600"/>
              <a:gd name="T56" fmla="*/ 43570284 w 21600"/>
              <a:gd name="T57" fmla="*/ 196188976 h 21600"/>
              <a:gd name="T58" fmla="*/ 43570284 w 21600"/>
              <a:gd name="T59" fmla="*/ 196188976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6190" y="14400"/>
                </a:moveTo>
                <a:cubicBezTo>
                  <a:pt x="15417" y="14400"/>
                  <a:pt x="14635" y="14570"/>
                  <a:pt x="14635" y="14570"/>
                </a:cubicBezTo>
                <a:cubicBezTo>
                  <a:pt x="14296" y="14644"/>
                  <a:pt x="13814" y="14566"/>
                  <a:pt x="13563" y="14400"/>
                </a:cubicBezTo>
                <a:lnTo>
                  <a:pt x="10795" y="12557"/>
                </a:lnTo>
                <a:cubicBezTo>
                  <a:pt x="10544" y="12389"/>
                  <a:pt x="10430" y="12069"/>
                  <a:pt x="10544" y="11845"/>
                </a:cubicBezTo>
                <a:cubicBezTo>
                  <a:pt x="10544" y="11845"/>
                  <a:pt x="10817" y="11303"/>
                  <a:pt x="10817" y="10776"/>
                </a:cubicBezTo>
                <a:cubicBezTo>
                  <a:pt x="10817" y="10288"/>
                  <a:pt x="10596" y="9811"/>
                  <a:pt x="10596" y="9811"/>
                </a:cubicBezTo>
                <a:cubicBezTo>
                  <a:pt x="10492" y="9585"/>
                  <a:pt x="10612" y="9263"/>
                  <a:pt x="10863" y="9096"/>
                </a:cubicBezTo>
                <a:lnTo>
                  <a:pt x="13666" y="7231"/>
                </a:lnTo>
                <a:cubicBezTo>
                  <a:pt x="13917" y="7063"/>
                  <a:pt x="14401" y="6983"/>
                  <a:pt x="14741" y="7053"/>
                </a:cubicBezTo>
                <a:cubicBezTo>
                  <a:pt x="14741" y="7053"/>
                  <a:pt x="15458" y="7200"/>
                  <a:pt x="16190" y="7200"/>
                </a:cubicBezTo>
                <a:cubicBezTo>
                  <a:pt x="19177" y="7200"/>
                  <a:pt x="21599" y="5588"/>
                  <a:pt x="21599" y="3600"/>
                </a:cubicBezTo>
                <a:cubicBezTo>
                  <a:pt x="21599" y="1612"/>
                  <a:pt x="19177" y="0"/>
                  <a:pt x="16190" y="0"/>
                </a:cubicBezTo>
                <a:cubicBezTo>
                  <a:pt x="13203" y="0"/>
                  <a:pt x="10781" y="1612"/>
                  <a:pt x="10781" y="3600"/>
                </a:cubicBezTo>
                <a:cubicBezTo>
                  <a:pt x="10781" y="4110"/>
                  <a:pt x="11032" y="4626"/>
                  <a:pt x="11032" y="4626"/>
                </a:cubicBezTo>
                <a:cubicBezTo>
                  <a:pt x="11142" y="4852"/>
                  <a:pt x="11026" y="5173"/>
                  <a:pt x="10775" y="5340"/>
                </a:cubicBezTo>
                <a:lnTo>
                  <a:pt x="8023" y="7171"/>
                </a:lnTo>
                <a:cubicBezTo>
                  <a:pt x="7771" y="7339"/>
                  <a:pt x="7289" y="7416"/>
                  <a:pt x="6951" y="7343"/>
                </a:cubicBezTo>
                <a:cubicBezTo>
                  <a:pt x="6951" y="7343"/>
                  <a:pt x="6176" y="7176"/>
                  <a:pt x="5409" y="7176"/>
                </a:cubicBezTo>
                <a:cubicBezTo>
                  <a:pt x="2422" y="7176"/>
                  <a:pt x="0" y="8787"/>
                  <a:pt x="0" y="10776"/>
                </a:cubicBezTo>
                <a:cubicBezTo>
                  <a:pt x="0" y="12764"/>
                  <a:pt x="2422" y="14375"/>
                  <a:pt x="5409" y="14375"/>
                </a:cubicBezTo>
                <a:cubicBezTo>
                  <a:pt x="6116" y="14375"/>
                  <a:pt x="6790" y="14242"/>
                  <a:pt x="6790" y="14242"/>
                </a:cubicBezTo>
                <a:cubicBezTo>
                  <a:pt x="7131" y="14174"/>
                  <a:pt x="7615" y="14255"/>
                  <a:pt x="7867" y="14423"/>
                </a:cubicBezTo>
                <a:lnTo>
                  <a:pt x="10731" y="16329"/>
                </a:lnTo>
                <a:cubicBezTo>
                  <a:pt x="10982" y="16496"/>
                  <a:pt x="11103" y="16818"/>
                  <a:pt x="10999" y="17045"/>
                </a:cubicBezTo>
                <a:cubicBezTo>
                  <a:pt x="10999" y="17045"/>
                  <a:pt x="10782" y="17516"/>
                  <a:pt x="10782" y="18000"/>
                </a:cubicBezTo>
                <a:cubicBezTo>
                  <a:pt x="10782" y="19988"/>
                  <a:pt x="13204" y="21600"/>
                  <a:pt x="16191" y="21600"/>
                </a:cubicBezTo>
                <a:cubicBezTo>
                  <a:pt x="19178" y="21600"/>
                  <a:pt x="21600" y="19988"/>
                  <a:pt x="21600" y="18000"/>
                </a:cubicBezTo>
                <a:cubicBezTo>
                  <a:pt x="21599" y="16012"/>
                  <a:pt x="19177" y="14400"/>
                  <a:pt x="16190" y="14400"/>
                </a:cubicBezTo>
                <a:close/>
                <a:moveTo>
                  <a:pt x="16190" y="14400"/>
                </a:moveTo>
              </a:path>
            </a:pathLst>
          </a:custGeom>
          <a:solidFill>
            <a:srgbClr val="A40000"/>
          </a:solidFill>
          <a:ln>
            <a:noFill/>
          </a:ln>
        </p:spPr>
        <p:txBody>
          <a:bodyPr lIns="0" tIns="0" rIns="0" bIns="0"/>
          <a:lstStyle/>
          <a:p>
            <a:pPr defTabSz="608965" fontAlgn="auto">
              <a:spcBef>
                <a:spcPts val="0"/>
              </a:spcBef>
              <a:spcAft>
                <a:spcPts val="0"/>
              </a:spcAft>
            </a:pPr>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a:xfrm>
            <a:off x="1398905" y="4424682"/>
            <a:ext cx="1981200" cy="711835"/>
            <a:chOff x="2408" y="3190"/>
            <a:chExt cx="3120" cy="1121"/>
          </a:xfrm>
        </p:grpSpPr>
        <p:sp>
          <p:nvSpPr>
            <p:cNvPr id="51"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endPar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52"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endPar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endParaRPr>
            </a:p>
          </p:txBody>
        </p:sp>
      </p:grpSp>
      <p:grpSp>
        <p:nvGrpSpPr>
          <p:cNvPr id="53" name="组合 52"/>
          <p:cNvGrpSpPr/>
          <p:nvPr/>
        </p:nvGrpSpPr>
        <p:grpSpPr>
          <a:xfrm>
            <a:off x="3821431" y="4425317"/>
            <a:ext cx="1981200" cy="711835"/>
            <a:chOff x="2408" y="3190"/>
            <a:chExt cx="3120" cy="1121"/>
          </a:xfrm>
        </p:grpSpPr>
        <p:sp>
          <p:nvSpPr>
            <p:cNvPr id="54"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endPar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55"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endPar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endParaRPr>
            </a:p>
          </p:txBody>
        </p:sp>
      </p:grpSp>
      <p:grpSp>
        <p:nvGrpSpPr>
          <p:cNvPr id="56" name="组合 55"/>
          <p:cNvGrpSpPr/>
          <p:nvPr/>
        </p:nvGrpSpPr>
        <p:grpSpPr>
          <a:xfrm>
            <a:off x="6413500" y="4425317"/>
            <a:ext cx="1981200" cy="711835"/>
            <a:chOff x="2408" y="3190"/>
            <a:chExt cx="3120" cy="1121"/>
          </a:xfrm>
        </p:grpSpPr>
        <p:sp>
          <p:nvSpPr>
            <p:cNvPr id="57"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endPar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58"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endPar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endParaRPr>
            </a:p>
          </p:txBody>
        </p:sp>
      </p:grpSp>
      <p:grpSp>
        <p:nvGrpSpPr>
          <p:cNvPr id="59" name="组合 58"/>
          <p:cNvGrpSpPr/>
          <p:nvPr/>
        </p:nvGrpSpPr>
        <p:grpSpPr>
          <a:xfrm>
            <a:off x="8990331" y="4425952"/>
            <a:ext cx="1981200" cy="711835"/>
            <a:chOff x="2408" y="3190"/>
            <a:chExt cx="3120" cy="1121"/>
          </a:xfrm>
        </p:grpSpPr>
        <p:sp>
          <p:nvSpPr>
            <p:cNvPr id="60"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endPar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61"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endPar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1000" fill="hold"/>
                                        <p:tgtEl>
                                          <p:spTgt spid="4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1000"/>
                                        <p:tgtEl>
                                          <p:spTgt spid="49"/>
                                        </p:tgtEl>
                                      </p:cBhvr>
                                    </p:animEffect>
                                    <p:anim calcmode="lin" valueType="num">
                                      <p:cBhvr>
                                        <p:cTn id="78" dur="1000" fill="hold"/>
                                        <p:tgtEl>
                                          <p:spTgt spid="49"/>
                                        </p:tgtEl>
                                        <p:attrNameLst>
                                          <p:attrName>ppt_x</p:attrName>
                                        </p:attrNameLst>
                                      </p:cBhvr>
                                      <p:tavLst>
                                        <p:tav tm="0">
                                          <p:val>
                                            <p:strVal val="#ppt_x"/>
                                          </p:val>
                                        </p:tav>
                                        <p:tav tm="100000">
                                          <p:val>
                                            <p:strVal val="#ppt_x"/>
                                          </p:val>
                                        </p:tav>
                                      </p:tavLst>
                                    </p:anim>
                                    <p:anim calcmode="lin" valueType="num">
                                      <p:cBhvr>
                                        <p:cTn id="79" dur="1000" fill="hold"/>
                                        <p:tgtEl>
                                          <p:spTgt spid="49"/>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5" presetClass="entr" presetSubtype="10"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checkerboard(across)">
                                      <p:cBhvr>
                                        <p:cTn id="83" dur="500"/>
                                        <p:tgtEl>
                                          <p:spTgt spid="50"/>
                                        </p:tgtEl>
                                      </p:cBhvr>
                                    </p:animEffect>
                                  </p:childTnLst>
                                </p:cTn>
                              </p:par>
                            </p:childTnLst>
                          </p:cTn>
                        </p:par>
                        <p:par>
                          <p:cTn id="84" fill="hold">
                            <p:stCondLst>
                              <p:cond delay="1500"/>
                            </p:stCondLst>
                            <p:childTnLst>
                              <p:par>
                                <p:cTn id="85" presetID="5" presetClass="entr" presetSubtype="1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checkerboard(across)">
                                      <p:cBhvr>
                                        <p:cTn id="87" dur="500"/>
                                        <p:tgtEl>
                                          <p:spTgt spid="53"/>
                                        </p:tgtEl>
                                      </p:cBhvr>
                                    </p:animEffect>
                                  </p:childTnLst>
                                </p:cTn>
                              </p:par>
                            </p:childTnLst>
                          </p:cTn>
                        </p:par>
                        <p:par>
                          <p:cTn id="88" fill="hold">
                            <p:stCondLst>
                              <p:cond delay="2000"/>
                            </p:stCondLst>
                            <p:childTnLst>
                              <p:par>
                                <p:cTn id="89" presetID="5" presetClass="entr" presetSubtype="10"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checkerboard(across)">
                                      <p:cBhvr>
                                        <p:cTn id="91" dur="500"/>
                                        <p:tgtEl>
                                          <p:spTgt spid="56"/>
                                        </p:tgtEl>
                                      </p:cBhvr>
                                    </p:animEffect>
                                  </p:childTnLst>
                                </p:cTn>
                              </p:par>
                            </p:childTnLst>
                          </p:cTn>
                        </p:par>
                        <p:par>
                          <p:cTn id="92" fill="hold">
                            <p:stCondLst>
                              <p:cond delay="2500"/>
                            </p:stCondLst>
                            <p:childTnLst>
                              <p:par>
                                <p:cTn id="93" presetID="5" presetClass="entr" presetSubtype="10" fill="hold"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checkerboard(across)">
                                      <p:cBhvr>
                                        <p:cTn id="9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1"/>
          <p:cNvSpPr txBox="1"/>
          <p:nvPr/>
        </p:nvSpPr>
        <p:spPr>
          <a:xfrm>
            <a:off x="1398906" y="430532"/>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五一劳动节简介</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898710" y="1137250"/>
            <a:ext cx="4796444" cy="0"/>
          </a:xfrm>
          <a:prstGeom prst="line">
            <a:avLst/>
          </a:prstGeom>
          <a:noFill/>
          <a:ln w="6350" cap="flat" cmpd="sng" algn="ctr">
            <a:solidFill>
              <a:srgbClr val="A40000"/>
            </a:solidFill>
            <a:prstDash val="dash"/>
            <a:miter lim="800000"/>
          </a:ln>
          <a:effectLst/>
        </p:spPr>
      </p:cxnSp>
      <p:grpSp>
        <p:nvGrpSpPr>
          <p:cNvPr id="14" name="组合 13"/>
          <p:cNvGrpSpPr/>
          <p:nvPr/>
        </p:nvGrpSpPr>
        <p:grpSpPr>
          <a:xfrm>
            <a:off x="7029451" y="1943737"/>
            <a:ext cx="2512060" cy="3592195"/>
            <a:chOff x="8832" y="1042"/>
            <a:chExt cx="4535" cy="5963"/>
          </a:xfrm>
          <a:solidFill>
            <a:srgbClr val="A40000"/>
          </a:solidFill>
        </p:grpSpPr>
        <p:sp>
          <p:nvSpPr>
            <p:cNvPr id="15" name="矩形 14"/>
            <p:cNvSpPr/>
            <p:nvPr/>
          </p:nvSpPr>
          <p:spPr>
            <a:xfrm>
              <a:off x="8832" y="1042"/>
              <a:ext cx="4535" cy="596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6" name="等腰三角形 15"/>
            <p:cNvSpPr/>
            <p:nvPr/>
          </p:nvSpPr>
          <p:spPr>
            <a:xfrm rot="5400000">
              <a:off x="8832" y="1889"/>
              <a:ext cx="510" cy="510"/>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文本框 9"/>
          <p:cNvSpPr txBox="1"/>
          <p:nvPr/>
        </p:nvSpPr>
        <p:spPr>
          <a:xfrm>
            <a:off x="7312026" y="2395221"/>
            <a:ext cx="2454911" cy="1384995"/>
          </a:xfrm>
          <a:prstGeom prst="rect">
            <a:avLst/>
          </a:prstGeom>
          <a:noFill/>
        </p:spPr>
        <p:txBody>
          <a:bodyPr wrap="square" rtlCol="0">
            <a:spAutoFit/>
          </a:bodyPr>
          <a:lstStyle/>
          <a:p>
            <a:pPr fontAlgn="auto">
              <a:spcBef>
                <a:spcPts val="0"/>
              </a:spcBef>
              <a:spcAft>
                <a:spcPts val="0"/>
              </a:spcAft>
            </a:pPr>
            <a:r>
              <a:rPr lang="en-US" altLang="zh-CN" sz="2800" b="1">
                <a:solidFill>
                  <a:prstClr val="white"/>
                </a:solidFill>
                <a:latin typeface="华文细黑" panose="02010600040101010101" charset="-122"/>
                <a:ea typeface="华文细黑" panose="02010600040101010101" charset="-122"/>
              </a:rPr>
              <a:t>International Workers'</a:t>
            </a:r>
            <a:endParaRPr lang="en-US" altLang="zh-CN" sz="2800" b="1">
              <a:solidFill>
                <a:prstClr val="white"/>
              </a:solidFill>
              <a:latin typeface="华文细黑" panose="02010600040101010101" charset="-122"/>
              <a:ea typeface="华文细黑" panose="02010600040101010101" charset="-122"/>
            </a:endParaRPr>
          </a:p>
          <a:p>
            <a:pPr fontAlgn="auto">
              <a:spcBef>
                <a:spcPts val="0"/>
              </a:spcBef>
              <a:spcAft>
                <a:spcPts val="0"/>
              </a:spcAft>
            </a:pPr>
            <a:r>
              <a:rPr lang="en-US" altLang="zh-CN" sz="2800" b="1">
                <a:solidFill>
                  <a:prstClr val="white"/>
                </a:solidFill>
                <a:latin typeface="华文细黑" panose="02010600040101010101" charset="-122"/>
                <a:ea typeface="华文细黑" panose="02010600040101010101" charset="-122"/>
              </a:rPr>
              <a:t>day</a:t>
            </a:r>
            <a:endParaRPr lang="en-US" altLang="zh-CN" sz="2800" b="1">
              <a:solidFill>
                <a:prstClr val="white"/>
              </a:solidFill>
              <a:latin typeface="华文细黑" panose="02010600040101010101" charset="-122"/>
              <a:ea typeface="华文细黑" panose="02010600040101010101" charset="-122"/>
            </a:endParaRPr>
          </a:p>
        </p:txBody>
      </p:sp>
      <p:sp>
        <p:nvSpPr>
          <p:cNvPr id="18" name="文本框 10"/>
          <p:cNvSpPr txBox="1"/>
          <p:nvPr/>
        </p:nvSpPr>
        <p:spPr>
          <a:xfrm>
            <a:off x="7139940" y="4006850"/>
            <a:ext cx="3026411" cy="398780"/>
          </a:xfrm>
          <a:prstGeom prst="rect">
            <a:avLst/>
          </a:prstGeom>
          <a:noFill/>
        </p:spPr>
        <p:txBody>
          <a:bodyPr wrap="square" rtlCol="0">
            <a:spAutoFit/>
          </a:bodyPr>
          <a:lstStyle/>
          <a:p>
            <a:pPr fontAlgn="auto">
              <a:spcBef>
                <a:spcPts val="0"/>
              </a:spcBef>
              <a:spcAft>
                <a:spcPts val="0"/>
              </a:spcAft>
            </a:pPr>
            <a:r>
              <a:rPr lang="zh-CN" altLang="en-US" sz="2000">
                <a:solidFill>
                  <a:prstClr val="white"/>
                </a:solidFill>
                <a:latin typeface="微软雅黑" panose="020B0503020204020204" pitchFamily="34" charset="-122"/>
                <a:ea typeface="微软雅黑" panose="020B0503020204020204" pitchFamily="34" charset="-122"/>
              </a:rPr>
              <a:t>此处输入标题文本</a:t>
            </a:r>
            <a:endParaRPr lang="zh-CN" altLang="en-US" sz="2000">
              <a:solidFill>
                <a:prstClr val="white"/>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rotWithShape="1">
          <a:blip r:embed="rId1" cstate="screen"/>
          <a:srcRect/>
          <a:stretch>
            <a:fillRect/>
          </a:stretch>
        </p:blipFill>
        <p:spPr>
          <a:xfrm>
            <a:off x="766446" y="1737995"/>
            <a:ext cx="6154420" cy="4003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16" presetClass="entr" presetSubtype="21" fill="hold" grpId="1"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1"/>
          <p:cNvSpPr txBox="1"/>
          <p:nvPr/>
        </p:nvSpPr>
        <p:spPr>
          <a:xfrm>
            <a:off x="1398906" y="430532"/>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五一劳动节简介</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898710" y="1137250"/>
            <a:ext cx="4796444" cy="0"/>
          </a:xfrm>
          <a:prstGeom prst="line">
            <a:avLst/>
          </a:prstGeom>
          <a:noFill/>
          <a:ln w="6350" cap="flat" cmpd="sng" algn="ctr">
            <a:solidFill>
              <a:srgbClr val="A40000"/>
            </a:solidFill>
            <a:prstDash val="dash"/>
            <a:miter lim="800000"/>
          </a:ln>
          <a:effectLst/>
        </p:spPr>
      </p:cxnSp>
      <p:grpSp>
        <p:nvGrpSpPr>
          <p:cNvPr id="29" name="组合 28"/>
          <p:cNvGrpSpPr/>
          <p:nvPr/>
        </p:nvGrpSpPr>
        <p:grpSpPr>
          <a:xfrm>
            <a:off x="4686085" y="2166620"/>
            <a:ext cx="2689860" cy="2911201"/>
            <a:chOff x="7153" y="2710"/>
            <a:chExt cx="5335" cy="5333"/>
          </a:xfrm>
        </p:grpSpPr>
        <p:sp>
          <p:nvSpPr>
            <p:cNvPr id="30" name="Freeform 5"/>
            <p:cNvSpPr/>
            <p:nvPr/>
          </p:nvSpPr>
          <p:spPr bwMode="auto">
            <a:xfrm>
              <a:off x="9878" y="4322"/>
              <a:ext cx="2610" cy="367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A40000"/>
            </a:solidFill>
            <a:ln>
              <a:noFill/>
            </a:ln>
          </p:spPr>
          <p:txBody>
            <a:bodyPr/>
            <a:lstStyle/>
            <a:p>
              <a:pPr fontAlgn="auto">
                <a:spcBef>
                  <a:spcPts val="0"/>
                </a:spcBef>
                <a:spcAft>
                  <a:spcPts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31" name="Freeform 6"/>
            <p:cNvSpPr/>
            <p:nvPr/>
          </p:nvSpPr>
          <p:spPr bwMode="auto">
            <a:xfrm>
              <a:off x="8769" y="2710"/>
              <a:ext cx="3672" cy="2608"/>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2147483647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A40000"/>
            </a:solidFill>
            <a:ln>
              <a:noFill/>
            </a:ln>
          </p:spPr>
          <p:txBody>
            <a:bodyPr/>
            <a:lstStyle/>
            <a:p>
              <a:pPr fontAlgn="auto">
                <a:spcBef>
                  <a:spcPts val="0"/>
                </a:spcBef>
                <a:spcAft>
                  <a:spcPts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32" name="Freeform 7"/>
            <p:cNvSpPr/>
            <p:nvPr/>
          </p:nvSpPr>
          <p:spPr bwMode="auto">
            <a:xfrm>
              <a:off x="7153" y="2710"/>
              <a:ext cx="2610" cy="3672"/>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A40000"/>
            </a:solidFill>
            <a:ln>
              <a:noFill/>
            </a:ln>
          </p:spPr>
          <p:txBody>
            <a:bodyPr/>
            <a:lstStyle/>
            <a:p>
              <a:pPr fontAlgn="auto">
                <a:spcBef>
                  <a:spcPts val="0"/>
                </a:spcBef>
                <a:spcAft>
                  <a:spcPts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33" name="Freeform 8"/>
            <p:cNvSpPr/>
            <p:nvPr/>
          </p:nvSpPr>
          <p:spPr bwMode="auto">
            <a:xfrm>
              <a:off x="7154" y="5435"/>
              <a:ext cx="3675" cy="2608"/>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A40000"/>
            </a:solidFill>
            <a:ln>
              <a:noFill/>
            </a:ln>
          </p:spPr>
          <p:txBody>
            <a:bodyPr/>
            <a:lstStyle/>
            <a:p>
              <a:pPr fontAlgn="auto">
                <a:spcBef>
                  <a:spcPts val="0"/>
                </a:spcBef>
                <a:spcAft>
                  <a:spcPts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34" name="矩形 24"/>
            <p:cNvSpPr>
              <a:spLocks noChangeArrowheads="1"/>
            </p:cNvSpPr>
            <p:nvPr/>
          </p:nvSpPr>
          <p:spPr bwMode="auto">
            <a:xfrm>
              <a:off x="7544" y="3240"/>
              <a:ext cx="1025"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pPr>
              <a:r>
                <a:rPr lang="en-US" altLang="zh-CN" sz="2000">
                  <a:solidFill>
                    <a:prstClr val="white"/>
                  </a:solidFill>
                  <a:latin typeface="微软雅黑" panose="020B0503020204020204" pitchFamily="34" charset="-122"/>
                  <a:ea typeface="微软雅黑" panose="020B0503020204020204" pitchFamily="34" charset="-122"/>
                  <a:cs typeface="Adobe Naskh Medium" panose="01010101010101010101"/>
                </a:rPr>
                <a:t>01</a:t>
              </a:r>
              <a:endParaRPr lang="en-US" altLang="zh-CN" sz="2000">
                <a:solidFill>
                  <a:prstClr val="white"/>
                </a:solidFill>
                <a:latin typeface="微软雅黑" panose="020B0503020204020204" pitchFamily="34" charset="-122"/>
                <a:ea typeface="微软雅黑" panose="020B0503020204020204" pitchFamily="34" charset="-122"/>
                <a:cs typeface="Adobe Naskh Medium" panose="01010101010101010101"/>
              </a:endParaRPr>
            </a:p>
          </p:txBody>
        </p:sp>
        <p:sp>
          <p:nvSpPr>
            <p:cNvPr id="35" name="矩形 25"/>
            <p:cNvSpPr>
              <a:spLocks noChangeArrowheads="1"/>
            </p:cNvSpPr>
            <p:nvPr/>
          </p:nvSpPr>
          <p:spPr bwMode="auto">
            <a:xfrm>
              <a:off x="11376" y="3110"/>
              <a:ext cx="1025"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pPr>
              <a:r>
                <a:rPr lang="en-US" altLang="zh-CN" sz="2000">
                  <a:solidFill>
                    <a:prstClr val="white"/>
                  </a:solidFill>
                  <a:latin typeface="微软雅黑" panose="020B0503020204020204" pitchFamily="34" charset="-122"/>
                  <a:ea typeface="微软雅黑" panose="020B0503020204020204" pitchFamily="34" charset="-122"/>
                  <a:cs typeface="Adobe Naskh Medium" panose="01010101010101010101"/>
                </a:rPr>
                <a:t>02</a:t>
              </a:r>
              <a:endParaRPr lang="en-US" altLang="zh-CN" sz="2000">
                <a:solidFill>
                  <a:prstClr val="white"/>
                </a:solidFill>
                <a:latin typeface="微软雅黑" panose="020B0503020204020204" pitchFamily="34" charset="-122"/>
                <a:ea typeface="微软雅黑" panose="020B0503020204020204" pitchFamily="34" charset="-122"/>
                <a:cs typeface="Adobe Naskh Medium" panose="01010101010101010101"/>
              </a:endParaRPr>
            </a:p>
          </p:txBody>
        </p:sp>
        <p:sp>
          <p:nvSpPr>
            <p:cNvPr id="36" name="矩形 26"/>
            <p:cNvSpPr>
              <a:spLocks noChangeArrowheads="1"/>
            </p:cNvSpPr>
            <p:nvPr/>
          </p:nvSpPr>
          <p:spPr bwMode="auto">
            <a:xfrm>
              <a:off x="11266" y="6953"/>
              <a:ext cx="1025"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pPr>
              <a:r>
                <a:rPr lang="en-US" altLang="zh-CN" sz="2000">
                  <a:solidFill>
                    <a:prstClr val="white"/>
                  </a:solidFill>
                  <a:latin typeface="微软雅黑" panose="020B0503020204020204" pitchFamily="34" charset="-122"/>
                  <a:ea typeface="微软雅黑" panose="020B0503020204020204" pitchFamily="34" charset="-122"/>
                  <a:cs typeface="Adobe Naskh Medium" panose="01010101010101010101"/>
                </a:rPr>
                <a:t>03</a:t>
              </a:r>
              <a:endParaRPr lang="en-US" altLang="zh-CN" sz="2000">
                <a:solidFill>
                  <a:prstClr val="white"/>
                </a:solidFill>
                <a:latin typeface="微软雅黑" panose="020B0503020204020204" pitchFamily="34" charset="-122"/>
                <a:ea typeface="微软雅黑" panose="020B0503020204020204" pitchFamily="34" charset="-122"/>
                <a:cs typeface="Adobe Naskh Medium" panose="01010101010101010101"/>
              </a:endParaRPr>
            </a:p>
          </p:txBody>
        </p:sp>
        <p:sp>
          <p:nvSpPr>
            <p:cNvPr id="37" name="矩形 27"/>
            <p:cNvSpPr>
              <a:spLocks noChangeArrowheads="1"/>
            </p:cNvSpPr>
            <p:nvPr/>
          </p:nvSpPr>
          <p:spPr bwMode="auto">
            <a:xfrm>
              <a:off x="7476" y="6828"/>
              <a:ext cx="1025"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pPr>
              <a:r>
                <a:rPr lang="en-US" altLang="zh-CN" sz="2000">
                  <a:solidFill>
                    <a:prstClr val="white"/>
                  </a:solidFill>
                  <a:latin typeface="微软雅黑" panose="020B0503020204020204" pitchFamily="34" charset="-122"/>
                  <a:ea typeface="微软雅黑" panose="020B0503020204020204" pitchFamily="34" charset="-122"/>
                  <a:cs typeface="Adobe Naskh Medium" panose="01010101010101010101"/>
                </a:rPr>
                <a:t>04</a:t>
              </a:r>
              <a:endParaRPr lang="en-US" altLang="zh-CN" sz="2000">
                <a:solidFill>
                  <a:prstClr val="white"/>
                </a:solidFill>
                <a:latin typeface="微软雅黑" panose="020B0503020204020204" pitchFamily="34" charset="-122"/>
                <a:ea typeface="微软雅黑" panose="020B0503020204020204" pitchFamily="34" charset="-122"/>
                <a:cs typeface="Adobe Naskh Medium" panose="01010101010101010101"/>
              </a:endParaRPr>
            </a:p>
          </p:txBody>
        </p:sp>
      </p:grpSp>
      <p:grpSp>
        <p:nvGrpSpPr>
          <p:cNvPr id="38" name="组合 37"/>
          <p:cNvGrpSpPr/>
          <p:nvPr/>
        </p:nvGrpSpPr>
        <p:grpSpPr>
          <a:xfrm>
            <a:off x="1697355" y="1971042"/>
            <a:ext cx="1981200" cy="711835"/>
            <a:chOff x="2408" y="3190"/>
            <a:chExt cx="3120" cy="1121"/>
          </a:xfrm>
        </p:grpSpPr>
        <p:sp>
          <p:nvSpPr>
            <p:cNvPr id="39"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endPar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40"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endPar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endParaRPr>
            </a:p>
          </p:txBody>
        </p:sp>
      </p:grpSp>
      <p:grpSp>
        <p:nvGrpSpPr>
          <p:cNvPr id="41" name="组合 40"/>
          <p:cNvGrpSpPr/>
          <p:nvPr/>
        </p:nvGrpSpPr>
        <p:grpSpPr>
          <a:xfrm>
            <a:off x="1697355" y="4101467"/>
            <a:ext cx="1981200" cy="711835"/>
            <a:chOff x="2408" y="3190"/>
            <a:chExt cx="3120" cy="1121"/>
          </a:xfrm>
        </p:grpSpPr>
        <p:sp>
          <p:nvSpPr>
            <p:cNvPr id="42"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endPar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43"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endPar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endParaRPr>
            </a:p>
          </p:txBody>
        </p:sp>
      </p:grpSp>
      <p:grpSp>
        <p:nvGrpSpPr>
          <p:cNvPr id="44" name="组合 43"/>
          <p:cNvGrpSpPr/>
          <p:nvPr/>
        </p:nvGrpSpPr>
        <p:grpSpPr>
          <a:xfrm>
            <a:off x="8547735" y="2025017"/>
            <a:ext cx="1981200" cy="711835"/>
            <a:chOff x="2408" y="3190"/>
            <a:chExt cx="3120" cy="1121"/>
          </a:xfrm>
        </p:grpSpPr>
        <p:sp>
          <p:nvSpPr>
            <p:cNvPr id="45"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endPar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46"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endPar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endParaRPr>
            </a:p>
          </p:txBody>
        </p:sp>
      </p:grpSp>
      <p:grpSp>
        <p:nvGrpSpPr>
          <p:cNvPr id="47" name="组合 46"/>
          <p:cNvGrpSpPr/>
          <p:nvPr/>
        </p:nvGrpSpPr>
        <p:grpSpPr>
          <a:xfrm>
            <a:off x="8547735" y="4155442"/>
            <a:ext cx="1981200" cy="711835"/>
            <a:chOff x="2408" y="3190"/>
            <a:chExt cx="3120" cy="1121"/>
          </a:xfrm>
        </p:grpSpPr>
        <p:sp>
          <p:nvSpPr>
            <p:cNvPr id="48"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endPar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49"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endPar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
                                        <p:tgtEl>
                                          <p:spTgt spid="29"/>
                                        </p:tgtEl>
                                      </p:cBhvr>
                                    </p:animEffect>
                                    <p:anim calcmode="lin" valueType="num">
                                      <p:cBhvr>
                                        <p:cTn id="8" dur="400" fill="hold"/>
                                        <p:tgtEl>
                                          <p:spTgt spid="29"/>
                                        </p:tgtEl>
                                        <p:attrNameLst>
                                          <p:attrName>ppt_x</p:attrName>
                                        </p:attrNameLst>
                                      </p:cBhvr>
                                      <p:tavLst>
                                        <p:tav tm="0">
                                          <p:val>
                                            <p:strVal val="#ppt_x"/>
                                          </p:val>
                                        </p:tav>
                                        <p:tav tm="100000">
                                          <p:val>
                                            <p:strVal val="#ppt_x"/>
                                          </p:val>
                                        </p:tav>
                                      </p:tavLst>
                                    </p:anim>
                                    <p:anim calcmode="lin" valueType="num">
                                      <p:cBhvr>
                                        <p:cTn id="9" dur="400" fill="hold"/>
                                        <p:tgtEl>
                                          <p:spTgt spid="2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checkerboard(across)">
                                      <p:cBhvr>
                                        <p:cTn id="15" dur="500"/>
                                        <p:tgtEl>
                                          <p:spTgt spid="38"/>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checkerboard(across)">
                                      <p:cBhvr>
                                        <p:cTn id="19" dur="500"/>
                                        <p:tgtEl>
                                          <p:spTgt spid="41"/>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checkerboard(across)">
                                      <p:cBhvr>
                                        <p:cTn id="23" dur="500"/>
                                        <p:tgtEl>
                                          <p:spTgt spid="44"/>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checkerboard(across)">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391297" y="-10529"/>
            <a:ext cx="2468056" cy="2762297"/>
          </a:xfrm>
          <a:custGeom>
            <a:avLst/>
            <a:gdLst>
              <a:gd name="connsiteX0" fmla="*/ 0 w 1851283"/>
              <a:gd name="connsiteY0" fmla="*/ 0 h 1447129"/>
              <a:gd name="connsiteX1" fmla="*/ 1851283 w 1851283"/>
              <a:gd name="connsiteY1" fmla="*/ 0 h 1447129"/>
              <a:gd name="connsiteX2" fmla="*/ 1851283 w 1851283"/>
              <a:gd name="connsiteY2" fmla="*/ 1447129 h 1447129"/>
              <a:gd name="connsiteX3" fmla="*/ 918129 w 1851283"/>
              <a:gd name="connsiteY3" fmla="*/ 982634 h 1447129"/>
              <a:gd name="connsiteX4" fmla="*/ 0 w 1851283"/>
              <a:gd name="connsiteY4" fmla="*/ 1439650 h 1447129"/>
              <a:gd name="connsiteX5" fmla="*/ 0 w 1851283"/>
              <a:gd name="connsiteY5" fmla="*/ 0 h 1447129"/>
              <a:gd name="connsiteX0-1" fmla="*/ 0 w 1851283"/>
              <a:gd name="connsiteY0-2" fmla="*/ 624114 h 2071243"/>
              <a:gd name="connsiteX1-3" fmla="*/ 1851283 w 1851283"/>
              <a:gd name="connsiteY1-4" fmla="*/ 0 h 2071243"/>
              <a:gd name="connsiteX2-5" fmla="*/ 1851283 w 1851283"/>
              <a:gd name="connsiteY2-6" fmla="*/ 2071243 h 2071243"/>
              <a:gd name="connsiteX3-7" fmla="*/ 918129 w 1851283"/>
              <a:gd name="connsiteY3-8" fmla="*/ 1606748 h 2071243"/>
              <a:gd name="connsiteX4-9" fmla="*/ 0 w 1851283"/>
              <a:gd name="connsiteY4-10" fmla="*/ 2063764 h 2071243"/>
              <a:gd name="connsiteX5-11" fmla="*/ 0 w 1851283"/>
              <a:gd name="connsiteY5-12" fmla="*/ 624114 h 2071243"/>
              <a:gd name="connsiteX0-13" fmla="*/ 0 w 1851283"/>
              <a:gd name="connsiteY0-14" fmla="*/ 14514 h 2071243"/>
              <a:gd name="connsiteX1-15" fmla="*/ 1851283 w 1851283"/>
              <a:gd name="connsiteY1-16" fmla="*/ 0 h 2071243"/>
              <a:gd name="connsiteX2-17" fmla="*/ 1851283 w 1851283"/>
              <a:gd name="connsiteY2-18" fmla="*/ 2071243 h 2071243"/>
              <a:gd name="connsiteX3-19" fmla="*/ 918129 w 1851283"/>
              <a:gd name="connsiteY3-20" fmla="*/ 1606748 h 2071243"/>
              <a:gd name="connsiteX4-21" fmla="*/ 0 w 1851283"/>
              <a:gd name="connsiteY4-22" fmla="*/ 2063764 h 2071243"/>
              <a:gd name="connsiteX5-23" fmla="*/ 0 w 1851283"/>
              <a:gd name="connsiteY5-24" fmla="*/ 14514 h 2071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1283" h="2071243">
                <a:moveTo>
                  <a:pt x="0" y="14514"/>
                </a:moveTo>
                <a:lnTo>
                  <a:pt x="1851283" y="0"/>
                </a:lnTo>
                <a:lnTo>
                  <a:pt x="1851283" y="2071243"/>
                </a:lnTo>
                <a:lnTo>
                  <a:pt x="918129" y="1606748"/>
                </a:lnTo>
                <a:lnTo>
                  <a:pt x="0" y="2063764"/>
                </a:lnTo>
                <a:lnTo>
                  <a:pt x="0" y="145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32" name="TextBox 13"/>
          <p:cNvSpPr txBox="1"/>
          <p:nvPr/>
        </p:nvSpPr>
        <p:spPr>
          <a:xfrm>
            <a:off x="2101846" y="879203"/>
            <a:ext cx="1203638" cy="1026159"/>
          </a:xfrm>
          <a:prstGeom prst="rect">
            <a:avLst/>
          </a:prstGeom>
          <a:noFill/>
        </p:spPr>
        <p:txBody>
          <a:bodyPr wrap="square" lIns="0" tIns="0" rIns="0" bIns="0" rtlCol="0">
            <a:spAutoFit/>
          </a:bodyPr>
          <a:lstStyle/>
          <a:p>
            <a:r>
              <a:rPr lang="en-US" altLang="zh-CN" sz="6700" b="1" dirty="0">
                <a:solidFill>
                  <a:schemeClr val="bg1"/>
                </a:solidFill>
                <a:latin typeface="+mn-lt"/>
                <a:ea typeface="+mn-ea"/>
                <a:cs typeface="+mn-ea"/>
                <a:sym typeface="+mn-lt"/>
              </a:rPr>
              <a:t>03</a:t>
            </a:r>
            <a:endParaRPr lang="zh-CN" altLang="en-US" sz="6700" b="1" dirty="0">
              <a:solidFill>
                <a:schemeClr val="bg1"/>
              </a:solidFill>
              <a:latin typeface="+mn-lt"/>
              <a:ea typeface="+mn-ea"/>
              <a:cs typeface="+mn-ea"/>
              <a:sym typeface="+mn-lt"/>
            </a:endParaRPr>
          </a:p>
        </p:txBody>
      </p:sp>
      <p:pic>
        <p:nvPicPr>
          <p:cNvPr id="33" name="图片 32"/>
          <p:cNvPicPr>
            <a:picLocks noChangeAspect="1"/>
          </p:cNvPicPr>
          <p:nvPr/>
        </p:nvPicPr>
        <p:blipFill>
          <a:blip r:embed="rId1" cstate="screen"/>
          <a:stretch>
            <a:fillRect/>
          </a:stretch>
        </p:blipFill>
        <p:spPr>
          <a:xfrm>
            <a:off x="1706697" y="408429"/>
            <a:ext cx="1892558" cy="449109"/>
          </a:xfrm>
          <a:prstGeom prst="rect">
            <a:avLst/>
          </a:prstGeom>
        </p:spPr>
      </p:pic>
      <p:cxnSp>
        <p:nvCxnSpPr>
          <p:cNvPr id="12" name="直接连接符 11"/>
          <p:cNvCxnSpPr/>
          <p:nvPr/>
        </p:nvCxnSpPr>
        <p:spPr>
          <a:xfrm>
            <a:off x="3759717" y="370833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3" name="文本框 21"/>
          <p:cNvSpPr txBox="1"/>
          <p:nvPr/>
        </p:nvSpPr>
        <p:spPr>
          <a:xfrm>
            <a:off x="3859353" y="2786345"/>
            <a:ext cx="4467225" cy="923330"/>
          </a:xfrm>
          <a:prstGeom prst="rect">
            <a:avLst/>
          </a:prstGeom>
          <a:noFill/>
        </p:spPr>
        <p:txBody>
          <a:bodyPr wrap="square" rtlCol="0">
            <a:spAutoFit/>
          </a:bodyPr>
          <a:lstStyle/>
          <a:p>
            <a:pPr algn="r"/>
            <a:r>
              <a:rPr lang="zh-CN" altLang="en-US" sz="5400">
                <a:solidFill>
                  <a:srgbClr val="A40000"/>
                </a:solidFill>
                <a:latin typeface="微软雅黑" panose="020B0503020204020204" pitchFamily="34" charset="-122"/>
                <a:ea typeface="微软雅黑" panose="020B0503020204020204" pitchFamily="34" charset="-122"/>
                <a:sym typeface="+mn-ea"/>
              </a:rPr>
              <a:t>班会主题互动</a:t>
            </a:r>
            <a:endParaRPr lang="zh-CN" altLang="en-US" sz="5400" dirty="0">
              <a:solidFill>
                <a:srgbClr val="A4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strVal val="#ppt_w*0.70"/>
                                          </p:val>
                                        </p:tav>
                                        <p:tav tm="100000">
                                          <p:val>
                                            <p:strVal val="#ppt_w"/>
                                          </p:val>
                                        </p:tav>
                                      </p:tavLst>
                                    </p:anim>
                                    <p:anim calcmode="lin" valueType="num">
                                      <p:cBhvr>
                                        <p:cTn id="17" dur="1000" fill="hold"/>
                                        <p:tgtEl>
                                          <p:spTgt spid="13"/>
                                        </p:tgtEl>
                                        <p:attrNameLst>
                                          <p:attrName>ppt_h</p:attrName>
                                        </p:attrNameLst>
                                      </p:cBhvr>
                                      <p:tavLst>
                                        <p:tav tm="0">
                                          <p:val>
                                            <p:strVal val="#ppt_h"/>
                                          </p:val>
                                        </p:tav>
                                        <p:tav tm="100000">
                                          <p:val>
                                            <p:strVal val="#ppt_h"/>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班会主题互动</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13" name="矩形 12"/>
          <p:cNvSpPr/>
          <p:nvPr/>
        </p:nvSpPr>
        <p:spPr>
          <a:xfrm>
            <a:off x="392431" y="4262122"/>
            <a:ext cx="5427980" cy="1717675"/>
          </a:xfrm>
          <a:prstGeom prst="rect">
            <a:avLst/>
          </a:prstGeom>
          <a:solidFill>
            <a:srgbClr val="A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4" name="Rectangle 15"/>
          <p:cNvSpPr/>
          <p:nvPr/>
        </p:nvSpPr>
        <p:spPr>
          <a:xfrm>
            <a:off x="2386331" y="1677037"/>
            <a:ext cx="3336925" cy="2421255"/>
          </a:xfrm>
          <a:prstGeom prst="rect">
            <a:avLst/>
          </a:prstGeom>
          <a:noFill/>
          <a:ln w="38100" cap="flat" cmpd="sng" algn="ctr">
            <a:solidFill>
              <a:srgbClr val="A4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 name="TextBox 16"/>
          <p:cNvSpPr txBox="1"/>
          <p:nvPr/>
        </p:nvSpPr>
        <p:spPr>
          <a:xfrm>
            <a:off x="2902728" y="2068053"/>
            <a:ext cx="1770806" cy="1131079"/>
          </a:xfrm>
          <a:prstGeom prst="rect">
            <a:avLst/>
          </a:prstGeom>
          <a:noFill/>
        </p:spPr>
        <p:txBody>
          <a:bodyPr wrap="none" rtlCol="0">
            <a:spAutoFit/>
          </a:bodyPr>
          <a:lstStyle/>
          <a:p>
            <a:pPr fontAlgn="auto">
              <a:lnSpc>
                <a:spcPts val="2700"/>
              </a:lnSpc>
              <a:spcBef>
                <a:spcPts val="0"/>
              </a:spcBef>
              <a:spcAft>
                <a:spcPts val="0"/>
              </a:spcAft>
            </a:pPr>
            <a:r>
              <a:rPr lang="en-US" sz="2400" dirty="0" smtClean="0">
                <a:solidFill>
                  <a:prstClr val="black">
                    <a:lumMod val="50000"/>
                    <a:lumOff val="50000"/>
                  </a:prstClr>
                </a:solidFill>
                <a:latin typeface="微软雅黑" panose="020B0503020204020204" pitchFamily="34" charset="-122"/>
                <a:ea typeface="微软雅黑" panose="020B0503020204020204" pitchFamily="34" charset="-122"/>
                <a:cs typeface="Montserrat" panose="02000505000000020004" charset="0"/>
              </a:rPr>
              <a:t>THIS</a:t>
            </a:r>
            <a:r>
              <a:rPr lang="en-US" sz="2400" dirty="0">
                <a:solidFill>
                  <a:prstClr val="black">
                    <a:lumMod val="50000"/>
                    <a:lumOff val="50000"/>
                  </a:prstClr>
                </a:solidFill>
                <a:latin typeface="微软雅黑" panose="020B0503020204020204" pitchFamily="34" charset="-122"/>
                <a:ea typeface="微软雅黑" panose="020B0503020204020204" pitchFamily="34" charset="-122"/>
                <a:cs typeface="Montserrat" panose="02000505000000020004" charset="0"/>
              </a:rPr>
              <a:t> </a:t>
            </a:r>
            <a:r>
              <a:rPr lang="en-US" sz="2400" dirty="0" smtClean="0">
                <a:solidFill>
                  <a:prstClr val="black">
                    <a:lumMod val="50000"/>
                    <a:lumOff val="50000"/>
                  </a:prstClr>
                </a:solidFill>
                <a:latin typeface="微软雅黑" panose="020B0503020204020204" pitchFamily="34" charset="-122"/>
                <a:ea typeface="微软雅黑" panose="020B0503020204020204" pitchFamily="34" charset="-122"/>
                <a:cs typeface="Montserrat" panose="02000505000000020004" charset="0"/>
              </a:rPr>
              <a:t>IS</a:t>
            </a:r>
            <a:endParaRPr lang="en-US" sz="2400" dirty="0" smtClean="0">
              <a:solidFill>
                <a:prstClr val="black">
                  <a:lumMod val="50000"/>
                  <a:lumOff val="50000"/>
                </a:prstClr>
              </a:solidFill>
              <a:latin typeface="微软雅黑" panose="020B0503020204020204" pitchFamily="34" charset="-122"/>
              <a:ea typeface="微软雅黑" panose="020B0503020204020204" pitchFamily="34" charset="-122"/>
              <a:cs typeface="Montserrat" panose="02000505000000020004" charset="0"/>
            </a:endParaRPr>
          </a:p>
          <a:p>
            <a:pPr fontAlgn="auto">
              <a:lnSpc>
                <a:spcPts val="2700"/>
              </a:lnSpc>
              <a:spcBef>
                <a:spcPts val="0"/>
              </a:spcBef>
              <a:spcAft>
                <a:spcPts val="0"/>
              </a:spcAft>
            </a:pPr>
            <a:r>
              <a:rPr lang="en-US" sz="2400" dirty="0" smtClean="0">
                <a:solidFill>
                  <a:prstClr val="black">
                    <a:lumMod val="50000"/>
                    <a:lumOff val="50000"/>
                  </a:prstClr>
                </a:solidFill>
                <a:latin typeface="微软雅黑" panose="020B0503020204020204" pitchFamily="34" charset="-122"/>
                <a:ea typeface="微软雅黑" panose="020B0503020204020204" pitchFamily="34" charset="-122"/>
                <a:cs typeface="Montserrat" panose="02000505000000020004" charset="0"/>
              </a:rPr>
              <a:t>AWESOME</a:t>
            </a:r>
            <a:endParaRPr lang="en-US" sz="2400" dirty="0" smtClean="0">
              <a:solidFill>
                <a:prstClr val="black">
                  <a:lumMod val="50000"/>
                  <a:lumOff val="50000"/>
                </a:prstClr>
              </a:solidFill>
              <a:latin typeface="微软雅黑" panose="020B0503020204020204" pitchFamily="34" charset="-122"/>
              <a:ea typeface="微软雅黑" panose="020B0503020204020204" pitchFamily="34" charset="-122"/>
              <a:cs typeface="Montserrat" panose="02000505000000020004" charset="0"/>
            </a:endParaRPr>
          </a:p>
          <a:p>
            <a:pPr fontAlgn="auto">
              <a:lnSpc>
                <a:spcPts val="2700"/>
              </a:lnSpc>
              <a:spcBef>
                <a:spcPts val="0"/>
              </a:spcBef>
              <a:spcAft>
                <a:spcPts val="0"/>
              </a:spcAft>
            </a:pPr>
            <a:r>
              <a:rPr lang="en-US" sz="2400" dirty="0" smtClean="0">
                <a:solidFill>
                  <a:prstClr val="black">
                    <a:lumMod val="50000"/>
                    <a:lumOff val="50000"/>
                  </a:prstClr>
                </a:solidFill>
                <a:latin typeface="微软雅黑" panose="020B0503020204020204" pitchFamily="34" charset="-122"/>
                <a:ea typeface="微软雅黑" panose="020B0503020204020204" pitchFamily="34" charset="-122"/>
                <a:cs typeface="Montserrat" panose="02000505000000020004" charset="0"/>
              </a:rPr>
              <a:t>TITLE</a:t>
            </a:r>
            <a:endParaRPr lang="en-US" sz="2400" dirty="0" smtClean="0">
              <a:solidFill>
                <a:prstClr val="black">
                  <a:lumMod val="50000"/>
                  <a:lumOff val="50000"/>
                </a:prstClr>
              </a:solidFill>
              <a:latin typeface="微软雅黑" panose="020B0503020204020204" pitchFamily="34" charset="-122"/>
              <a:ea typeface="微软雅黑" panose="020B0503020204020204" pitchFamily="34" charset="-122"/>
              <a:cs typeface="Montserrat" panose="02000505000000020004" charset="0"/>
            </a:endParaRPr>
          </a:p>
        </p:txBody>
      </p:sp>
      <p:sp>
        <p:nvSpPr>
          <p:cNvPr id="16" name="Subtitle 2"/>
          <p:cNvSpPr txBox="1"/>
          <p:nvPr/>
        </p:nvSpPr>
        <p:spPr bwMode="auto">
          <a:xfrm>
            <a:off x="588009" y="4453890"/>
            <a:ext cx="3371851" cy="158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auto">
              <a:lnSpc>
                <a:spcPct val="120000"/>
              </a:lnSpc>
              <a:spcAft>
                <a:spcPts val="0"/>
              </a:spcAft>
              <a:buFontTx/>
              <a:buNone/>
            </a:pPr>
            <a:r>
              <a:rPr lang="zh-CN" altLang="en-US" sz="3600" b="1" dirty="0">
                <a:solidFill>
                  <a:prstClr val="white"/>
                </a:solidFill>
                <a:latin typeface="微软雅黑" panose="020B0503020204020204" pitchFamily="34" charset="-122"/>
                <a:ea typeface="微软雅黑" panose="020B0503020204020204" pitchFamily="34" charset="-122"/>
                <a:cs typeface="Lantinghei SC Demibold" charset="-122"/>
                <a:sym typeface="时尚中黑简体" charset="0"/>
              </a:rPr>
              <a:t>劳动最光荣</a:t>
            </a:r>
            <a:r>
              <a:rPr lang="en-US" altLang="zh-CN" sz="3600" b="1" dirty="0">
                <a:solidFill>
                  <a:prstClr val="white"/>
                </a:solidFill>
                <a:latin typeface="微软雅黑" panose="020B0503020204020204" pitchFamily="34" charset="-122"/>
                <a:ea typeface="微软雅黑" panose="020B0503020204020204" pitchFamily="34" charset="-122"/>
                <a:cs typeface="Lantinghei SC Demibold" charset="-122"/>
                <a:sym typeface="时尚中黑简体" charset="0"/>
              </a:rPr>
              <a:t>·</a:t>
            </a:r>
            <a:endParaRPr lang="en-US" altLang="zh-CN" sz="3600" b="1" dirty="0">
              <a:solidFill>
                <a:prstClr val="white"/>
              </a:solidFill>
              <a:latin typeface="微软雅黑" panose="020B0503020204020204" pitchFamily="34" charset="-122"/>
              <a:ea typeface="微软雅黑" panose="020B0503020204020204" pitchFamily="34" charset="-122"/>
              <a:cs typeface="Lantinghei SC Demibold" charset="-122"/>
              <a:sym typeface="时尚中黑简体" charset="0"/>
            </a:endParaRPr>
          </a:p>
          <a:p>
            <a:pPr algn="ctr" fontAlgn="auto">
              <a:lnSpc>
                <a:spcPct val="120000"/>
              </a:lnSpc>
              <a:spcAft>
                <a:spcPts val="0"/>
              </a:spcAft>
              <a:buFontTx/>
              <a:buNone/>
            </a:pPr>
            <a:endParaRPr lang="en-US" altLang="zh-CN" sz="3600" b="1" dirty="0">
              <a:solidFill>
                <a:prstClr val="white"/>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pic>
        <p:nvPicPr>
          <p:cNvPr id="17" name="图片 16"/>
          <p:cNvPicPr>
            <a:picLocks noChangeAspect="1"/>
          </p:cNvPicPr>
          <p:nvPr/>
        </p:nvPicPr>
        <p:blipFill>
          <a:blip r:embed="rId1"/>
          <a:stretch>
            <a:fillRect/>
          </a:stretch>
        </p:blipFill>
        <p:spPr>
          <a:xfrm>
            <a:off x="6471921" y="1810387"/>
            <a:ext cx="4156075" cy="38601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0.70"/>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班会主题互动</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31" name="Freeform 45"/>
          <p:cNvSpPr>
            <a:spLocks noEditPoints="1"/>
          </p:cNvSpPr>
          <p:nvPr/>
        </p:nvSpPr>
        <p:spPr bwMode="auto">
          <a:xfrm>
            <a:off x="6121726" y="1863758"/>
            <a:ext cx="413815" cy="41381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40000"/>
          </a:solidFill>
          <a:ln w="9525">
            <a:noFill/>
            <a:round/>
          </a:ln>
        </p:spPr>
        <p:txBody>
          <a:bodyPr vert="horz" wrap="square" lIns="121682" tIns="60841" rIns="121682" bIns="60841" numCol="1" anchor="t" anchorCtr="0" compatLnSpc="1"/>
          <a:lstStyle/>
          <a:p>
            <a:pPr defTabSz="1373505" fontAlgn="auto">
              <a:spcBef>
                <a:spcPts val="0"/>
              </a:spcBef>
              <a:spcAft>
                <a:spcPts val="0"/>
              </a:spcAft>
              <a:defRPr/>
            </a:pPr>
            <a:endParaRPr lang="en-US" sz="3545"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45"/>
          <p:cNvSpPr>
            <a:spLocks noEditPoints="1"/>
          </p:cNvSpPr>
          <p:nvPr/>
        </p:nvSpPr>
        <p:spPr bwMode="auto">
          <a:xfrm>
            <a:off x="6121726" y="2977877"/>
            <a:ext cx="413815" cy="41381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40000"/>
          </a:solidFill>
          <a:ln w="9525">
            <a:noFill/>
            <a:round/>
          </a:ln>
        </p:spPr>
        <p:txBody>
          <a:bodyPr vert="horz" wrap="square" lIns="121682" tIns="60841" rIns="121682" bIns="60841" numCol="1" anchor="t" anchorCtr="0" compatLnSpc="1"/>
          <a:lstStyle/>
          <a:p>
            <a:pPr defTabSz="1373505" fontAlgn="auto">
              <a:spcBef>
                <a:spcPts val="0"/>
              </a:spcBef>
              <a:spcAft>
                <a:spcPts val="0"/>
              </a:spcAft>
              <a:defRPr/>
            </a:pPr>
            <a:endParaRPr lang="en-US" sz="3545"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45"/>
          <p:cNvSpPr>
            <a:spLocks noEditPoints="1"/>
          </p:cNvSpPr>
          <p:nvPr/>
        </p:nvSpPr>
        <p:spPr bwMode="auto">
          <a:xfrm>
            <a:off x="6121726" y="4091997"/>
            <a:ext cx="413815" cy="41381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40000"/>
          </a:solidFill>
          <a:ln w="9525">
            <a:noFill/>
            <a:round/>
          </a:ln>
        </p:spPr>
        <p:txBody>
          <a:bodyPr vert="horz" wrap="square" lIns="121682" tIns="60841" rIns="121682" bIns="60841" numCol="1" anchor="t" anchorCtr="0" compatLnSpc="1"/>
          <a:lstStyle/>
          <a:p>
            <a:pPr defTabSz="1373505" fontAlgn="auto">
              <a:spcBef>
                <a:spcPts val="0"/>
              </a:spcBef>
              <a:spcAft>
                <a:spcPts val="0"/>
              </a:spcAft>
              <a:defRPr/>
            </a:pPr>
            <a:endParaRPr lang="en-US" sz="3545"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93"/>
          <p:cNvSpPr>
            <a:spLocks noEditPoints="1"/>
          </p:cNvSpPr>
          <p:nvPr/>
        </p:nvSpPr>
        <p:spPr bwMode="auto">
          <a:xfrm>
            <a:off x="6121726" y="5206116"/>
            <a:ext cx="413815" cy="41381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40000"/>
          </a:solidFill>
          <a:ln w="9525">
            <a:noFill/>
            <a:round/>
          </a:ln>
        </p:spPr>
        <p:txBody>
          <a:bodyPr vert="horz" wrap="square" lIns="121682" tIns="60841" rIns="121682" bIns="60841" numCol="1" anchor="t" anchorCtr="0" compatLnSpc="1"/>
          <a:lstStyle/>
          <a:p>
            <a:pPr defTabSz="1373505" fontAlgn="auto">
              <a:spcBef>
                <a:spcPts val="0"/>
              </a:spcBef>
              <a:spcAft>
                <a:spcPts val="0"/>
              </a:spcAft>
              <a:defRPr/>
            </a:pPr>
            <a:endParaRPr lang="en-US" sz="3545"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1049655" y="1233172"/>
            <a:ext cx="4878071" cy="4874895"/>
            <a:chOff x="1653" y="1942"/>
            <a:chExt cx="7682" cy="7677"/>
          </a:xfrm>
        </p:grpSpPr>
        <p:sp>
          <p:nvSpPr>
            <p:cNvPr id="36" name="Freeform 64"/>
            <p:cNvSpPr/>
            <p:nvPr/>
          </p:nvSpPr>
          <p:spPr bwMode="auto">
            <a:xfrm rot="5400000">
              <a:off x="5425" y="2455"/>
              <a:ext cx="3990" cy="3830"/>
            </a:xfrm>
            <a:custGeom>
              <a:avLst/>
              <a:gdLst>
                <a:gd name="connsiteX0" fmla="*/ 0 w 1905000"/>
                <a:gd name="connsiteY0" fmla="*/ 1828800 h 1828800"/>
                <a:gd name="connsiteX1" fmla="*/ 0 w 1905000"/>
                <a:gd name="connsiteY1" fmla="*/ 220590 h 1828800"/>
                <a:gd name="connsiteX2" fmla="*/ 0 w 1905000"/>
                <a:gd name="connsiteY2" fmla="*/ 220590 h 1828800"/>
                <a:gd name="connsiteX3" fmla="*/ 0 w 1905000"/>
                <a:gd name="connsiteY3" fmla="*/ 220590 h 1828800"/>
                <a:gd name="connsiteX4" fmla="*/ 1152467 w 1905000"/>
                <a:gd name="connsiteY4" fmla="*/ 220590 h 1828800"/>
                <a:gd name="connsiteX5" fmla="*/ 1152467 w 1905000"/>
                <a:gd name="connsiteY5" fmla="*/ 0 h 1828800"/>
                <a:gd name="connsiteX6" fmla="*/ 1905000 w 1905000"/>
                <a:gd name="connsiteY6" fmla="*/ 457200 h 1828800"/>
                <a:gd name="connsiteX7" fmla="*/ 1152467 w 1905000"/>
                <a:gd name="connsiteY7" fmla="*/ 914400 h 1828800"/>
                <a:gd name="connsiteX8" fmla="*/ 1152467 w 1905000"/>
                <a:gd name="connsiteY8" fmla="*/ 693810 h 1828800"/>
                <a:gd name="connsiteX9" fmla="*/ 473220 w 1905000"/>
                <a:gd name="connsiteY9" fmla="*/ 693810 h 1828800"/>
                <a:gd name="connsiteX10" fmla="*/ 473220 w 1905000"/>
                <a:gd name="connsiteY10" fmla="*/ 693810 h 1828800"/>
                <a:gd name="connsiteX11" fmla="*/ 473220 w 1905000"/>
                <a:gd name="connsiteY11" fmla="*/ 1828800 h 1828800"/>
                <a:gd name="connsiteX12" fmla="*/ 0 w 1905000"/>
                <a:gd name="connsiteY12" fmla="*/ 1828800 h 1828800"/>
                <a:gd name="connsiteX0-1" fmla="*/ 0 w 1905000"/>
                <a:gd name="connsiteY0-2" fmla="*/ 1828800 h 1828800"/>
                <a:gd name="connsiteX1-3" fmla="*/ 0 w 1905000"/>
                <a:gd name="connsiteY1-4" fmla="*/ 220590 h 1828800"/>
                <a:gd name="connsiteX2-5" fmla="*/ 0 w 1905000"/>
                <a:gd name="connsiteY2-6" fmla="*/ 220590 h 1828800"/>
                <a:gd name="connsiteX3-7" fmla="*/ 0 w 1905000"/>
                <a:gd name="connsiteY3-8" fmla="*/ 220590 h 1828800"/>
                <a:gd name="connsiteX4-9" fmla="*/ 1152467 w 1905000"/>
                <a:gd name="connsiteY4-10" fmla="*/ 220590 h 1828800"/>
                <a:gd name="connsiteX5-11" fmla="*/ 1152467 w 1905000"/>
                <a:gd name="connsiteY5-12" fmla="*/ 0 h 1828800"/>
                <a:gd name="connsiteX6-13" fmla="*/ 1905000 w 1905000"/>
                <a:gd name="connsiteY6-14" fmla="*/ 457200 h 1828800"/>
                <a:gd name="connsiteX7-15" fmla="*/ 1152467 w 1905000"/>
                <a:gd name="connsiteY7-16" fmla="*/ 914400 h 1828800"/>
                <a:gd name="connsiteX8-17" fmla="*/ 1152467 w 1905000"/>
                <a:gd name="connsiteY8-18" fmla="*/ 693810 h 1828800"/>
                <a:gd name="connsiteX9-19" fmla="*/ 473220 w 1905000"/>
                <a:gd name="connsiteY9-20" fmla="*/ 693810 h 1828800"/>
                <a:gd name="connsiteX10-21" fmla="*/ 473220 w 1905000"/>
                <a:gd name="connsiteY10-22" fmla="*/ 693810 h 1828800"/>
                <a:gd name="connsiteX11-23" fmla="*/ 473220 w 1905000"/>
                <a:gd name="connsiteY11-24" fmla="*/ 1828800 h 1828800"/>
                <a:gd name="connsiteX12-25" fmla="*/ 215900 w 1905000"/>
                <a:gd name="connsiteY12-26" fmla="*/ 1828800 h 1828800"/>
                <a:gd name="connsiteX13" fmla="*/ 0 w 1905000"/>
                <a:gd name="connsiteY13" fmla="*/ 1828800 h 1828800"/>
                <a:gd name="connsiteX0-27" fmla="*/ 0 w 1905000"/>
                <a:gd name="connsiteY0-28" fmla="*/ 1828800 h 1828800"/>
                <a:gd name="connsiteX1-29" fmla="*/ 0 w 1905000"/>
                <a:gd name="connsiteY1-30" fmla="*/ 220590 h 1828800"/>
                <a:gd name="connsiteX2-31" fmla="*/ 0 w 1905000"/>
                <a:gd name="connsiteY2-32" fmla="*/ 220590 h 1828800"/>
                <a:gd name="connsiteX3-33" fmla="*/ 0 w 1905000"/>
                <a:gd name="connsiteY3-34" fmla="*/ 220590 h 1828800"/>
                <a:gd name="connsiteX4-35" fmla="*/ 1152467 w 1905000"/>
                <a:gd name="connsiteY4-36" fmla="*/ 220590 h 1828800"/>
                <a:gd name="connsiteX5-37" fmla="*/ 1152467 w 1905000"/>
                <a:gd name="connsiteY5-38" fmla="*/ 0 h 1828800"/>
                <a:gd name="connsiteX6-39" fmla="*/ 1905000 w 1905000"/>
                <a:gd name="connsiteY6-40" fmla="*/ 457200 h 1828800"/>
                <a:gd name="connsiteX7-41" fmla="*/ 1152467 w 1905000"/>
                <a:gd name="connsiteY7-42" fmla="*/ 914400 h 1828800"/>
                <a:gd name="connsiteX8-43" fmla="*/ 1152467 w 1905000"/>
                <a:gd name="connsiteY8-44" fmla="*/ 693810 h 1828800"/>
                <a:gd name="connsiteX9-45" fmla="*/ 473220 w 1905000"/>
                <a:gd name="connsiteY9-46" fmla="*/ 693810 h 1828800"/>
                <a:gd name="connsiteX10-47" fmla="*/ 473220 w 1905000"/>
                <a:gd name="connsiteY10-48" fmla="*/ 693810 h 1828800"/>
                <a:gd name="connsiteX11-49" fmla="*/ 473220 w 1905000"/>
                <a:gd name="connsiteY11-50" fmla="*/ 1828800 h 1828800"/>
                <a:gd name="connsiteX12-51" fmla="*/ 215900 w 1905000"/>
                <a:gd name="connsiteY12-52" fmla="*/ 1581150 h 1828800"/>
                <a:gd name="connsiteX13-53" fmla="*/ 0 w 1905000"/>
                <a:gd name="connsiteY13-54" fmla="*/ 1828800 h 1828800"/>
                <a:gd name="connsiteX0-55" fmla="*/ 0 w 1905000"/>
                <a:gd name="connsiteY0-56" fmla="*/ 1828800 h 1828800"/>
                <a:gd name="connsiteX1-57" fmla="*/ 0 w 1905000"/>
                <a:gd name="connsiteY1-58" fmla="*/ 220590 h 1828800"/>
                <a:gd name="connsiteX2-59" fmla="*/ 0 w 1905000"/>
                <a:gd name="connsiteY2-60" fmla="*/ 220590 h 1828800"/>
                <a:gd name="connsiteX3-61" fmla="*/ 0 w 1905000"/>
                <a:gd name="connsiteY3-62" fmla="*/ 220590 h 1828800"/>
                <a:gd name="connsiteX4-63" fmla="*/ 1152467 w 1905000"/>
                <a:gd name="connsiteY4-64" fmla="*/ 220590 h 1828800"/>
                <a:gd name="connsiteX5-65" fmla="*/ 1152467 w 1905000"/>
                <a:gd name="connsiteY5-66" fmla="*/ 0 h 1828800"/>
                <a:gd name="connsiteX6-67" fmla="*/ 1905000 w 1905000"/>
                <a:gd name="connsiteY6-68" fmla="*/ 457200 h 1828800"/>
                <a:gd name="connsiteX7-69" fmla="*/ 1152467 w 1905000"/>
                <a:gd name="connsiteY7-70" fmla="*/ 914400 h 1828800"/>
                <a:gd name="connsiteX8-71" fmla="*/ 1152467 w 1905000"/>
                <a:gd name="connsiteY8-72" fmla="*/ 693810 h 1828800"/>
                <a:gd name="connsiteX9-73" fmla="*/ 473220 w 1905000"/>
                <a:gd name="connsiteY9-74" fmla="*/ 693810 h 1828800"/>
                <a:gd name="connsiteX10-75" fmla="*/ 473220 w 1905000"/>
                <a:gd name="connsiteY10-76" fmla="*/ 693810 h 1828800"/>
                <a:gd name="connsiteX11-77" fmla="*/ 473220 w 1905000"/>
                <a:gd name="connsiteY11-78" fmla="*/ 1828800 h 1828800"/>
                <a:gd name="connsiteX12-79" fmla="*/ 215900 w 1905000"/>
                <a:gd name="connsiteY12-80" fmla="*/ 1562100 h 1828800"/>
                <a:gd name="connsiteX13-81" fmla="*/ 0 w 1905000"/>
                <a:gd name="connsiteY13-82" fmla="*/ 1828800 h 1828800"/>
                <a:gd name="connsiteX0-83" fmla="*/ 0 w 1905000"/>
                <a:gd name="connsiteY0-84" fmla="*/ 1828800 h 1828800"/>
                <a:gd name="connsiteX1-85" fmla="*/ 0 w 1905000"/>
                <a:gd name="connsiteY1-86" fmla="*/ 220590 h 1828800"/>
                <a:gd name="connsiteX2-87" fmla="*/ 0 w 1905000"/>
                <a:gd name="connsiteY2-88" fmla="*/ 220590 h 1828800"/>
                <a:gd name="connsiteX3-89" fmla="*/ 0 w 1905000"/>
                <a:gd name="connsiteY3-90" fmla="*/ 220590 h 1828800"/>
                <a:gd name="connsiteX4-91" fmla="*/ 1152467 w 1905000"/>
                <a:gd name="connsiteY4-92" fmla="*/ 220590 h 1828800"/>
                <a:gd name="connsiteX5-93" fmla="*/ 1152467 w 1905000"/>
                <a:gd name="connsiteY5-94" fmla="*/ 0 h 1828800"/>
                <a:gd name="connsiteX6-95" fmla="*/ 1905000 w 1905000"/>
                <a:gd name="connsiteY6-96" fmla="*/ 457200 h 1828800"/>
                <a:gd name="connsiteX7-97" fmla="*/ 1152467 w 1905000"/>
                <a:gd name="connsiteY7-98" fmla="*/ 914400 h 1828800"/>
                <a:gd name="connsiteX8-99" fmla="*/ 1152467 w 1905000"/>
                <a:gd name="connsiteY8-100" fmla="*/ 693810 h 1828800"/>
                <a:gd name="connsiteX9-101" fmla="*/ 473220 w 1905000"/>
                <a:gd name="connsiteY9-102" fmla="*/ 693810 h 1828800"/>
                <a:gd name="connsiteX10-103" fmla="*/ 473220 w 1905000"/>
                <a:gd name="connsiteY10-104" fmla="*/ 693810 h 1828800"/>
                <a:gd name="connsiteX11-105" fmla="*/ 473220 w 1905000"/>
                <a:gd name="connsiteY11-106" fmla="*/ 1828800 h 1828800"/>
                <a:gd name="connsiteX12-107" fmla="*/ 215900 w 1905000"/>
                <a:gd name="connsiteY12-108" fmla="*/ 1466850 h 1828800"/>
                <a:gd name="connsiteX13-109" fmla="*/ 0 w 1905000"/>
                <a:gd name="connsiteY13-110" fmla="*/ 1828800 h 1828800"/>
                <a:gd name="connsiteX0-111" fmla="*/ 0 w 1905000"/>
                <a:gd name="connsiteY0-112" fmla="*/ 1828800 h 1828800"/>
                <a:gd name="connsiteX1-113" fmla="*/ 0 w 1905000"/>
                <a:gd name="connsiteY1-114" fmla="*/ 220590 h 1828800"/>
                <a:gd name="connsiteX2-115" fmla="*/ 0 w 1905000"/>
                <a:gd name="connsiteY2-116" fmla="*/ 220590 h 1828800"/>
                <a:gd name="connsiteX3-117" fmla="*/ 0 w 1905000"/>
                <a:gd name="connsiteY3-118" fmla="*/ 220590 h 1828800"/>
                <a:gd name="connsiteX4-119" fmla="*/ 1152467 w 1905000"/>
                <a:gd name="connsiteY4-120" fmla="*/ 220590 h 1828800"/>
                <a:gd name="connsiteX5-121" fmla="*/ 1152467 w 1905000"/>
                <a:gd name="connsiteY5-122" fmla="*/ 0 h 1828800"/>
                <a:gd name="connsiteX6-123" fmla="*/ 1905000 w 1905000"/>
                <a:gd name="connsiteY6-124" fmla="*/ 457200 h 1828800"/>
                <a:gd name="connsiteX7-125" fmla="*/ 1152467 w 1905000"/>
                <a:gd name="connsiteY7-126" fmla="*/ 914400 h 1828800"/>
                <a:gd name="connsiteX8-127" fmla="*/ 1152467 w 1905000"/>
                <a:gd name="connsiteY8-128" fmla="*/ 693810 h 1828800"/>
                <a:gd name="connsiteX9-129" fmla="*/ 473220 w 1905000"/>
                <a:gd name="connsiteY9-130" fmla="*/ 693810 h 1828800"/>
                <a:gd name="connsiteX10-131" fmla="*/ 473220 w 1905000"/>
                <a:gd name="connsiteY10-132" fmla="*/ 693810 h 1828800"/>
                <a:gd name="connsiteX11-133" fmla="*/ 473220 w 1905000"/>
                <a:gd name="connsiteY11-134" fmla="*/ 1828800 h 1828800"/>
                <a:gd name="connsiteX12-135" fmla="*/ 215900 w 1905000"/>
                <a:gd name="connsiteY12-136" fmla="*/ 1676400 h 1828800"/>
                <a:gd name="connsiteX13-137" fmla="*/ 0 w 1905000"/>
                <a:gd name="connsiteY13-138" fmla="*/ 1828800 h 1828800"/>
                <a:gd name="connsiteX0-139" fmla="*/ 0 w 1905000"/>
                <a:gd name="connsiteY0-140" fmla="*/ 1828800 h 1828800"/>
                <a:gd name="connsiteX1-141" fmla="*/ 0 w 1905000"/>
                <a:gd name="connsiteY1-142" fmla="*/ 220590 h 1828800"/>
                <a:gd name="connsiteX2-143" fmla="*/ 0 w 1905000"/>
                <a:gd name="connsiteY2-144" fmla="*/ 220590 h 1828800"/>
                <a:gd name="connsiteX3-145" fmla="*/ 0 w 1905000"/>
                <a:gd name="connsiteY3-146" fmla="*/ 220590 h 1828800"/>
                <a:gd name="connsiteX4-147" fmla="*/ 1152467 w 1905000"/>
                <a:gd name="connsiteY4-148" fmla="*/ 220590 h 1828800"/>
                <a:gd name="connsiteX5-149" fmla="*/ 1152467 w 1905000"/>
                <a:gd name="connsiteY5-150" fmla="*/ 0 h 1828800"/>
                <a:gd name="connsiteX6-151" fmla="*/ 1905000 w 1905000"/>
                <a:gd name="connsiteY6-152" fmla="*/ 457200 h 1828800"/>
                <a:gd name="connsiteX7-153" fmla="*/ 1152467 w 1905000"/>
                <a:gd name="connsiteY7-154" fmla="*/ 914400 h 1828800"/>
                <a:gd name="connsiteX8-155" fmla="*/ 1152467 w 1905000"/>
                <a:gd name="connsiteY8-156" fmla="*/ 693810 h 1828800"/>
                <a:gd name="connsiteX9-157" fmla="*/ 473220 w 1905000"/>
                <a:gd name="connsiteY9-158" fmla="*/ 693810 h 1828800"/>
                <a:gd name="connsiteX10-159" fmla="*/ 473220 w 1905000"/>
                <a:gd name="connsiteY10-160" fmla="*/ 693810 h 1828800"/>
                <a:gd name="connsiteX11-161" fmla="*/ 473220 w 1905000"/>
                <a:gd name="connsiteY11-162" fmla="*/ 1828800 h 1828800"/>
                <a:gd name="connsiteX12-163" fmla="*/ 254000 w 1905000"/>
                <a:gd name="connsiteY12-164" fmla="*/ 1466850 h 1828800"/>
                <a:gd name="connsiteX13-165" fmla="*/ 0 w 1905000"/>
                <a:gd name="connsiteY13-166" fmla="*/ 1828800 h 1828800"/>
                <a:gd name="connsiteX0-167" fmla="*/ 0 w 1905000"/>
                <a:gd name="connsiteY0-168" fmla="*/ 1828800 h 1828800"/>
                <a:gd name="connsiteX1-169" fmla="*/ 0 w 1905000"/>
                <a:gd name="connsiteY1-170" fmla="*/ 220590 h 1828800"/>
                <a:gd name="connsiteX2-171" fmla="*/ 0 w 1905000"/>
                <a:gd name="connsiteY2-172" fmla="*/ 220590 h 1828800"/>
                <a:gd name="connsiteX3-173" fmla="*/ 0 w 1905000"/>
                <a:gd name="connsiteY3-174" fmla="*/ 220590 h 1828800"/>
                <a:gd name="connsiteX4-175" fmla="*/ 1152467 w 1905000"/>
                <a:gd name="connsiteY4-176" fmla="*/ 220590 h 1828800"/>
                <a:gd name="connsiteX5-177" fmla="*/ 1152467 w 1905000"/>
                <a:gd name="connsiteY5-178" fmla="*/ 0 h 1828800"/>
                <a:gd name="connsiteX6-179" fmla="*/ 1905000 w 1905000"/>
                <a:gd name="connsiteY6-180" fmla="*/ 457200 h 1828800"/>
                <a:gd name="connsiteX7-181" fmla="*/ 1152467 w 1905000"/>
                <a:gd name="connsiteY7-182" fmla="*/ 914400 h 1828800"/>
                <a:gd name="connsiteX8-183" fmla="*/ 1152467 w 1905000"/>
                <a:gd name="connsiteY8-184" fmla="*/ 693810 h 1828800"/>
                <a:gd name="connsiteX9-185" fmla="*/ 473220 w 1905000"/>
                <a:gd name="connsiteY9-186" fmla="*/ 693810 h 1828800"/>
                <a:gd name="connsiteX10-187" fmla="*/ 473220 w 1905000"/>
                <a:gd name="connsiteY10-188" fmla="*/ 693810 h 1828800"/>
                <a:gd name="connsiteX11-189" fmla="*/ 473220 w 1905000"/>
                <a:gd name="connsiteY11-190" fmla="*/ 1828800 h 1828800"/>
                <a:gd name="connsiteX12-191" fmla="*/ 251784 w 1905000"/>
                <a:gd name="connsiteY12-192" fmla="*/ 1378935 h 1828800"/>
                <a:gd name="connsiteX13-193" fmla="*/ 0 w 1905000"/>
                <a:gd name="connsiteY13-194" fmla="*/ 1828800 h 1828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53" y="connsiteY13-54"/>
                </a:cxn>
              </a:cxnLst>
              <a:rect l="l" t="t" r="r" b="b"/>
              <a:pathLst>
                <a:path w="1905000" h="1828800">
                  <a:moveTo>
                    <a:pt x="0" y="1828800"/>
                  </a:moveTo>
                  <a:lnTo>
                    <a:pt x="0" y="220590"/>
                  </a:lnTo>
                  <a:lnTo>
                    <a:pt x="0" y="220590"/>
                  </a:lnTo>
                  <a:lnTo>
                    <a:pt x="0" y="220590"/>
                  </a:lnTo>
                  <a:lnTo>
                    <a:pt x="1152467" y="220590"/>
                  </a:lnTo>
                  <a:lnTo>
                    <a:pt x="1152467" y="0"/>
                  </a:lnTo>
                  <a:lnTo>
                    <a:pt x="1905000" y="457200"/>
                  </a:lnTo>
                  <a:lnTo>
                    <a:pt x="1152467" y="914400"/>
                  </a:lnTo>
                  <a:lnTo>
                    <a:pt x="1152467" y="693810"/>
                  </a:lnTo>
                  <a:lnTo>
                    <a:pt x="473220" y="693810"/>
                  </a:lnTo>
                  <a:lnTo>
                    <a:pt x="473220" y="693810"/>
                  </a:lnTo>
                  <a:lnTo>
                    <a:pt x="473220" y="1828800"/>
                  </a:lnTo>
                  <a:lnTo>
                    <a:pt x="251784" y="1378935"/>
                  </a:lnTo>
                  <a:lnTo>
                    <a:pt x="0" y="1828800"/>
                  </a:lnTo>
                  <a:close/>
                </a:path>
              </a:pathLst>
            </a:custGeom>
            <a:solidFill>
              <a:srgbClr val="A40000"/>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72"/>
            <p:cNvSpPr/>
            <p:nvPr/>
          </p:nvSpPr>
          <p:spPr bwMode="auto">
            <a:xfrm>
              <a:off x="2109" y="1942"/>
              <a:ext cx="3990" cy="3830"/>
            </a:xfrm>
            <a:custGeom>
              <a:avLst/>
              <a:gdLst>
                <a:gd name="connsiteX0" fmla="*/ 0 w 1905000"/>
                <a:gd name="connsiteY0" fmla="*/ 1828800 h 1828800"/>
                <a:gd name="connsiteX1" fmla="*/ 0 w 1905000"/>
                <a:gd name="connsiteY1" fmla="*/ 220590 h 1828800"/>
                <a:gd name="connsiteX2" fmla="*/ 0 w 1905000"/>
                <a:gd name="connsiteY2" fmla="*/ 220590 h 1828800"/>
                <a:gd name="connsiteX3" fmla="*/ 0 w 1905000"/>
                <a:gd name="connsiteY3" fmla="*/ 220590 h 1828800"/>
                <a:gd name="connsiteX4" fmla="*/ 1152467 w 1905000"/>
                <a:gd name="connsiteY4" fmla="*/ 220590 h 1828800"/>
                <a:gd name="connsiteX5" fmla="*/ 1152467 w 1905000"/>
                <a:gd name="connsiteY5" fmla="*/ 0 h 1828800"/>
                <a:gd name="connsiteX6" fmla="*/ 1905000 w 1905000"/>
                <a:gd name="connsiteY6" fmla="*/ 457200 h 1828800"/>
                <a:gd name="connsiteX7" fmla="*/ 1152467 w 1905000"/>
                <a:gd name="connsiteY7" fmla="*/ 914400 h 1828800"/>
                <a:gd name="connsiteX8" fmla="*/ 1152467 w 1905000"/>
                <a:gd name="connsiteY8" fmla="*/ 693810 h 1828800"/>
                <a:gd name="connsiteX9" fmla="*/ 473220 w 1905000"/>
                <a:gd name="connsiteY9" fmla="*/ 693810 h 1828800"/>
                <a:gd name="connsiteX10" fmla="*/ 473220 w 1905000"/>
                <a:gd name="connsiteY10" fmla="*/ 693810 h 1828800"/>
                <a:gd name="connsiteX11" fmla="*/ 473220 w 1905000"/>
                <a:gd name="connsiteY11" fmla="*/ 1828800 h 1828800"/>
                <a:gd name="connsiteX12" fmla="*/ 0 w 1905000"/>
                <a:gd name="connsiteY12" fmla="*/ 1828800 h 1828800"/>
                <a:gd name="connsiteX0-1" fmla="*/ 0 w 1905000"/>
                <a:gd name="connsiteY0-2" fmla="*/ 1828800 h 1828800"/>
                <a:gd name="connsiteX1-3" fmla="*/ 0 w 1905000"/>
                <a:gd name="connsiteY1-4" fmla="*/ 220590 h 1828800"/>
                <a:gd name="connsiteX2-5" fmla="*/ 0 w 1905000"/>
                <a:gd name="connsiteY2-6" fmla="*/ 220590 h 1828800"/>
                <a:gd name="connsiteX3-7" fmla="*/ 0 w 1905000"/>
                <a:gd name="connsiteY3-8" fmla="*/ 220590 h 1828800"/>
                <a:gd name="connsiteX4-9" fmla="*/ 1152467 w 1905000"/>
                <a:gd name="connsiteY4-10" fmla="*/ 220590 h 1828800"/>
                <a:gd name="connsiteX5-11" fmla="*/ 1152467 w 1905000"/>
                <a:gd name="connsiteY5-12" fmla="*/ 0 h 1828800"/>
                <a:gd name="connsiteX6-13" fmla="*/ 1905000 w 1905000"/>
                <a:gd name="connsiteY6-14" fmla="*/ 457200 h 1828800"/>
                <a:gd name="connsiteX7-15" fmla="*/ 1152467 w 1905000"/>
                <a:gd name="connsiteY7-16" fmla="*/ 914400 h 1828800"/>
                <a:gd name="connsiteX8-17" fmla="*/ 1152467 w 1905000"/>
                <a:gd name="connsiteY8-18" fmla="*/ 693810 h 1828800"/>
                <a:gd name="connsiteX9-19" fmla="*/ 473220 w 1905000"/>
                <a:gd name="connsiteY9-20" fmla="*/ 693810 h 1828800"/>
                <a:gd name="connsiteX10-21" fmla="*/ 473220 w 1905000"/>
                <a:gd name="connsiteY10-22" fmla="*/ 693810 h 1828800"/>
                <a:gd name="connsiteX11-23" fmla="*/ 473220 w 1905000"/>
                <a:gd name="connsiteY11-24" fmla="*/ 1828800 h 1828800"/>
                <a:gd name="connsiteX12-25" fmla="*/ 215900 w 1905000"/>
                <a:gd name="connsiteY12-26" fmla="*/ 1828800 h 1828800"/>
                <a:gd name="connsiteX13" fmla="*/ 0 w 1905000"/>
                <a:gd name="connsiteY13" fmla="*/ 1828800 h 1828800"/>
                <a:gd name="connsiteX0-27" fmla="*/ 0 w 1905000"/>
                <a:gd name="connsiteY0-28" fmla="*/ 1828800 h 1828800"/>
                <a:gd name="connsiteX1-29" fmla="*/ 0 w 1905000"/>
                <a:gd name="connsiteY1-30" fmla="*/ 220590 h 1828800"/>
                <a:gd name="connsiteX2-31" fmla="*/ 0 w 1905000"/>
                <a:gd name="connsiteY2-32" fmla="*/ 220590 h 1828800"/>
                <a:gd name="connsiteX3-33" fmla="*/ 0 w 1905000"/>
                <a:gd name="connsiteY3-34" fmla="*/ 220590 h 1828800"/>
                <a:gd name="connsiteX4-35" fmla="*/ 1152467 w 1905000"/>
                <a:gd name="connsiteY4-36" fmla="*/ 220590 h 1828800"/>
                <a:gd name="connsiteX5-37" fmla="*/ 1152467 w 1905000"/>
                <a:gd name="connsiteY5-38" fmla="*/ 0 h 1828800"/>
                <a:gd name="connsiteX6-39" fmla="*/ 1905000 w 1905000"/>
                <a:gd name="connsiteY6-40" fmla="*/ 457200 h 1828800"/>
                <a:gd name="connsiteX7-41" fmla="*/ 1152467 w 1905000"/>
                <a:gd name="connsiteY7-42" fmla="*/ 914400 h 1828800"/>
                <a:gd name="connsiteX8-43" fmla="*/ 1152467 w 1905000"/>
                <a:gd name="connsiteY8-44" fmla="*/ 693810 h 1828800"/>
                <a:gd name="connsiteX9-45" fmla="*/ 473220 w 1905000"/>
                <a:gd name="connsiteY9-46" fmla="*/ 693810 h 1828800"/>
                <a:gd name="connsiteX10-47" fmla="*/ 473220 w 1905000"/>
                <a:gd name="connsiteY10-48" fmla="*/ 693810 h 1828800"/>
                <a:gd name="connsiteX11-49" fmla="*/ 473220 w 1905000"/>
                <a:gd name="connsiteY11-50" fmla="*/ 1828800 h 1828800"/>
                <a:gd name="connsiteX12-51" fmla="*/ 215900 w 1905000"/>
                <a:gd name="connsiteY12-52" fmla="*/ 1581150 h 1828800"/>
                <a:gd name="connsiteX13-53" fmla="*/ 0 w 1905000"/>
                <a:gd name="connsiteY13-54" fmla="*/ 1828800 h 1828800"/>
                <a:gd name="connsiteX0-55" fmla="*/ 0 w 1905000"/>
                <a:gd name="connsiteY0-56" fmla="*/ 1828800 h 1828800"/>
                <a:gd name="connsiteX1-57" fmla="*/ 0 w 1905000"/>
                <a:gd name="connsiteY1-58" fmla="*/ 220590 h 1828800"/>
                <a:gd name="connsiteX2-59" fmla="*/ 0 w 1905000"/>
                <a:gd name="connsiteY2-60" fmla="*/ 220590 h 1828800"/>
                <a:gd name="connsiteX3-61" fmla="*/ 0 w 1905000"/>
                <a:gd name="connsiteY3-62" fmla="*/ 220590 h 1828800"/>
                <a:gd name="connsiteX4-63" fmla="*/ 1152467 w 1905000"/>
                <a:gd name="connsiteY4-64" fmla="*/ 220590 h 1828800"/>
                <a:gd name="connsiteX5-65" fmla="*/ 1152467 w 1905000"/>
                <a:gd name="connsiteY5-66" fmla="*/ 0 h 1828800"/>
                <a:gd name="connsiteX6-67" fmla="*/ 1905000 w 1905000"/>
                <a:gd name="connsiteY6-68" fmla="*/ 457200 h 1828800"/>
                <a:gd name="connsiteX7-69" fmla="*/ 1152467 w 1905000"/>
                <a:gd name="connsiteY7-70" fmla="*/ 914400 h 1828800"/>
                <a:gd name="connsiteX8-71" fmla="*/ 1152467 w 1905000"/>
                <a:gd name="connsiteY8-72" fmla="*/ 693810 h 1828800"/>
                <a:gd name="connsiteX9-73" fmla="*/ 473220 w 1905000"/>
                <a:gd name="connsiteY9-74" fmla="*/ 693810 h 1828800"/>
                <a:gd name="connsiteX10-75" fmla="*/ 473220 w 1905000"/>
                <a:gd name="connsiteY10-76" fmla="*/ 693810 h 1828800"/>
                <a:gd name="connsiteX11-77" fmla="*/ 473220 w 1905000"/>
                <a:gd name="connsiteY11-78" fmla="*/ 1828800 h 1828800"/>
                <a:gd name="connsiteX12-79" fmla="*/ 215900 w 1905000"/>
                <a:gd name="connsiteY12-80" fmla="*/ 1562100 h 1828800"/>
                <a:gd name="connsiteX13-81" fmla="*/ 0 w 1905000"/>
                <a:gd name="connsiteY13-82" fmla="*/ 1828800 h 1828800"/>
                <a:gd name="connsiteX0-83" fmla="*/ 0 w 1905000"/>
                <a:gd name="connsiteY0-84" fmla="*/ 1828800 h 1828800"/>
                <a:gd name="connsiteX1-85" fmla="*/ 0 w 1905000"/>
                <a:gd name="connsiteY1-86" fmla="*/ 220590 h 1828800"/>
                <a:gd name="connsiteX2-87" fmla="*/ 0 w 1905000"/>
                <a:gd name="connsiteY2-88" fmla="*/ 220590 h 1828800"/>
                <a:gd name="connsiteX3-89" fmla="*/ 0 w 1905000"/>
                <a:gd name="connsiteY3-90" fmla="*/ 220590 h 1828800"/>
                <a:gd name="connsiteX4-91" fmla="*/ 1152467 w 1905000"/>
                <a:gd name="connsiteY4-92" fmla="*/ 220590 h 1828800"/>
                <a:gd name="connsiteX5-93" fmla="*/ 1152467 w 1905000"/>
                <a:gd name="connsiteY5-94" fmla="*/ 0 h 1828800"/>
                <a:gd name="connsiteX6-95" fmla="*/ 1905000 w 1905000"/>
                <a:gd name="connsiteY6-96" fmla="*/ 457200 h 1828800"/>
                <a:gd name="connsiteX7-97" fmla="*/ 1152467 w 1905000"/>
                <a:gd name="connsiteY7-98" fmla="*/ 914400 h 1828800"/>
                <a:gd name="connsiteX8-99" fmla="*/ 1152467 w 1905000"/>
                <a:gd name="connsiteY8-100" fmla="*/ 693810 h 1828800"/>
                <a:gd name="connsiteX9-101" fmla="*/ 473220 w 1905000"/>
                <a:gd name="connsiteY9-102" fmla="*/ 693810 h 1828800"/>
                <a:gd name="connsiteX10-103" fmla="*/ 473220 w 1905000"/>
                <a:gd name="connsiteY10-104" fmla="*/ 693810 h 1828800"/>
                <a:gd name="connsiteX11-105" fmla="*/ 473220 w 1905000"/>
                <a:gd name="connsiteY11-106" fmla="*/ 1828800 h 1828800"/>
                <a:gd name="connsiteX12-107" fmla="*/ 215900 w 1905000"/>
                <a:gd name="connsiteY12-108" fmla="*/ 1466850 h 1828800"/>
                <a:gd name="connsiteX13-109" fmla="*/ 0 w 1905000"/>
                <a:gd name="connsiteY13-110" fmla="*/ 1828800 h 1828800"/>
                <a:gd name="connsiteX0-111" fmla="*/ 0 w 1905000"/>
                <a:gd name="connsiteY0-112" fmla="*/ 1828800 h 1828800"/>
                <a:gd name="connsiteX1-113" fmla="*/ 0 w 1905000"/>
                <a:gd name="connsiteY1-114" fmla="*/ 220590 h 1828800"/>
                <a:gd name="connsiteX2-115" fmla="*/ 0 w 1905000"/>
                <a:gd name="connsiteY2-116" fmla="*/ 220590 h 1828800"/>
                <a:gd name="connsiteX3-117" fmla="*/ 0 w 1905000"/>
                <a:gd name="connsiteY3-118" fmla="*/ 220590 h 1828800"/>
                <a:gd name="connsiteX4-119" fmla="*/ 1152467 w 1905000"/>
                <a:gd name="connsiteY4-120" fmla="*/ 220590 h 1828800"/>
                <a:gd name="connsiteX5-121" fmla="*/ 1152467 w 1905000"/>
                <a:gd name="connsiteY5-122" fmla="*/ 0 h 1828800"/>
                <a:gd name="connsiteX6-123" fmla="*/ 1905000 w 1905000"/>
                <a:gd name="connsiteY6-124" fmla="*/ 457200 h 1828800"/>
                <a:gd name="connsiteX7-125" fmla="*/ 1152467 w 1905000"/>
                <a:gd name="connsiteY7-126" fmla="*/ 914400 h 1828800"/>
                <a:gd name="connsiteX8-127" fmla="*/ 1152467 w 1905000"/>
                <a:gd name="connsiteY8-128" fmla="*/ 693810 h 1828800"/>
                <a:gd name="connsiteX9-129" fmla="*/ 473220 w 1905000"/>
                <a:gd name="connsiteY9-130" fmla="*/ 693810 h 1828800"/>
                <a:gd name="connsiteX10-131" fmla="*/ 473220 w 1905000"/>
                <a:gd name="connsiteY10-132" fmla="*/ 693810 h 1828800"/>
                <a:gd name="connsiteX11-133" fmla="*/ 473220 w 1905000"/>
                <a:gd name="connsiteY11-134" fmla="*/ 1828800 h 1828800"/>
                <a:gd name="connsiteX12-135" fmla="*/ 215900 w 1905000"/>
                <a:gd name="connsiteY12-136" fmla="*/ 1676400 h 1828800"/>
                <a:gd name="connsiteX13-137" fmla="*/ 0 w 1905000"/>
                <a:gd name="connsiteY13-138" fmla="*/ 1828800 h 1828800"/>
                <a:gd name="connsiteX0-139" fmla="*/ 0 w 1905000"/>
                <a:gd name="connsiteY0-140" fmla="*/ 1828800 h 1828800"/>
                <a:gd name="connsiteX1-141" fmla="*/ 0 w 1905000"/>
                <a:gd name="connsiteY1-142" fmla="*/ 220590 h 1828800"/>
                <a:gd name="connsiteX2-143" fmla="*/ 0 w 1905000"/>
                <a:gd name="connsiteY2-144" fmla="*/ 220590 h 1828800"/>
                <a:gd name="connsiteX3-145" fmla="*/ 0 w 1905000"/>
                <a:gd name="connsiteY3-146" fmla="*/ 220590 h 1828800"/>
                <a:gd name="connsiteX4-147" fmla="*/ 1152467 w 1905000"/>
                <a:gd name="connsiteY4-148" fmla="*/ 220590 h 1828800"/>
                <a:gd name="connsiteX5-149" fmla="*/ 1152467 w 1905000"/>
                <a:gd name="connsiteY5-150" fmla="*/ 0 h 1828800"/>
                <a:gd name="connsiteX6-151" fmla="*/ 1905000 w 1905000"/>
                <a:gd name="connsiteY6-152" fmla="*/ 457200 h 1828800"/>
                <a:gd name="connsiteX7-153" fmla="*/ 1152467 w 1905000"/>
                <a:gd name="connsiteY7-154" fmla="*/ 914400 h 1828800"/>
                <a:gd name="connsiteX8-155" fmla="*/ 1152467 w 1905000"/>
                <a:gd name="connsiteY8-156" fmla="*/ 693810 h 1828800"/>
                <a:gd name="connsiteX9-157" fmla="*/ 473220 w 1905000"/>
                <a:gd name="connsiteY9-158" fmla="*/ 693810 h 1828800"/>
                <a:gd name="connsiteX10-159" fmla="*/ 473220 w 1905000"/>
                <a:gd name="connsiteY10-160" fmla="*/ 693810 h 1828800"/>
                <a:gd name="connsiteX11-161" fmla="*/ 473220 w 1905000"/>
                <a:gd name="connsiteY11-162" fmla="*/ 1828800 h 1828800"/>
                <a:gd name="connsiteX12-163" fmla="*/ 254000 w 1905000"/>
                <a:gd name="connsiteY12-164" fmla="*/ 1466850 h 1828800"/>
                <a:gd name="connsiteX13-165" fmla="*/ 0 w 1905000"/>
                <a:gd name="connsiteY13-166" fmla="*/ 1828800 h 1828800"/>
                <a:gd name="connsiteX0-167" fmla="*/ 0 w 1905000"/>
                <a:gd name="connsiteY0-168" fmla="*/ 1828800 h 1828800"/>
                <a:gd name="connsiteX1-169" fmla="*/ 0 w 1905000"/>
                <a:gd name="connsiteY1-170" fmla="*/ 220590 h 1828800"/>
                <a:gd name="connsiteX2-171" fmla="*/ 0 w 1905000"/>
                <a:gd name="connsiteY2-172" fmla="*/ 220590 h 1828800"/>
                <a:gd name="connsiteX3-173" fmla="*/ 0 w 1905000"/>
                <a:gd name="connsiteY3-174" fmla="*/ 220590 h 1828800"/>
                <a:gd name="connsiteX4-175" fmla="*/ 1152467 w 1905000"/>
                <a:gd name="connsiteY4-176" fmla="*/ 220590 h 1828800"/>
                <a:gd name="connsiteX5-177" fmla="*/ 1152467 w 1905000"/>
                <a:gd name="connsiteY5-178" fmla="*/ 0 h 1828800"/>
                <a:gd name="connsiteX6-179" fmla="*/ 1905000 w 1905000"/>
                <a:gd name="connsiteY6-180" fmla="*/ 457200 h 1828800"/>
                <a:gd name="connsiteX7-181" fmla="*/ 1152467 w 1905000"/>
                <a:gd name="connsiteY7-182" fmla="*/ 914400 h 1828800"/>
                <a:gd name="connsiteX8-183" fmla="*/ 1152467 w 1905000"/>
                <a:gd name="connsiteY8-184" fmla="*/ 693810 h 1828800"/>
                <a:gd name="connsiteX9-185" fmla="*/ 473220 w 1905000"/>
                <a:gd name="connsiteY9-186" fmla="*/ 693810 h 1828800"/>
                <a:gd name="connsiteX10-187" fmla="*/ 473220 w 1905000"/>
                <a:gd name="connsiteY10-188" fmla="*/ 693810 h 1828800"/>
                <a:gd name="connsiteX11-189" fmla="*/ 473220 w 1905000"/>
                <a:gd name="connsiteY11-190" fmla="*/ 1828800 h 1828800"/>
                <a:gd name="connsiteX12-191" fmla="*/ 251784 w 1905000"/>
                <a:gd name="connsiteY12-192" fmla="*/ 1378935 h 1828800"/>
                <a:gd name="connsiteX13-193" fmla="*/ 0 w 1905000"/>
                <a:gd name="connsiteY13-194" fmla="*/ 1828800 h 1828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53" y="connsiteY13-54"/>
                </a:cxn>
              </a:cxnLst>
              <a:rect l="l" t="t" r="r" b="b"/>
              <a:pathLst>
                <a:path w="1905000" h="1828800">
                  <a:moveTo>
                    <a:pt x="0" y="1828800"/>
                  </a:moveTo>
                  <a:lnTo>
                    <a:pt x="0" y="220590"/>
                  </a:lnTo>
                  <a:lnTo>
                    <a:pt x="0" y="220590"/>
                  </a:lnTo>
                  <a:lnTo>
                    <a:pt x="0" y="220590"/>
                  </a:lnTo>
                  <a:lnTo>
                    <a:pt x="1152467" y="220590"/>
                  </a:lnTo>
                  <a:lnTo>
                    <a:pt x="1152467" y="0"/>
                  </a:lnTo>
                  <a:lnTo>
                    <a:pt x="1905000" y="457200"/>
                  </a:lnTo>
                  <a:lnTo>
                    <a:pt x="1152467" y="914400"/>
                  </a:lnTo>
                  <a:lnTo>
                    <a:pt x="1152467" y="693810"/>
                  </a:lnTo>
                  <a:lnTo>
                    <a:pt x="473220" y="693810"/>
                  </a:lnTo>
                  <a:lnTo>
                    <a:pt x="473220" y="693810"/>
                  </a:lnTo>
                  <a:lnTo>
                    <a:pt x="473220" y="1828800"/>
                  </a:lnTo>
                  <a:lnTo>
                    <a:pt x="251784" y="1378935"/>
                  </a:lnTo>
                  <a:lnTo>
                    <a:pt x="0" y="1828800"/>
                  </a:lnTo>
                  <a:close/>
                </a:path>
              </a:pathLst>
            </a:custGeom>
            <a:solidFill>
              <a:srgbClr val="A40000"/>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3"/>
            <p:cNvSpPr/>
            <p:nvPr/>
          </p:nvSpPr>
          <p:spPr bwMode="auto">
            <a:xfrm rot="16200000">
              <a:off x="1573" y="5276"/>
              <a:ext cx="3990" cy="3830"/>
            </a:xfrm>
            <a:custGeom>
              <a:avLst/>
              <a:gdLst>
                <a:gd name="connsiteX0" fmla="*/ 0 w 1905000"/>
                <a:gd name="connsiteY0" fmla="*/ 1828800 h 1828800"/>
                <a:gd name="connsiteX1" fmla="*/ 0 w 1905000"/>
                <a:gd name="connsiteY1" fmla="*/ 220590 h 1828800"/>
                <a:gd name="connsiteX2" fmla="*/ 0 w 1905000"/>
                <a:gd name="connsiteY2" fmla="*/ 220590 h 1828800"/>
                <a:gd name="connsiteX3" fmla="*/ 0 w 1905000"/>
                <a:gd name="connsiteY3" fmla="*/ 220590 h 1828800"/>
                <a:gd name="connsiteX4" fmla="*/ 1152467 w 1905000"/>
                <a:gd name="connsiteY4" fmla="*/ 220590 h 1828800"/>
                <a:gd name="connsiteX5" fmla="*/ 1152467 w 1905000"/>
                <a:gd name="connsiteY5" fmla="*/ 0 h 1828800"/>
                <a:gd name="connsiteX6" fmla="*/ 1905000 w 1905000"/>
                <a:gd name="connsiteY6" fmla="*/ 457200 h 1828800"/>
                <a:gd name="connsiteX7" fmla="*/ 1152467 w 1905000"/>
                <a:gd name="connsiteY7" fmla="*/ 914400 h 1828800"/>
                <a:gd name="connsiteX8" fmla="*/ 1152467 w 1905000"/>
                <a:gd name="connsiteY8" fmla="*/ 693810 h 1828800"/>
                <a:gd name="connsiteX9" fmla="*/ 473220 w 1905000"/>
                <a:gd name="connsiteY9" fmla="*/ 693810 h 1828800"/>
                <a:gd name="connsiteX10" fmla="*/ 473220 w 1905000"/>
                <a:gd name="connsiteY10" fmla="*/ 693810 h 1828800"/>
                <a:gd name="connsiteX11" fmla="*/ 473220 w 1905000"/>
                <a:gd name="connsiteY11" fmla="*/ 1828800 h 1828800"/>
                <a:gd name="connsiteX12" fmla="*/ 0 w 1905000"/>
                <a:gd name="connsiteY12" fmla="*/ 1828800 h 1828800"/>
                <a:gd name="connsiteX0-1" fmla="*/ 0 w 1905000"/>
                <a:gd name="connsiteY0-2" fmla="*/ 1828800 h 1828800"/>
                <a:gd name="connsiteX1-3" fmla="*/ 0 w 1905000"/>
                <a:gd name="connsiteY1-4" fmla="*/ 220590 h 1828800"/>
                <a:gd name="connsiteX2-5" fmla="*/ 0 w 1905000"/>
                <a:gd name="connsiteY2-6" fmla="*/ 220590 h 1828800"/>
                <a:gd name="connsiteX3-7" fmla="*/ 0 w 1905000"/>
                <a:gd name="connsiteY3-8" fmla="*/ 220590 h 1828800"/>
                <a:gd name="connsiteX4-9" fmla="*/ 1152467 w 1905000"/>
                <a:gd name="connsiteY4-10" fmla="*/ 220590 h 1828800"/>
                <a:gd name="connsiteX5-11" fmla="*/ 1152467 w 1905000"/>
                <a:gd name="connsiteY5-12" fmla="*/ 0 h 1828800"/>
                <a:gd name="connsiteX6-13" fmla="*/ 1905000 w 1905000"/>
                <a:gd name="connsiteY6-14" fmla="*/ 457200 h 1828800"/>
                <a:gd name="connsiteX7-15" fmla="*/ 1152467 w 1905000"/>
                <a:gd name="connsiteY7-16" fmla="*/ 914400 h 1828800"/>
                <a:gd name="connsiteX8-17" fmla="*/ 1152467 w 1905000"/>
                <a:gd name="connsiteY8-18" fmla="*/ 693810 h 1828800"/>
                <a:gd name="connsiteX9-19" fmla="*/ 473220 w 1905000"/>
                <a:gd name="connsiteY9-20" fmla="*/ 693810 h 1828800"/>
                <a:gd name="connsiteX10-21" fmla="*/ 473220 w 1905000"/>
                <a:gd name="connsiteY10-22" fmla="*/ 693810 h 1828800"/>
                <a:gd name="connsiteX11-23" fmla="*/ 473220 w 1905000"/>
                <a:gd name="connsiteY11-24" fmla="*/ 1828800 h 1828800"/>
                <a:gd name="connsiteX12-25" fmla="*/ 215900 w 1905000"/>
                <a:gd name="connsiteY12-26" fmla="*/ 1828800 h 1828800"/>
                <a:gd name="connsiteX13" fmla="*/ 0 w 1905000"/>
                <a:gd name="connsiteY13" fmla="*/ 1828800 h 1828800"/>
                <a:gd name="connsiteX0-27" fmla="*/ 0 w 1905000"/>
                <a:gd name="connsiteY0-28" fmla="*/ 1828800 h 1828800"/>
                <a:gd name="connsiteX1-29" fmla="*/ 0 w 1905000"/>
                <a:gd name="connsiteY1-30" fmla="*/ 220590 h 1828800"/>
                <a:gd name="connsiteX2-31" fmla="*/ 0 w 1905000"/>
                <a:gd name="connsiteY2-32" fmla="*/ 220590 h 1828800"/>
                <a:gd name="connsiteX3-33" fmla="*/ 0 w 1905000"/>
                <a:gd name="connsiteY3-34" fmla="*/ 220590 h 1828800"/>
                <a:gd name="connsiteX4-35" fmla="*/ 1152467 w 1905000"/>
                <a:gd name="connsiteY4-36" fmla="*/ 220590 h 1828800"/>
                <a:gd name="connsiteX5-37" fmla="*/ 1152467 w 1905000"/>
                <a:gd name="connsiteY5-38" fmla="*/ 0 h 1828800"/>
                <a:gd name="connsiteX6-39" fmla="*/ 1905000 w 1905000"/>
                <a:gd name="connsiteY6-40" fmla="*/ 457200 h 1828800"/>
                <a:gd name="connsiteX7-41" fmla="*/ 1152467 w 1905000"/>
                <a:gd name="connsiteY7-42" fmla="*/ 914400 h 1828800"/>
                <a:gd name="connsiteX8-43" fmla="*/ 1152467 w 1905000"/>
                <a:gd name="connsiteY8-44" fmla="*/ 693810 h 1828800"/>
                <a:gd name="connsiteX9-45" fmla="*/ 473220 w 1905000"/>
                <a:gd name="connsiteY9-46" fmla="*/ 693810 h 1828800"/>
                <a:gd name="connsiteX10-47" fmla="*/ 473220 w 1905000"/>
                <a:gd name="connsiteY10-48" fmla="*/ 693810 h 1828800"/>
                <a:gd name="connsiteX11-49" fmla="*/ 473220 w 1905000"/>
                <a:gd name="connsiteY11-50" fmla="*/ 1828800 h 1828800"/>
                <a:gd name="connsiteX12-51" fmla="*/ 215900 w 1905000"/>
                <a:gd name="connsiteY12-52" fmla="*/ 1581150 h 1828800"/>
                <a:gd name="connsiteX13-53" fmla="*/ 0 w 1905000"/>
                <a:gd name="connsiteY13-54" fmla="*/ 1828800 h 1828800"/>
                <a:gd name="connsiteX0-55" fmla="*/ 0 w 1905000"/>
                <a:gd name="connsiteY0-56" fmla="*/ 1828800 h 1828800"/>
                <a:gd name="connsiteX1-57" fmla="*/ 0 w 1905000"/>
                <a:gd name="connsiteY1-58" fmla="*/ 220590 h 1828800"/>
                <a:gd name="connsiteX2-59" fmla="*/ 0 w 1905000"/>
                <a:gd name="connsiteY2-60" fmla="*/ 220590 h 1828800"/>
                <a:gd name="connsiteX3-61" fmla="*/ 0 w 1905000"/>
                <a:gd name="connsiteY3-62" fmla="*/ 220590 h 1828800"/>
                <a:gd name="connsiteX4-63" fmla="*/ 1152467 w 1905000"/>
                <a:gd name="connsiteY4-64" fmla="*/ 220590 h 1828800"/>
                <a:gd name="connsiteX5-65" fmla="*/ 1152467 w 1905000"/>
                <a:gd name="connsiteY5-66" fmla="*/ 0 h 1828800"/>
                <a:gd name="connsiteX6-67" fmla="*/ 1905000 w 1905000"/>
                <a:gd name="connsiteY6-68" fmla="*/ 457200 h 1828800"/>
                <a:gd name="connsiteX7-69" fmla="*/ 1152467 w 1905000"/>
                <a:gd name="connsiteY7-70" fmla="*/ 914400 h 1828800"/>
                <a:gd name="connsiteX8-71" fmla="*/ 1152467 w 1905000"/>
                <a:gd name="connsiteY8-72" fmla="*/ 693810 h 1828800"/>
                <a:gd name="connsiteX9-73" fmla="*/ 473220 w 1905000"/>
                <a:gd name="connsiteY9-74" fmla="*/ 693810 h 1828800"/>
                <a:gd name="connsiteX10-75" fmla="*/ 473220 w 1905000"/>
                <a:gd name="connsiteY10-76" fmla="*/ 693810 h 1828800"/>
                <a:gd name="connsiteX11-77" fmla="*/ 473220 w 1905000"/>
                <a:gd name="connsiteY11-78" fmla="*/ 1828800 h 1828800"/>
                <a:gd name="connsiteX12-79" fmla="*/ 215900 w 1905000"/>
                <a:gd name="connsiteY12-80" fmla="*/ 1562100 h 1828800"/>
                <a:gd name="connsiteX13-81" fmla="*/ 0 w 1905000"/>
                <a:gd name="connsiteY13-82" fmla="*/ 1828800 h 1828800"/>
                <a:gd name="connsiteX0-83" fmla="*/ 0 w 1905000"/>
                <a:gd name="connsiteY0-84" fmla="*/ 1828800 h 1828800"/>
                <a:gd name="connsiteX1-85" fmla="*/ 0 w 1905000"/>
                <a:gd name="connsiteY1-86" fmla="*/ 220590 h 1828800"/>
                <a:gd name="connsiteX2-87" fmla="*/ 0 w 1905000"/>
                <a:gd name="connsiteY2-88" fmla="*/ 220590 h 1828800"/>
                <a:gd name="connsiteX3-89" fmla="*/ 0 w 1905000"/>
                <a:gd name="connsiteY3-90" fmla="*/ 220590 h 1828800"/>
                <a:gd name="connsiteX4-91" fmla="*/ 1152467 w 1905000"/>
                <a:gd name="connsiteY4-92" fmla="*/ 220590 h 1828800"/>
                <a:gd name="connsiteX5-93" fmla="*/ 1152467 w 1905000"/>
                <a:gd name="connsiteY5-94" fmla="*/ 0 h 1828800"/>
                <a:gd name="connsiteX6-95" fmla="*/ 1905000 w 1905000"/>
                <a:gd name="connsiteY6-96" fmla="*/ 457200 h 1828800"/>
                <a:gd name="connsiteX7-97" fmla="*/ 1152467 w 1905000"/>
                <a:gd name="connsiteY7-98" fmla="*/ 914400 h 1828800"/>
                <a:gd name="connsiteX8-99" fmla="*/ 1152467 w 1905000"/>
                <a:gd name="connsiteY8-100" fmla="*/ 693810 h 1828800"/>
                <a:gd name="connsiteX9-101" fmla="*/ 473220 w 1905000"/>
                <a:gd name="connsiteY9-102" fmla="*/ 693810 h 1828800"/>
                <a:gd name="connsiteX10-103" fmla="*/ 473220 w 1905000"/>
                <a:gd name="connsiteY10-104" fmla="*/ 693810 h 1828800"/>
                <a:gd name="connsiteX11-105" fmla="*/ 473220 w 1905000"/>
                <a:gd name="connsiteY11-106" fmla="*/ 1828800 h 1828800"/>
                <a:gd name="connsiteX12-107" fmla="*/ 215900 w 1905000"/>
                <a:gd name="connsiteY12-108" fmla="*/ 1466850 h 1828800"/>
                <a:gd name="connsiteX13-109" fmla="*/ 0 w 1905000"/>
                <a:gd name="connsiteY13-110" fmla="*/ 1828800 h 1828800"/>
                <a:gd name="connsiteX0-111" fmla="*/ 0 w 1905000"/>
                <a:gd name="connsiteY0-112" fmla="*/ 1828800 h 1828800"/>
                <a:gd name="connsiteX1-113" fmla="*/ 0 w 1905000"/>
                <a:gd name="connsiteY1-114" fmla="*/ 220590 h 1828800"/>
                <a:gd name="connsiteX2-115" fmla="*/ 0 w 1905000"/>
                <a:gd name="connsiteY2-116" fmla="*/ 220590 h 1828800"/>
                <a:gd name="connsiteX3-117" fmla="*/ 0 w 1905000"/>
                <a:gd name="connsiteY3-118" fmla="*/ 220590 h 1828800"/>
                <a:gd name="connsiteX4-119" fmla="*/ 1152467 w 1905000"/>
                <a:gd name="connsiteY4-120" fmla="*/ 220590 h 1828800"/>
                <a:gd name="connsiteX5-121" fmla="*/ 1152467 w 1905000"/>
                <a:gd name="connsiteY5-122" fmla="*/ 0 h 1828800"/>
                <a:gd name="connsiteX6-123" fmla="*/ 1905000 w 1905000"/>
                <a:gd name="connsiteY6-124" fmla="*/ 457200 h 1828800"/>
                <a:gd name="connsiteX7-125" fmla="*/ 1152467 w 1905000"/>
                <a:gd name="connsiteY7-126" fmla="*/ 914400 h 1828800"/>
                <a:gd name="connsiteX8-127" fmla="*/ 1152467 w 1905000"/>
                <a:gd name="connsiteY8-128" fmla="*/ 693810 h 1828800"/>
                <a:gd name="connsiteX9-129" fmla="*/ 473220 w 1905000"/>
                <a:gd name="connsiteY9-130" fmla="*/ 693810 h 1828800"/>
                <a:gd name="connsiteX10-131" fmla="*/ 473220 w 1905000"/>
                <a:gd name="connsiteY10-132" fmla="*/ 693810 h 1828800"/>
                <a:gd name="connsiteX11-133" fmla="*/ 473220 w 1905000"/>
                <a:gd name="connsiteY11-134" fmla="*/ 1828800 h 1828800"/>
                <a:gd name="connsiteX12-135" fmla="*/ 215900 w 1905000"/>
                <a:gd name="connsiteY12-136" fmla="*/ 1676400 h 1828800"/>
                <a:gd name="connsiteX13-137" fmla="*/ 0 w 1905000"/>
                <a:gd name="connsiteY13-138" fmla="*/ 1828800 h 1828800"/>
                <a:gd name="connsiteX0-139" fmla="*/ 0 w 1905000"/>
                <a:gd name="connsiteY0-140" fmla="*/ 1828800 h 1828800"/>
                <a:gd name="connsiteX1-141" fmla="*/ 0 w 1905000"/>
                <a:gd name="connsiteY1-142" fmla="*/ 220590 h 1828800"/>
                <a:gd name="connsiteX2-143" fmla="*/ 0 w 1905000"/>
                <a:gd name="connsiteY2-144" fmla="*/ 220590 h 1828800"/>
                <a:gd name="connsiteX3-145" fmla="*/ 0 w 1905000"/>
                <a:gd name="connsiteY3-146" fmla="*/ 220590 h 1828800"/>
                <a:gd name="connsiteX4-147" fmla="*/ 1152467 w 1905000"/>
                <a:gd name="connsiteY4-148" fmla="*/ 220590 h 1828800"/>
                <a:gd name="connsiteX5-149" fmla="*/ 1152467 w 1905000"/>
                <a:gd name="connsiteY5-150" fmla="*/ 0 h 1828800"/>
                <a:gd name="connsiteX6-151" fmla="*/ 1905000 w 1905000"/>
                <a:gd name="connsiteY6-152" fmla="*/ 457200 h 1828800"/>
                <a:gd name="connsiteX7-153" fmla="*/ 1152467 w 1905000"/>
                <a:gd name="connsiteY7-154" fmla="*/ 914400 h 1828800"/>
                <a:gd name="connsiteX8-155" fmla="*/ 1152467 w 1905000"/>
                <a:gd name="connsiteY8-156" fmla="*/ 693810 h 1828800"/>
                <a:gd name="connsiteX9-157" fmla="*/ 473220 w 1905000"/>
                <a:gd name="connsiteY9-158" fmla="*/ 693810 h 1828800"/>
                <a:gd name="connsiteX10-159" fmla="*/ 473220 w 1905000"/>
                <a:gd name="connsiteY10-160" fmla="*/ 693810 h 1828800"/>
                <a:gd name="connsiteX11-161" fmla="*/ 473220 w 1905000"/>
                <a:gd name="connsiteY11-162" fmla="*/ 1828800 h 1828800"/>
                <a:gd name="connsiteX12-163" fmla="*/ 254000 w 1905000"/>
                <a:gd name="connsiteY12-164" fmla="*/ 1466850 h 1828800"/>
                <a:gd name="connsiteX13-165" fmla="*/ 0 w 1905000"/>
                <a:gd name="connsiteY13-166" fmla="*/ 1828800 h 1828800"/>
                <a:gd name="connsiteX0-167" fmla="*/ 0 w 1905000"/>
                <a:gd name="connsiteY0-168" fmla="*/ 1828800 h 1828800"/>
                <a:gd name="connsiteX1-169" fmla="*/ 0 w 1905000"/>
                <a:gd name="connsiteY1-170" fmla="*/ 220590 h 1828800"/>
                <a:gd name="connsiteX2-171" fmla="*/ 0 w 1905000"/>
                <a:gd name="connsiteY2-172" fmla="*/ 220590 h 1828800"/>
                <a:gd name="connsiteX3-173" fmla="*/ 0 w 1905000"/>
                <a:gd name="connsiteY3-174" fmla="*/ 220590 h 1828800"/>
                <a:gd name="connsiteX4-175" fmla="*/ 1152467 w 1905000"/>
                <a:gd name="connsiteY4-176" fmla="*/ 220590 h 1828800"/>
                <a:gd name="connsiteX5-177" fmla="*/ 1152467 w 1905000"/>
                <a:gd name="connsiteY5-178" fmla="*/ 0 h 1828800"/>
                <a:gd name="connsiteX6-179" fmla="*/ 1905000 w 1905000"/>
                <a:gd name="connsiteY6-180" fmla="*/ 457200 h 1828800"/>
                <a:gd name="connsiteX7-181" fmla="*/ 1152467 w 1905000"/>
                <a:gd name="connsiteY7-182" fmla="*/ 914400 h 1828800"/>
                <a:gd name="connsiteX8-183" fmla="*/ 1152467 w 1905000"/>
                <a:gd name="connsiteY8-184" fmla="*/ 693810 h 1828800"/>
                <a:gd name="connsiteX9-185" fmla="*/ 473220 w 1905000"/>
                <a:gd name="connsiteY9-186" fmla="*/ 693810 h 1828800"/>
                <a:gd name="connsiteX10-187" fmla="*/ 473220 w 1905000"/>
                <a:gd name="connsiteY10-188" fmla="*/ 693810 h 1828800"/>
                <a:gd name="connsiteX11-189" fmla="*/ 473220 w 1905000"/>
                <a:gd name="connsiteY11-190" fmla="*/ 1828800 h 1828800"/>
                <a:gd name="connsiteX12-191" fmla="*/ 251784 w 1905000"/>
                <a:gd name="connsiteY12-192" fmla="*/ 1378935 h 1828800"/>
                <a:gd name="connsiteX13-193" fmla="*/ 0 w 1905000"/>
                <a:gd name="connsiteY13-194" fmla="*/ 1828800 h 1828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53" y="connsiteY13-54"/>
                </a:cxn>
              </a:cxnLst>
              <a:rect l="l" t="t" r="r" b="b"/>
              <a:pathLst>
                <a:path w="1905000" h="1828800">
                  <a:moveTo>
                    <a:pt x="0" y="1828800"/>
                  </a:moveTo>
                  <a:lnTo>
                    <a:pt x="0" y="220590"/>
                  </a:lnTo>
                  <a:lnTo>
                    <a:pt x="0" y="220590"/>
                  </a:lnTo>
                  <a:lnTo>
                    <a:pt x="0" y="220590"/>
                  </a:lnTo>
                  <a:lnTo>
                    <a:pt x="1152467" y="220590"/>
                  </a:lnTo>
                  <a:lnTo>
                    <a:pt x="1152467" y="0"/>
                  </a:lnTo>
                  <a:lnTo>
                    <a:pt x="1905000" y="457200"/>
                  </a:lnTo>
                  <a:lnTo>
                    <a:pt x="1152467" y="914400"/>
                  </a:lnTo>
                  <a:lnTo>
                    <a:pt x="1152467" y="693810"/>
                  </a:lnTo>
                  <a:lnTo>
                    <a:pt x="473220" y="693810"/>
                  </a:lnTo>
                  <a:lnTo>
                    <a:pt x="473220" y="693810"/>
                  </a:lnTo>
                  <a:lnTo>
                    <a:pt x="473220" y="1828800"/>
                  </a:lnTo>
                  <a:lnTo>
                    <a:pt x="251784" y="1378935"/>
                  </a:lnTo>
                  <a:lnTo>
                    <a:pt x="0" y="1828800"/>
                  </a:lnTo>
                  <a:close/>
                </a:path>
              </a:pathLst>
            </a:custGeom>
            <a:solidFill>
              <a:srgbClr val="A40000"/>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74"/>
            <p:cNvSpPr/>
            <p:nvPr/>
          </p:nvSpPr>
          <p:spPr bwMode="auto">
            <a:xfrm rot="10800000">
              <a:off x="4914" y="5789"/>
              <a:ext cx="3990" cy="3830"/>
            </a:xfrm>
            <a:custGeom>
              <a:avLst/>
              <a:gdLst>
                <a:gd name="connsiteX0" fmla="*/ 0 w 1905000"/>
                <a:gd name="connsiteY0" fmla="*/ 1828800 h 1828800"/>
                <a:gd name="connsiteX1" fmla="*/ 0 w 1905000"/>
                <a:gd name="connsiteY1" fmla="*/ 220590 h 1828800"/>
                <a:gd name="connsiteX2" fmla="*/ 0 w 1905000"/>
                <a:gd name="connsiteY2" fmla="*/ 220590 h 1828800"/>
                <a:gd name="connsiteX3" fmla="*/ 0 w 1905000"/>
                <a:gd name="connsiteY3" fmla="*/ 220590 h 1828800"/>
                <a:gd name="connsiteX4" fmla="*/ 1152467 w 1905000"/>
                <a:gd name="connsiteY4" fmla="*/ 220590 h 1828800"/>
                <a:gd name="connsiteX5" fmla="*/ 1152467 w 1905000"/>
                <a:gd name="connsiteY5" fmla="*/ 0 h 1828800"/>
                <a:gd name="connsiteX6" fmla="*/ 1905000 w 1905000"/>
                <a:gd name="connsiteY6" fmla="*/ 457200 h 1828800"/>
                <a:gd name="connsiteX7" fmla="*/ 1152467 w 1905000"/>
                <a:gd name="connsiteY7" fmla="*/ 914400 h 1828800"/>
                <a:gd name="connsiteX8" fmla="*/ 1152467 w 1905000"/>
                <a:gd name="connsiteY8" fmla="*/ 693810 h 1828800"/>
                <a:gd name="connsiteX9" fmla="*/ 473220 w 1905000"/>
                <a:gd name="connsiteY9" fmla="*/ 693810 h 1828800"/>
                <a:gd name="connsiteX10" fmla="*/ 473220 w 1905000"/>
                <a:gd name="connsiteY10" fmla="*/ 693810 h 1828800"/>
                <a:gd name="connsiteX11" fmla="*/ 473220 w 1905000"/>
                <a:gd name="connsiteY11" fmla="*/ 1828800 h 1828800"/>
                <a:gd name="connsiteX12" fmla="*/ 0 w 1905000"/>
                <a:gd name="connsiteY12" fmla="*/ 1828800 h 1828800"/>
                <a:gd name="connsiteX0-1" fmla="*/ 0 w 1905000"/>
                <a:gd name="connsiteY0-2" fmla="*/ 1828800 h 1828800"/>
                <a:gd name="connsiteX1-3" fmla="*/ 0 w 1905000"/>
                <a:gd name="connsiteY1-4" fmla="*/ 220590 h 1828800"/>
                <a:gd name="connsiteX2-5" fmla="*/ 0 w 1905000"/>
                <a:gd name="connsiteY2-6" fmla="*/ 220590 h 1828800"/>
                <a:gd name="connsiteX3-7" fmla="*/ 0 w 1905000"/>
                <a:gd name="connsiteY3-8" fmla="*/ 220590 h 1828800"/>
                <a:gd name="connsiteX4-9" fmla="*/ 1152467 w 1905000"/>
                <a:gd name="connsiteY4-10" fmla="*/ 220590 h 1828800"/>
                <a:gd name="connsiteX5-11" fmla="*/ 1152467 w 1905000"/>
                <a:gd name="connsiteY5-12" fmla="*/ 0 h 1828800"/>
                <a:gd name="connsiteX6-13" fmla="*/ 1905000 w 1905000"/>
                <a:gd name="connsiteY6-14" fmla="*/ 457200 h 1828800"/>
                <a:gd name="connsiteX7-15" fmla="*/ 1152467 w 1905000"/>
                <a:gd name="connsiteY7-16" fmla="*/ 914400 h 1828800"/>
                <a:gd name="connsiteX8-17" fmla="*/ 1152467 w 1905000"/>
                <a:gd name="connsiteY8-18" fmla="*/ 693810 h 1828800"/>
                <a:gd name="connsiteX9-19" fmla="*/ 473220 w 1905000"/>
                <a:gd name="connsiteY9-20" fmla="*/ 693810 h 1828800"/>
                <a:gd name="connsiteX10-21" fmla="*/ 473220 w 1905000"/>
                <a:gd name="connsiteY10-22" fmla="*/ 693810 h 1828800"/>
                <a:gd name="connsiteX11-23" fmla="*/ 473220 w 1905000"/>
                <a:gd name="connsiteY11-24" fmla="*/ 1828800 h 1828800"/>
                <a:gd name="connsiteX12-25" fmla="*/ 215900 w 1905000"/>
                <a:gd name="connsiteY12-26" fmla="*/ 1828800 h 1828800"/>
                <a:gd name="connsiteX13" fmla="*/ 0 w 1905000"/>
                <a:gd name="connsiteY13" fmla="*/ 1828800 h 1828800"/>
                <a:gd name="connsiteX0-27" fmla="*/ 0 w 1905000"/>
                <a:gd name="connsiteY0-28" fmla="*/ 1828800 h 1828800"/>
                <a:gd name="connsiteX1-29" fmla="*/ 0 w 1905000"/>
                <a:gd name="connsiteY1-30" fmla="*/ 220590 h 1828800"/>
                <a:gd name="connsiteX2-31" fmla="*/ 0 w 1905000"/>
                <a:gd name="connsiteY2-32" fmla="*/ 220590 h 1828800"/>
                <a:gd name="connsiteX3-33" fmla="*/ 0 w 1905000"/>
                <a:gd name="connsiteY3-34" fmla="*/ 220590 h 1828800"/>
                <a:gd name="connsiteX4-35" fmla="*/ 1152467 w 1905000"/>
                <a:gd name="connsiteY4-36" fmla="*/ 220590 h 1828800"/>
                <a:gd name="connsiteX5-37" fmla="*/ 1152467 w 1905000"/>
                <a:gd name="connsiteY5-38" fmla="*/ 0 h 1828800"/>
                <a:gd name="connsiteX6-39" fmla="*/ 1905000 w 1905000"/>
                <a:gd name="connsiteY6-40" fmla="*/ 457200 h 1828800"/>
                <a:gd name="connsiteX7-41" fmla="*/ 1152467 w 1905000"/>
                <a:gd name="connsiteY7-42" fmla="*/ 914400 h 1828800"/>
                <a:gd name="connsiteX8-43" fmla="*/ 1152467 w 1905000"/>
                <a:gd name="connsiteY8-44" fmla="*/ 693810 h 1828800"/>
                <a:gd name="connsiteX9-45" fmla="*/ 473220 w 1905000"/>
                <a:gd name="connsiteY9-46" fmla="*/ 693810 h 1828800"/>
                <a:gd name="connsiteX10-47" fmla="*/ 473220 w 1905000"/>
                <a:gd name="connsiteY10-48" fmla="*/ 693810 h 1828800"/>
                <a:gd name="connsiteX11-49" fmla="*/ 473220 w 1905000"/>
                <a:gd name="connsiteY11-50" fmla="*/ 1828800 h 1828800"/>
                <a:gd name="connsiteX12-51" fmla="*/ 215900 w 1905000"/>
                <a:gd name="connsiteY12-52" fmla="*/ 1581150 h 1828800"/>
                <a:gd name="connsiteX13-53" fmla="*/ 0 w 1905000"/>
                <a:gd name="connsiteY13-54" fmla="*/ 1828800 h 1828800"/>
                <a:gd name="connsiteX0-55" fmla="*/ 0 w 1905000"/>
                <a:gd name="connsiteY0-56" fmla="*/ 1828800 h 1828800"/>
                <a:gd name="connsiteX1-57" fmla="*/ 0 w 1905000"/>
                <a:gd name="connsiteY1-58" fmla="*/ 220590 h 1828800"/>
                <a:gd name="connsiteX2-59" fmla="*/ 0 w 1905000"/>
                <a:gd name="connsiteY2-60" fmla="*/ 220590 h 1828800"/>
                <a:gd name="connsiteX3-61" fmla="*/ 0 w 1905000"/>
                <a:gd name="connsiteY3-62" fmla="*/ 220590 h 1828800"/>
                <a:gd name="connsiteX4-63" fmla="*/ 1152467 w 1905000"/>
                <a:gd name="connsiteY4-64" fmla="*/ 220590 h 1828800"/>
                <a:gd name="connsiteX5-65" fmla="*/ 1152467 w 1905000"/>
                <a:gd name="connsiteY5-66" fmla="*/ 0 h 1828800"/>
                <a:gd name="connsiteX6-67" fmla="*/ 1905000 w 1905000"/>
                <a:gd name="connsiteY6-68" fmla="*/ 457200 h 1828800"/>
                <a:gd name="connsiteX7-69" fmla="*/ 1152467 w 1905000"/>
                <a:gd name="connsiteY7-70" fmla="*/ 914400 h 1828800"/>
                <a:gd name="connsiteX8-71" fmla="*/ 1152467 w 1905000"/>
                <a:gd name="connsiteY8-72" fmla="*/ 693810 h 1828800"/>
                <a:gd name="connsiteX9-73" fmla="*/ 473220 w 1905000"/>
                <a:gd name="connsiteY9-74" fmla="*/ 693810 h 1828800"/>
                <a:gd name="connsiteX10-75" fmla="*/ 473220 w 1905000"/>
                <a:gd name="connsiteY10-76" fmla="*/ 693810 h 1828800"/>
                <a:gd name="connsiteX11-77" fmla="*/ 473220 w 1905000"/>
                <a:gd name="connsiteY11-78" fmla="*/ 1828800 h 1828800"/>
                <a:gd name="connsiteX12-79" fmla="*/ 215900 w 1905000"/>
                <a:gd name="connsiteY12-80" fmla="*/ 1562100 h 1828800"/>
                <a:gd name="connsiteX13-81" fmla="*/ 0 w 1905000"/>
                <a:gd name="connsiteY13-82" fmla="*/ 1828800 h 1828800"/>
                <a:gd name="connsiteX0-83" fmla="*/ 0 w 1905000"/>
                <a:gd name="connsiteY0-84" fmla="*/ 1828800 h 1828800"/>
                <a:gd name="connsiteX1-85" fmla="*/ 0 w 1905000"/>
                <a:gd name="connsiteY1-86" fmla="*/ 220590 h 1828800"/>
                <a:gd name="connsiteX2-87" fmla="*/ 0 w 1905000"/>
                <a:gd name="connsiteY2-88" fmla="*/ 220590 h 1828800"/>
                <a:gd name="connsiteX3-89" fmla="*/ 0 w 1905000"/>
                <a:gd name="connsiteY3-90" fmla="*/ 220590 h 1828800"/>
                <a:gd name="connsiteX4-91" fmla="*/ 1152467 w 1905000"/>
                <a:gd name="connsiteY4-92" fmla="*/ 220590 h 1828800"/>
                <a:gd name="connsiteX5-93" fmla="*/ 1152467 w 1905000"/>
                <a:gd name="connsiteY5-94" fmla="*/ 0 h 1828800"/>
                <a:gd name="connsiteX6-95" fmla="*/ 1905000 w 1905000"/>
                <a:gd name="connsiteY6-96" fmla="*/ 457200 h 1828800"/>
                <a:gd name="connsiteX7-97" fmla="*/ 1152467 w 1905000"/>
                <a:gd name="connsiteY7-98" fmla="*/ 914400 h 1828800"/>
                <a:gd name="connsiteX8-99" fmla="*/ 1152467 w 1905000"/>
                <a:gd name="connsiteY8-100" fmla="*/ 693810 h 1828800"/>
                <a:gd name="connsiteX9-101" fmla="*/ 473220 w 1905000"/>
                <a:gd name="connsiteY9-102" fmla="*/ 693810 h 1828800"/>
                <a:gd name="connsiteX10-103" fmla="*/ 473220 w 1905000"/>
                <a:gd name="connsiteY10-104" fmla="*/ 693810 h 1828800"/>
                <a:gd name="connsiteX11-105" fmla="*/ 473220 w 1905000"/>
                <a:gd name="connsiteY11-106" fmla="*/ 1828800 h 1828800"/>
                <a:gd name="connsiteX12-107" fmla="*/ 215900 w 1905000"/>
                <a:gd name="connsiteY12-108" fmla="*/ 1466850 h 1828800"/>
                <a:gd name="connsiteX13-109" fmla="*/ 0 w 1905000"/>
                <a:gd name="connsiteY13-110" fmla="*/ 1828800 h 1828800"/>
                <a:gd name="connsiteX0-111" fmla="*/ 0 w 1905000"/>
                <a:gd name="connsiteY0-112" fmla="*/ 1828800 h 1828800"/>
                <a:gd name="connsiteX1-113" fmla="*/ 0 w 1905000"/>
                <a:gd name="connsiteY1-114" fmla="*/ 220590 h 1828800"/>
                <a:gd name="connsiteX2-115" fmla="*/ 0 w 1905000"/>
                <a:gd name="connsiteY2-116" fmla="*/ 220590 h 1828800"/>
                <a:gd name="connsiteX3-117" fmla="*/ 0 w 1905000"/>
                <a:gd name="connsiteY3-118" fmla="*/ 220590 h 1828800"/>
                <a:gd name="connsiteX4-119" fmla="*/ 1152467 w 1905000"/>
                <a:gd name="connsiteY4-120" fmla="*/ 220590 h 1828800"/>
                <a:gd name="connsiteX5-121" fmla="*/ 1152467 w 1905000"/>
                <a:gd name="connsiteY5-122" fmla="*/ 0 h 1828800"/>
                <a:gd name="connsiteX6-123" fmla="*/ 1905000 w 1905000"/>
                <a:gd name="connsiteY6-124" fmla="*/ 457200 h 1828800"/>
                <a:gd name="connsiteX7-125" fmla="*/ 1152467 w 1905000"/>
                <a:gd name="connsiteY7-126" fmla="*/ 914400 h 1828800"/>
                <a:gd name="connsiteX8-127" fmla="*/ 1152467 w 1905000"/>
                <a:gd name="connsiteY8-128" fmla="*/ 693810 h 1828800"/>
                <a:gd name="connsiteX9-129" fmla="*/ 473220 w 1905000"/>
                <a:gd name="connsiteY9-130" fmla="*/ 693810 h 1828800"/>
                <a:gd name="connsiteX10-131" fmla="*/ 473220 w 1905000"/>
                <a:gd name="connsiteY10-132" fmla="*/ 693810 h 1828800"/>
                <a:gd name="connsiteX11-133" fmla="*/ 473220 w 1905000"/>
                <a:gd name="connsiteY11-134" fmla="*/ 1828800 h 1828800"/>
                <a:gd name="connsiteX12-135" fmla="*/ 215900 w 1905000"/>
                <a:gd name="connsiteY12-136" fmla="*/ 1676400 h 1828800"/>
                <a:gd name="connsiteX13-137" fmla="*/ 0 w 1905000"/>
                <a:gd name="connsiteY13-138" fmla="*/ 1828800 h 1828800"/>
                <a:gd name="connsiteX0-139" fmla="*/ 0 w 1905000"/>
                <a:gd name="connsiteY0-140" fmla="*/ 1828800 h 1828800"/>
                <a:gd name="connsiteX1-141" fmla="*/ 0 w 1905000"/>
                <a:gd name="connsiteY1-142" fmla="*/ 220590 h 1828800"/>
                <a:gd name="connsiteX2-143" fmla="*/ 0 w 1905000"/>
                <a:gd name="connsiteY2-144" fmla="*/ 220590 h 1828800"/>
                <a:gd name="connsiteX3-145" fmla="*/ 0 w 1905000"/>
                <a:gd name="connsiteY3-146" fmla="*/ 220590 h 1828800"/>
                <a:gd name="connsiteX4-147" fmla="*/ 1152467 w 1905000"/>
                <a:gd name="connsiteY4-148" fmla="*/ 220590 h 1828800"/>
                <a:gd name="connsiteX5-149" fmla="*/ 1152467 w 1905000"/>
                <a:gd name="connsiteY5-150" fmla="*/ 0 h 1828800"/>
                <a:gd name="connsiteX6-151" fmla="*/ 1905000 w 1905000"/>
                <a:gd name="connsiteY6-152" fmla="*/ 457200 h 1828800"/>
                <a:gd name="connsiteX7-153" fmla="*/ 1152467 w 1905000"/>
                <a:gd name="connsiteY7-154" fmla="*/ 914400 h 1828800"/>
                <a:gd name="connsiteX8-155" fmla="*/ 1152467 w 1905000"/>
                <a:gd name="connsiteY8-156" fmla="*/ 693810 h 1828800"/>
                <a:gd name="connsiteX9-157" fmla="*/ 473220 w 1905000"/>
                <a:gd name="connsiteY9-158" fmla="*/ 693810 h 1828800"/>
                <a:gd name="connsiteX10-159" fmla="*/ 473220 w 1905000"/>
                <a:gd name="connsiteY10-160" fmla="*/ 693810 h 1828800"/>
                <a:gd name="connsiteX11-161" fmla="*/ 473220 w 1905000"/>
                <a:gd name="connsiteY11-162" fmla="*/ 1828800 h 1828800"/>
                <a:gd name="connsiteX12-163" fmla="*/ 254000 w 1905000"/>
                <a:gd name="connsiteY12-164" fmla="*/ 1466850 h 1828800"/>
                <a:gd name="connsiteX13-165" fmla="*/ 0 w 1905000"/>
                <a:gd name="connsiteY13-166" fmla="*/ 1828800 h 1828800"/>
                <a:gd name="connsiteX0-167" fmla="*/ 0 w 1905000"/>
                <a:gd name="connsiteY0-168" fmla="*/ 1828800 h 1828800"/>
                <a:gd name="connsiteX1-169" fmla="*/ 0 w 1905000"/>
                <a:gd name="connsiteY1-170" fmla="*/ 220590 h 1828800"/>
                <a:gd name="connsiteX2-171" fmla="*/ 0 w 1905000"/>
                <a:gd name="connsiteY2-172" fmla="*/ 220590 h 1828800"/>
                <a:gd name="connsiteX3-173" fmla="*/ 0 w 1905000"/>
                <a:gd name="connsiteY3-174" fmla="*/ 220590 h 1828800"/>
                <a:gd name="connsiteX4-175" fmla="*/ 1152467 w 1905000"/>
                <a:gd name="connsiteY4-176" fmla="*/ 220590 h 1828800"/>
                <a:gd name="connsiteX5-177" fmla="*/ 1152467 w 1905000"/>
                <a:gd name="connsiteY5-178" fmla="*/ 0 h 1828800"/>
                <a:gd name="connsiteX6-179" fmla="*/ 1905000 w 1905000"/>
                <a:gd name="connsiteY6-180" fmla="*/ 457200 h 1828800"/>
                <a:gd name="connsiteX7-181" fmla="*/ 1152467 w 1905000"/>
                <a:gd name="connsiteY7-182" fmla="*/ 914400 h 1828800"/>
                <a:gd name="connsiteX8-183" fmla="*/ 1152467 w 1905000"/>
                <a:gd name="connsiteY8-184" fmla="*/ 693810 h 1828800"/>
                <a:gd name="connsiteX9-185" fmla="*/ 473220 w 1905000"/>
                <a:gd name="connsiteY9-186" fmla="*/ 693810 h 1828800"/>
                <a:gd name="connsiteX10-187" fmla="*/ 473220 w 1905000"/>
                <a:gd name="connsiteY10-188" fmla="*/ 693810 h 1828800"/>
                <a:gd name="connsiteX11-189" fmla="*/ 473220 w 1905000"/>
                <a:gd name="connsiteY11-190" fmla="*/ 1828800 h 1828800"/>
                <a:gd name="connsiteX12-191" fmla="*/ 251784 w 1905000"/>
                <a:gd name="connsiteY12-192" fmla="*/ 1378935 h 1828800"/>
                <a:gd name="connsiteX13-193" fmla="*/ 0 w 1905000"/>
                <a:gd name="connsiteY13-194" fmla="*/ 1828800 h 1828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53" y="connsiteY13-54"/>
                </a:cxn>
              </a:cxnLst>
              <a:rect l="l" t="t" r="r" b="b"/>
              <a:pathLst>
                <a:path w="1905000" h="1828800">
                  <a:moveTo>
                    <a:pt x="0" y="1828800"/>
                  </a:moveTo>
                  <a:lnTo>
                    <a:pt x="0" y="220590"/>
                  </a:lnTo>
                  <a:lnTo>
                    <a:pt x="0" y="220590"/>
                  </a:lnTo>
                  <a:lnTo>
                    <a:pt x="0" y="220590"/>
                  </a:lnTo>
                  <a:lnTo>
                    <a:pt x="1152467" y="220590"/>
                  </a:lnTo>
                  <a:lnTo>
                    <a:pt x="1152467" y="0"/>
                  </a:lnTo>
                  <a:lnTo>
                    <a:pt x="1905000" y="457200"/>
                  </a:lnTo>
                  <a:lnTo>
                    <a:pt x="1152467" y="914400"/>
                  </a:lnTo>
                  <a:lnTo>
                    <a:pt x="1152467" y="693810"/>
                  </a:lnTo>
                  <a:lnTo>
                    <a:pt x="473220" y="693810"/>
                  </a:lnTo>
                  <a:lnTo>
                    <a:pt x="473220" y="693810"/>
                  </a:lnTo>
                  <a:lnTo>
                    <a:pt x="473220" y="1828800"/>
                  </a:lnTo>
                  <a:lnTo>
                    <a:pt x="251784" y="1378935"/>
                  </a:lnTo>
                  <a:lnTo>
                    <a:pt x="0" y="1828800"/>
                  </a:lnTo>
                  <a:close/>
                </a:path>
              </a:pathLst>
            </a:custGeom>
            <a:solidFill>
              <a:srgbClr val="A40000"/>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104"/>
            <p:cNvSpPr/>
            <p:nvPr/>
          </p:nvSpPr>
          <p:spPr bwMode="auto">
            <a:xfrm>
              <a:off x="4187" y="4470"/>
              <a:ext cx="2656" cy="2663"/>
            </a:xfrm>
            <a:prstGeom prst="rect">
              <a:avLst/>
            </a:prstGeom>
            <a:solidFill>
              <a:srgbClr val="A40000">
                <a:alpha val="69000"/>
              </a:srgbClr>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52"/>
            <p:cNvSpPr>
              <a:spLocks noEditPoints="1"/>
            </p:cNvSpPr>
            <p:nvPr/>
          </p:nvSpPr>
          <p:spPr bwMode="auto">
            <a:xfrm>
              <a:off x="5070" y="5390"/>
              <a:ext cx="890" cy="82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121682" tIns="60841" rIns="121682" bIns="60841" numCol="1" anchor="t" anchorCtr="0" compatLnSpc="1"/>
            <a:lstStyle/>
            <a:p>
              <a:pPr marL="0" marR="0" lvl="0" indent="0"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Text Placeholder 3"/>
            <p:cNvSpPr txBox="1"/>
            <p:nvPr/>
          </p:nvSpPr>
          <p:spPr>
            <a:xfrm>
              <a:off x="4734" y="2506"/>
              <a:ext cx="651" cy="679"/>
            </a:xfrm>
            <a:prstGeom prst="rect">
              <a:avLst/>
            </a:prstGeom>
            <a:noFill/>
          </p:spPr>
          <p:txBody>
            <a:bodyPr wrap="square" lIns="0" tIns="0" rIns="0" bIns="0" rtlCol="0" anchor="t" anchorCtr="0">
              <a:spAutoFit/>
            </a:bodyPr>
            <a:lstStyle>
              <a:defPPr>
                <a:defRPr lang="zh-CN"/>
              </a:defPPr>
              <a:lvl1pPr algn="ctr" defTabSz="1216660">
                <a:spcBef>
                  <a:spcPct val="20000"/>
                </a:spcBef>
                <a:defRPr sz="2800" b="1">
                  <a:latin typeface="Arial" panose="020B0604020202020204" pitchFamily="34" charset="0"/>
                  <a:ea typeface="微软雅黑" panose="020B0503020204020204" pitchFamily="34" charset="-122"/>
                </a:defRPr>
              </a:lvl1pPr>
            </a:lstStyle>
            <a:p>
              <a:pPr marL="0" marR="0" lvl="0" indent="0" algn="ctr" defTabSz="1216660" eaLnBrk="1" fontAlgn="auto" latinLnBrk="0" hangingPunct="1">
                <a:lnSpc>
                  <a:spcPct val="100000"/>
                </a:lnSpc>
                <a:spcBef>
                  <a:spcPct val="20000"/>
                </a:spcBef>
                <a:spcAft>
                  <a:spcPts val="0"/>
                </a:spcAft>
                <a:buClrTx/>
                <a:buSzTx/>
                <a:buFontTx/>
                <a:buNone/>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01</a:t>
              </a:r>
              <a:endPar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Text Placeholder 3"/>
            <p:cNvSpPr txBox="1"/>
            <p:nvPr/>
          </p:nvSpPr>
          <p:spPr>
            <a:xfrm>
              <a:off x="8059" y="4737"/>
              <a:ext cx="631" cy="679"/>
            </a:xfrm>
            <a:prstGeom prst="rect">
              <a:avLst/>
            </a:prstGeom>
            <a:noFill/>
          </p:spPr>
          <p:txBody>
            <a:bodyPr wrap="square" lIns="0" tIns="0" rIns="0" bIns="0" rtlCol="0" anchor="t" anchorCtr="0">
              <a:spAutoFit/>
            </a:bodyPr>
            <a:lstStyle>
              <a:defPPr>
                <a:defRPr lang="zh-CN"/>
              </a:defPPr>
              <a:lvl1pPr algn="ctr" defTabSz="1216660">
                <a:spcBef>
                  <a:spcPct val="20000"/>
                </a:spcBef>
                <a:defRPr sz="2800" b="1">
                  <a:latin typeface="Arial" panose="020B0604020202020204" pitchFamily="34" charset="0"/>
                  <a:ea typeface="微软雅黑" panose="020B0503020204020204" pitchFamily="34" charset="-122"/>
                </a:defRPr>
              </a:lvl1pPr>
            </a:lstStyle>
            <a:p>
              <a:pPr marL="0" marR="0" lvl="0" indent="0" algn="ctr" defTabSz="1216660" eaLnBrk="1" fontAlgn="auto" latinLnBrk="0" hangingPunct="1">
                <a:lnSpc>
                  <a:spcPct val="100000"/>
                </a:lnSpc>
                <a:spcBef>
                  <a:spcPct val="20000"/>
                </a:spcBef>
                <a:spcAft>
                  <a:spcPts val="0"/>
                </a:spcAft>
                <a:buClrTx/>
                <a:buSzTx/>
                <a:buFontTx/>
                <a:buNone/>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02</a:t>
              </a:r>
              <a:endPar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3"/>
            <p:cNvSpPr txBox="1"/>
            <p:nvPr/>
          </p:nvSpPr>
          <p:spPr>
            <a:xfrm>
              <a:off x="5713" y="8261"/>
              <a:ext cx="651" cy="679"/>
            </a:xfrm>
            <a:prstGeom prst="rect">
              <a:avLst/>
            </a:prstGeom>
            <a:noFill/>
          </p:spPr>
          <p:txBody>
            <a:bodyPr wrap="square" lIns="0" tIns="0" rIns="0" bIns="0" rtlCol="0" anchor="t" anchorCtr="0">
              <a:spAutoFit/>
            </a:bodyPr>
            <a:lstStyle>
              <a:defPPr>
                <a:defRPr lang="zh-CN"/>
              </a:defPPr>
              <a:lvl1pPr algn="ctr" defTabSz="1216660">
                <a:spcBef>
                  <a:spcPct val="20000"/>
                </a:spcBef>
                <a:defRPr sz="2800" b="1">
                  <a:latin typeface="Arial" panose="020B0604020202020204" pitchFamily="34" charset="0"/>
                  <a:ea typeface="微软雅黑" panose="020B0503020204020204" pitchFamily="34" charset="-122"/>
                </a:defRPr>
              </a:lvl1pPr>
            </a:lstStyle>
            <a:p>
              <a:pPr marL="0" marR="0" lvl="0" indent="0" algn="ctr" defTabSz="1216660" eaLnBrk="1" fontAlgn="auto" latinLnBrk="0" hangingPunct="1">
                <a:lnSpc>
                  <a:spcPct val="100000"/>
                </a:lnSpc>
                <a:spcBef>
                  <a:spcPct val="20000"/>
                </a:spcBef>
                <a:spcAft>
                  <a:spcPts val="0"/>
                </a:spcAft>
                <a:buClrTx/>
                <a:buSzTx/>
                <a:buFontTx/>
                <a:buNone/>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03</a:t>
              </a:r>
              <a:endPar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3"/>
            <p:cNvSpPr txBox="1"/>
            <p:nvPr/>
          </p:nvSpPr>
          <p:spPr>
            <a:xfrm>
              <a:off x="2274" y="6064"/>
              <a:ext cx="651" cy="679"/>
            </a:xfrm>
            <a:prstGeom prst="rect">
              <a:avLst/>
            </a:prstGeom>
            <a:noFill/>
          </p:spPr>
          <p:txBody>
            <a:bodyPr wrap="square" lIns="0" tIns="0" rIns="0" bIns="0" rtlCol="0" anchor="t" anchorCtr="0">
              <a:spAutoFit/>
            </a:bodyPr>
            <a:lstStyle>
              <a:defPPr>
                <a:defRPr lang="zh-CN"/>
              </a:defPPr>
              <a:lvl1pPr algn="ctr" defTabSz="1216660">
                <a:spcBef>
                  <a:spcPct val="20000"/>
                </a:spcBef>
                <a:defRPr sz="2800" b="1">
                  <a:latin typeface="Arial" panose="020B0604020202020204" pitchFamily="34" charset="0"/>
                  <a:ea typeface="微软雅黑" panose="020B0503020204020204" pitchFamily="34" charset="-122"/>
                </a:defRPr>
              </a:lvl1pPr>
            </a:lstStyle>
            <a:p>
              <a:pPr marL="0" marR="0" lvl="0" indent="0" algn="ctr" defTabSz="1216660" eaLnBrk="1" fontAlgn="auto" latinLnBrk="0" hangingPunct="1">
                <a:lnSpc>
                  <a:spcPct val="100000"/>
                </a:lnSpc>
                <a:spcBef>
                  <a:spcPct val="20000"/>
                </a:spcBef>
                <a:spcAft>
                  <a:spcPts val="0"/>
                </a:spcAft>
                <a:buClrTx/>
                <a:buSzTx/>
                <a:buFontTx/>
                <a:buNone/>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04</a:t>
              </a:r>
              <a:endPar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13"/>
          <p:cNvSpPr txBox="1"/>
          <p:nvPr/>
        </p:nvSpPr>
        <p:spPr>
          <a:xfrm>
            <a:off x="6810395" y="1793668"/>
            <a:ext cx="2338080" cy="276999"/>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6814478" y="2149663"/>
            <a:ext cx="4153439" cy="184666"/>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6810395" y="2927994"/>
            <a:ext cx="2338080" cy="276999"/>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6814478" y="3283989"/>
            <a:ext cx="4153439" cy="184666"/>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6810395" y="4062320"/>
            <a:ext cx="2338080" cy="276999"/>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6814478" y="4418315"/>
            <a:ext cx="4153439" cy="184666"/>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6810395" y="5196647"/>
            <a:ext cx="2338080" cy="276999"/>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6814478" y="5552642"/>
            <a:ext cx="4153439" cy="184666"/>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0" fill="hold"/>
                                        <p:tgtEl>
                                          <p:spTgt spid="35"/>
                                        </p:tgtEl>
                                        <p:attrNameLst>
                                          <p:attrName>ppt_w</p:attrName>
                                        </p:attrNameLst>
                                      </p:cBhvr>
                                      <p:tavLst>
                                        <p:tav tm="0" fmla="#ppt_w*sin(2.5*pi*$)">
                                          <p:val>
                                            <p:fltVal val="0"/>
                                          </p:val>
                                        </p:tav>
                                        <p:tav tm="100000">
                                          <p:val>
                                            <p:fltVal val="1"/>
                                          </p:val>
                                        </p:tav>
                                      </p:tavLst>
                                    </p:anim>
                                    <p:anim calcmode="lin" valueType="num">
                                      <p:cBhvr>
                                        <p:cTn id="8" dur="5000" fill="hold"/>
                                        <p:tgtEl>
                                          <p:spTgt spid="35"/>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55"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strVal val="#ppt_w*0.70"/>
                                          </p:val>
                                        </p:tav>
                                        <p:tav tm="100000">
                                          <p:val>
                                            <p:strVal val="#ppt_w"/>
                                          </p:val>
                                        </p:tav>
                                      </p:tavLst>
                                    </p:anim>
                                    <p:anim calcmode="lin" valueType="num">
                                      <p:cBhvr>
                                        <p:cTn id="13" dur="1000" fill="hold"/>
                                        <p:tgtEl>
                                          <p:spTgt spid="31"/>
                                        </p:tgtEl>
                                        <p:attrNameLst>
                                          <p:attrName>ppt_h</p:attrName>
                                        </p:attrNameLst>
                                      </p:cBhvr>
                                      <p:tavLst>
                                        <p:tav tm="0">
                                          <p:val>
                                            <p:strVal val="#ppt_h"/>
                                          </p:val>
                                        </p:tav>
                                        <p:tav tm="100000">
                                          <p:val>
                                            <p:strVal val="#ppt_h"/>
                                          </p:val>
                                        </p:tav>
                                      </p:tavLst>
                                    </p:anim>
                                    <p:animEffect transition="in" filter="fade">
                                      <p:cBhvr>
                                        <p:cTn id="14" dur="1000"/>
                                        <p:tgtEl>
                                          <p:spTgt spid="3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strVal val="#ppt_w*0.70"/>
                                          </p:val>
                                        </p:tav>
                                        <p:tav tm="100000">
                                          <p:val>
                                            <p:strVal val="#ppt_w"/>
                                          </p:val>
                                        </p:tav>
                                      </p:tavLst>
                                    </p:anim>
                                    <p:anim calcmode="lin" valueType="num">
                                      <p:cBhvr>
                                        <p:cTn id="18" dur="1000" fill="hold"/>
                                        <p:tgtEl>
                                          <p:spTgt spid="32"/>
                                        </p:tgtEl>
                                        <p:attrNameLst>
                                          <p:attrName>ppt_h</p:attrName>
                                        </p:attrNameLst>
                                      </p:cBhvr>
                                      <p:tavLst>
                                        <p:tav tm="0">
                                          <p:val>
                                            <p:strVal val="#ppt_h"/>
                                          </p:val>
                                        </p:tav>
                                        <p:tav tm="100000">
                                          <p:val>
                                            <p:strVal val="#ppt_h"/>
                                          </p:val>
                                        </p:tav>
                                      </p:tavLst>
                                    </p:anim>
                                    <p:animEffect transition="in" filter="fade">
                                      <p:cBhvr>
                                        <p:cTn id="19" dur="1000"/>
                                        <p:tgtEl>
                                          <p:spTgt spid="3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1000" fill="hold"/>
                                        <p:tgtEl>
                                          <p:spTgt spid="33"/>
                                        </p:tgtEl>
                                        <p:attrNameLst>
                                          <p:attrName>ppt_w</p:attrName>
                                        </p:attrNameLst>
                                      </p:cBhvr>
                                      <p:tavLst>
                                        <p:tav tm="0">
                                          <p:val>
                                            <p:strVal val="#ppt_w*0.70"/>
                                          </p:val>
                                        </p:tav>
                                        <p:tav tm="100000">
                                          <p:val>
                                            <p:strVal val="#ppt_w"/>
                                          </p:val>
                                        </p:tav>
                                      </p:tavLst>
                                    </p:anim>
                                    <p:anim calcmode="lin" valueType="num">
                                      <p:cBhvr>
                                        <p:cTn id="23" dur="1000" fill="hold"/>
                                        <p:tgtEl>
                                          <p:spTgt spid="33"/>
                                        </p:tgtEl>
                                        <p:attrNameLst>
                                          <p:attrName>ppt_h</p:attrName>
                                        </p:attrNameLst>
                                      </p:cBhvr>
                                      <p:tavLst>
                                        <p:tav tm="0">
                                          <p:val>
                                            <p:strVal val="#ppt_h"/>
                                          </p:val>
                                        </p:tav>
                                        <p:tav tm="100000">
                                          <p:val>
                                            <p:strVal val="#ppt_h"/>
                                          </p:val>
                                        </p:tav>
                                      </p:tavLst>
                                    </p:anim>
                                    <p:animEffect transition="in" filter="fade">
                                      <p:cBhvr>
                                        <p:cTn id="24" dur="1000"/>
                                        <p:tgtEl>
                                          <p:spTgt spid="3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1000" fill="hold"/>
                                        <p:tgtEl>
                                          <p:spTgt spid="34"/>
                                        </p:tgtEl>
                                        <p:attrNameLst>
                                          <p:attrName>ppt_w</p:attrName>
                                        </p:attrNameLst>
                                      </p:cBhvr>
                                      <p:tavLst>
                                        <p:tav tm="0">
                                          <p:val>
                                            <p:strVal val="#ppt_w*0.70"/>
                                          </p:val>
                                        </p:tav>
                                        <p:tav tm="100000">
                                          <p:val>
                                            <p:strVal val="#ppt_w"/>
                                          </p:val>
                                        </p:tav>
                                      </p:tavLst>
                                    </p:anim>
                                    <p:anim calcmode="lin" valueType="num">
                                      <p:cBhvr>
                                        <p:cTn id="28" dur="1000" fill="hold"/>
                                        <p:tgtEl>
                                          <p:spTgt spid="34"/>
                                        </p:tgtEl>
                                        <p:attrNameLst>
                                          <p:attrName>ppt_h</p:attrName>
                                        </p:attrNameLst>
                                      </p:cBhvr>
                                      <p:tavLst>
                                        <p:tav tm="0">
                                          <p:val>
                                            <p:strVal val="#ppt_h"/>
                                          </p:val>
                                        </p:tav>
                                        <p:tav tm="100000">
                                          <p:val>
                                            <p:strVal val="#ppt_h"/>
                                          </p:val>
                                        </p:tav>
                                      </p:tavLst>
                                    </p:anim>
                                    <p:animEffect transition="in" filter="fade">
                                      <p:cBhvr>
                                        <p:cTn id="29" dur="1000"/>
                                        <p:tgtEl>
                                          <p:spTgt spid="3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1000" fill="hold"/>
                                        <p:tgtEl>
                                          <p:spTgt spid="46"/>
                                        </p:tgtEl>
                                        <p:attrNameLst>
                                          <p:attrName>ppt_w</p:attrName>
                                        </p:attrNameLst>
                                      </p:cBhvr>
                                      <p:tavLst>
                                        <p:tav tm="0">
                                          <p:val>
                                            <p:strVal val="#ppt_w*0.70"/>
                                          </p:val>
                                        </p:tav>
                                        <p:tav tm="100000">
                                          <p:val>
                                            <p:strVal val="#ppt_w"/>
                                          </p:val>
                                        </p:tav>
                                      </p:tavLst>
                                    </p:anim>
                                    <p:anim calcmode="lin" valueType="num">
                                      <p:cBhvr>
                                        <p:cTn id="33" dur="1000" fill="hold"/>
                                        <p:tgtEl>
                                          <p:spTgt spid="46"/>
                                        </p:tgtEl>
                                        <p:attrNameLst>
                                          <p:attrName>ppt_h</p:attrName>
                                        </p:attrNameLst>
                                      </p:cBhvr>
                                      <p:tavLst>
                                        <p:tav tm="0">
                                          <p:val>
                                            <p:strVal val="#ppt_h"/>
                                          </p:val>
                                        </p:tav>
                                        <p:tav tm="100000">
                                          <p:val>
                                            <p:strVal val="#ppt_h"/>
                                          </p:val>
                                        </p:tav>
                                      </p:tavLst>
                                    </p:anim>
                                    <p:animEffect transition="in" filter="fade">
                                      <p:cBhvr>
                                        <p:cTn id="34" dur="1000"/>
                                        <p:tgtEl>
                                          <p:spTgt spid="4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strVal val="#ppt_w*0.70"/>
                                          </p:val>
                                        </p:tav>
                                        <p:tav tm="100000">
                                          <p:val>
                                            <p:strVal val="#ppt_w"/>
                                          </p:val>
                                        </p:tav>
                                      </p:tavLst>
                                    </p:anim>
                                    <p:anim calcmode="lin" valueType="num">
                                      <p:cBhvr>
                                        <p:cTn id="38" dur="1000" fill="hold"/>
                                        <p:tgtEl>
                                          <p:spTgt spid="47"/>
                                        </p:tgtEl>
                                        <p:attrNameLst>
                                          <p:attrName>ppt_h</p:attrName>
                                        </p:attrNameLst>
                                      </p:cBhvr>
                                      <p:tavLst>
                                        <p:tav tm="0">
                                          <p:val>
                                            <p:strVal val="#ppt_h"/>
                                          </p:val>
                                        </p:tav>
                                        <p:tav tm="100000">
                                          <p:val>
                                            <p:strVal val="#ppt_h"/>
                                          </p:val>
                                        </p:tav>
                                      </p:tavLst>
                                    </p:anim>
                                    <p:animEffect transition="in" filter="fade">
                                      <p:cBhvr>
                                        <p:cTn id="39" dur="1000"/>
                                        <p:tgtEl>
                                          <p:spTgt spid="47"/>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1000" fill="hold"/>
                                        <p:tgtEl>
                                          <p:spTgt spid="48"/>
                                        </p:tgtEl>
                                        <p:attrNameLst>
                                          <p:attrName>ppt_w</p:attrName>
                                        </p:attrNameLst>
                                      </p:cBhvr>
                                      <p:tavLst>
                                        <p:tav tm="0">
                                          <p:val>
                                            <p:strVal val="#ppt_w*0.70"/>
                                          </p:val>
                                        </p:tav>
                                        <p:tav tm="100000">
                                          <p:val>
                                            <p:strVal val="#ppt_w"/>
                                          </p:val>
                                        </p:tav>
                                      </p:tavLst>
                                    </p:anim>
                                    <p:anim calcmode="lin" valueType="num">
                                      <p:cBhvr>
                                        <p:cTn id="43" dur="1000" fill="hold"/>
                                        <p:tgtEl>
                                          <p:spTgt spid="48"/>
                                        </p:tgtEl>
                                        <p:attrNameLst>
                                          <p:attrName>ppt_h</p:attrName>
                                        </p:attrNameLst>
                                      </p:cBhvr>
                                      <p:tavLst>
                                        <p:tav tm="0">
                                          <p:val>
                                            <p:strVal val="#ppt_h"/>
                                          </p:val>
                                        </p:tav>
                                        <p:tav tm="100000">
                                          <p:val>
                                            <p:strVal val="#ppt_h"/>
                                          </p:val>
                                        </p:tav>
                                      </p:tavLst>
                                    </p:anim>
                                    <p:animEffect transition="in" filter="fade">
                                      <p:cBhvr>
                                        <p:cTn id="44" dur="1000"/>
                                        <p:tgtEl>
                                          <p:spTgt spid="48"/>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1000" fill="hold"/>
                                        <p:tgtEl>
                                          <p:spTgt spid="49"/>
                                        </p:tgtEl>
                                        <p:attrNameLst>
                                          <p:attrName>ppt_w</p:attrName>
                                        </p:attrNameLst>
                                      </p:cBhvr>
                                      <p:tavLst>
                                        <p:tav tm="0">
                                          <p:val>
                                            <p:strVal val="#ppt_w*0.70"/>
                                          </p:val>
                                        </p:tav>
                                        <p:tav tm="100000">
                                          <p:val>
                                            <p:strVal val="#ppt_w"/>
                                          </p:val>
                                        </p:tav>
                                      </p:tavLst>
                                    </p:anim>
                                    <p:anim calcmode="lin" valueType="num">
                                      <p:cBhvr>
                                        <p:cTn id="48" dur="1000" fill="hold"/>
                                        <p:tgtEl>
                                          <p:spTgt spid="49"/>
                                        </p:tgtEl>
                                        <p:attrNameLst>
                                          <p:attrName>ppt_h</p:attrName>
                                        </p:attrNameLst>
                                      </p:cBhvr>
                                      <p:tavLst>
                                        <p:tav tm="0">
                                          <p:val>
                                            <p:strVal val="#ppt_h"/>
                                          </p:val>
                                        </p:tav>
                                        <p:tav tm="100000">
                                          <p:val>
                                            <p:strVal val="#ppt_h"/>
                                          </p:val>
                                        </p:tav>
                                      </p:tavLst>
                                    </p:anim>
                                    <p:animEffect transition="in" filter="fade">
                                      <p:cBhvr>
                                        <p:cTn id="49" dur="1000"/>
                                        <p:tgtEl>
                                          <p:spTgt spid="49"/>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1000" fill="hold"/>
                                        <p:tgtEl>
                                          <p:spTgt spid="50"/>
                                        </p:tgtEl>
                                        <p:attrNameLst>
                                          <p:attrName>ppt_w</p:attrName>
                                        </p:attrNameLst>
                                      </p:cBhvr>
                                      <p:tavLst>
                                        <p:tav tm="0">
                                          <p:val>
                                            <p:strVal val="#ppt_w*0.70"/>
                                          </p:val>
                                        </p:tav>
                                        <p:tav tm="100000">
                                          <p:val>
                                            <p:strVal val="#ppt_w"/>
                                          </p:val>
                                        </p:tav>
                                      </p:tavLst>
                                    </p:anim>
                                    <p:anim calcmode="lin" valueType="num">
                                      <p:cBhvr>
                                        <p:cTn id="53" dur="1000" fill="hold"/>
                                        <p:tgtEl>
                                          <p:spTgt spid="50"/>
                                        </p:tgtEl>
                                        <p:attrNameLst>
                                          <p:attrName>ppt_h</p:attrName>
                                        </p:attrNameLst>
                                      </p:cBhvr>
                                      <p:tavLst>
                                        <p:tav tm="0">
                                          <p:val>
                                            <p:strVal val="#ppt_h"/>
                                          </p:val>
                                        </p:tav>
                                        <p:tav tm="100000">
                                          <p:val>
                                            <p:strVal val="#ppt_h"/>
                                          </p:val>
                                        </p:tav>
                                      </p:tavLst>
                                    </p:anim>
                                    <p:animEffect transition="in" filter="fade">
                                      <p:cBhvr>
                                        <p:cTn id="54" dur="1000"/>
                                        <p:tgtEl>
                                          <p:spTgt spid="50"/>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strVal val="#ppt_w*0.70"/>
                                          </p:val>
                                        </p:tav>
                                        <p:tav tm="100000">
                                          <p:val>
                                            <p:strVal val="#ppt_w"/>
                                          </p:val>
                                        </p:tav>
                                      </p:tavLst>
                                    </p:anim>
                                    <p:anim calcmode="lin" valueType="num">
                                      <p:cBhvr>
                                        <p:cTn id="58" dur="1000" fill="hold"/>
                                        <p:tgtEl>
                                          <p:spTgt spid="51"/>
                                        </p:tgtEl>
                                        <p:attrNameLst>
                                          <p:attrName>ppt_h</p:attrName>
                                        </p:attrNameLst>
                                      </p:cBhvr>
                                      <p:tavLst>
                                        <p:tav tm="0">
                                          <p:val>
                                            <p:strVal val="#ppt_h"/>
                                          </p:val>
                                        </p:tav>
                                        <p:tav tm="100000">
                                          <p:val>
                                            <p:strVal val="#ppt_h"/>
                                          </p:val>
                                        </p:tav>
                                      </p:tavLst>
                                    </p:anim>
                                    <p:animEffect transition="in" filter="fade">
                                      <p:cBhvr>
                                        <p:cTn id="59" dur="1000"/>
                                        <p:tgtEl>
                                          <p:spTgt spid="51"/>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1000" fill="hold"/>
                                        <p:tgtEl>
                                          <p:spTgt spid="52"/>
                                        </p:tgtEl>
                                        <p:attrNameLst>
                                          <p:attrName>ppt_w</p:attrName>
                                        </p:attrNameLst>
                                      </p:cBhvr>
                                      <p:tavLst>
                                        <p:tav tm="0">
                                          <p:val>
                                            <p:strVal val="#ppt_w*0.70"/>
                                          </p:val>
                                        </p:tav>
                                        <p:tav tm="100000">
                                          <p:val>
                                            <p:strVal val="#ppt_w"/>
                                          </p:val>
                                        </p:tav>
                                      </p:tavLst>
                                    </p:anim>
                                    <p:anim calcmode="lin" valueType="num">
                                      <p:cBhvr>
                                        <p:cTn id="63" dur="1000" fill="hold"/>
                                        <p:tgtEl>
                                          <p:spTgt spid="52"/>
                                        </p:tgtEl>
                                        <p:attrNameLst>
                                          <p:attrName>ppt_h</p:attrName>
                                        </p:attrNameLst>
                                      </p:cBhvr>
                                      <p:tavLst>
                                        <p:tav tm="0">
                                          <p:val>
                                            <p:strVal val="#ppt_h"/>
                                          </p:val>
                                        </p:tav>
                                        <p:tav tm="100000">
                                          <p:val>
                                            <p:strVal val="#ppt_h"/>
                                          </p:val>
                                        </p:tav>
                                      </p:tavLst>
                                    </p:anim>
                                    <p:animEffect transition="in" filter="fade">
                                      <p:cBhvr>
                                        <p:cTn id="64" dur="1000"/>
                                        <p:tgtEl>
                                          <p:spTgt spid="52"/>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1000" fill="hold"/>
                                        <p:tgtEl>
                                          <p:spTgt spid="53"/>
                                        </p:tgtEl>
                                        <p:attrNameLst>
                                          <p:attrName>ppt_w</p:attrName>
                                        </p:attrNameLst>
                                      </p:cBhvr>
                                      <p:tavLst>
                                        <p:tav tm="0">
                                          <p:val>
                                            <p:strVal val="#ppt_w*0.70"/>
                                          </p:val>
                                        </p:tav>
                                        <p:tav tm="100000">
                                          <p:val>
                                            <p:strVal val="#ppt_w"/>
                                          </p:val>
                                        </p:tav>
                                      </p:tavLst>
                                    </p:anim>
                                    <p:anim calcmode="lin" valueType="num">
                                      <p:cBhvr>
                                        <p:cTn id="68" dur="1000" fill="hold"/>
                                        <p:tgtEl>
                                          <p:spTgt spid="53"/>
                                        </p:tgtEl>
                                        <p:attrNameLst>
                                          <p:attrName>ppt_h</p:attrName>
                                        </p:attrNameLst>
                                      </p:cBhvr>
                                      <p:tavLst>
                                        <p:tav tm="0">
                                          <p:val>
                                            <p:strVal val="#ppt_h"/>
                                          </p:val>
                                        </p:tav>
                                        <p:tav tm="100000">
                                          <p:val>
                                            <p:strVal val="#ppt_h"/>
                                          </p:val>
                                        </p:tav>
                                      </p:tavLst>
                                    </p:anim>
                                    <p:animEffect transition="in" filter="fade">
                                      <p:cBhvr>
                                        <p:cTn id="6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46" grpId="0"/>
      <p:bldP spid="47" grpId="0"/>
      <p:bldP spid="48" grpId="0"/>
      <p:bldP spid="49" grpId="0"/>
      <p:bldP spid="50"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班会主题互动</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14" name="圆角矩形 28"/>
          <p:cNvSpPr/>
          <p:nvPr/>
        </p:nvSpPr>
        <p:spPr>
          <a:xfrm>
            <a:off x="1722238" y="3771002"/>
            <a:ext cx="4207255" cy="514632"/>
          </a:xfrm>
          <a:prstGeom prst="roundRect">
            <a:avLst>
              <a:gd name="adj" fmla="val 25274"/>
            </a:avLst>
          </a:prstGeom>
          <a:solidFill>
            <a:srgbClr val="A40000"/>
          </a:solidFill>
          <a:ln w="19050" cap="flat" cmpd="sng" algn="ctr">
            <a:noFill/>
            <a:prstDash val="solid"/>
            <a:miter lim="800000"/>
          </a:ln>
          <a:effectLst/>
        </p:spPr>
        <p:txBody>
          <a:bodyPr lIns="182459" tIns="91230" rIns="182459" bIns="9123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smtClean="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15" name="圆角矩形 29"/>
          <p:cNvSpPr/>
          <p:nvPr/>
        </p:nvSpPr>
        <p:spPr>
          <a:xfrm>
            <a:off x="1722873" y="4548185"/>
            <a:ext cx="4207255" cy="514632"/>
          </a:xfrm>
          <a:prstGeom prst="roundRect">
            <a:avLst>
              <a:gd name="adj" fmla="val 26820"/>
            </a:avLst>
          </a:prstGeom>
          <a:solidFill>
            <a:srgbClr val="A40000"/>
          </a:solidFill>
          <a:ln w="19050" cap="flat" cmpd="sng" algn="ctr">
            <a:noFill/>
            <a:prstDash val="solid"/>
            <a:miter lim="800000"/>
          </a:ln>
          <a:effectLst/>
        </p:spPr>
        <p:txBody>
          <a:bodyPr lIns="182459" tIns="91230" rIns="182459" bIns="9123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smtClean="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16" name="TextBox 32"/>
          <p:cNvSpPr txBox="1"/>
          <p:nvPr/>
        </p:nvSpPr>
        <p:spPr>
          <a:xfrm>
            <a:off x="2077387" y="3880632"/>
            <a:ext cx="3853375" cy="295466"/>
          </a:xfrm>
          <a:prstGeom prst="rect">
            <a:avLst/>
          </a:prstGeom>
          <a:noFill/>
          <a:ln w="19050" cap="flat" cmpd="sng" algn="ctr">
            <a:noFill/>
            <a:prstDash val="solid"/>
            <a:miter lim="800000"/>
          </a:ln>
          <a:effectLst/>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点击输入本栏的具体的说明分项内容。</a:t>
            </a:r>
            <a:endPar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TextBox 33"/>
          <p:cNvSpPr txBox="1"/>
          <p:nvPr/>
        </p:nvSpPr>
        <p:spPr>
          <a:xfrm>
            <a:off x="2077387" y="4657506"/>
            <a:ext cx="3853375" cy="295466"/>
          </a:xfrm>
          <a:prstGeom prst="rect">
            <a:avLst/>
          </a:prstGeom>
          <a:noFill/>
          <a:ln w="19050" cap="flat" cmpd="sng" algn="ctr">
            <a:noFill/>
            <a:prstDash val="solid"/>
            <a:miter lim="800000"/>
          </a:ln>
          <a:effectLst/>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点击输入本栏的具体的说明分项内容。</a:t>
            </a:r>
            <a:endPar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TextBox 1"/>
          <p:cNvSpPr txBox="1"/>
          <p:nvPr/>
        </p:nvSpPr>
        <p:spPr>
          <a:xfrm>
            <a:off x="2117710" y="2243331"/>
            <a:ext cx="3416320" cy="1200329"/>
          </a:xfrm>
          <a:prstGeom prst="rect">
            <a:avLst/>
          </a:prstGeom>
          <a:noFill/>
        </p:spPr>
        <p:txBody>
          <a:bodyPr wrap="none" rtlCol="0">
            <a:spAutoFit/>
          </a:bodyPr>
          <a:lstStyle/>
          <a:p>
            <a:pPr algn="ctr" fontAlgn="auto">
              <a:spcBef>
                <a:spcPts val="0"/>
              </a:spcBef>
              <a:spcAft>
                <a:spcPts val="0"/>
              </a:spcAft>
            </a:pPr>
            <a:r>
              <a:rPr lang="zh-CN" altLang="en-US" sz="3600" b="1" i="1" dirty="0">
                <a:solidFill>
                  <a:srgbClr val="A40000"/>
                </a:solidFill>
                <a:latin typeface="微软雅黑" panose="020B0503020204020204" pitchFamily="34" charset="-122"/>
                <a:ea typeface="微软雅黑" panose="020B0503020204020204" pitchFamily="34" charset="-122"/>
                <a:cs typeface="Playfair Display SC Black" charset="0"/>
              </a:rPr>
              <a:t>请输入你的标题</a:t>
            </a:r>
            <a:endParaRPr lang="zh-CN" altLang="en-US" sz="3600" b="1" i="1" dirty="0">
              <a:solidFill>
                <a:srgbClr val="A40000"/>
              </a:solidFill>
              <a:latin typeface="微软雅黑" panose="020B0503020204020204" pitchFamily="34" charset="-122"/>
              <a:ea typeface="微软雅黑" panose="020B0503020204020204" pitchFamily="34" charset="-122"/>
              <a:cs typeface="Playfair Display SC Black" charset="0"/>
            </a:endParaRPr>
          </a:p>
          <a:p>
            <a:pPr algn="ctr" fontAlgn="auto">
              <a:spcBef>
                <a:spcPts val="0"/>
              </a:spcBef>
              <a:spcAft>
                <a:spcPts val="0"/>
              </a:spcAft>
            </a:pPr>
            <a:endParaRPr lang="zh-CN" altLang="en-US" sz="3600" b="1" i="1" dirty="0">
              <a:solidFill>
                <a:srgbClr val="A40000"/>
              </a:solidFill>
              <a:latin typeface="微软雅黑" panose="020B0503020204020204" pitchFamily="34" charset="-122"/>
              <a:ea typeface="微软雅黑" panose="020B0503020204020204" pitchFamily="34" charset="-122"/>
              <a:cs typeface="Playfair Display SC Black" charset="0"/>
              <a:sym typeface="+mn-ea"/>
            </a:endParaRPr>
          </a:p>
        </p:txBody>
      </p:sp>
      <p:pic>
        <p:nvPicPr>
          <p:cNvPr id="19" name="图片 18"/>
          <p:cNvPicPr>
            <a:picLocks noChangeAspect="1"/>
          </p:cNvPicPr>
          <p:nvPr/>
        </p:nvPicPr>
        <p:blipFill>
          <a:blip r:embed="rId1"/>
          <a:stretch>
            <a:fillRect/>
          </a:stretch>
        </p:blipFill>
        <p:spPr>
          <a:xfrm>
            <a:off x="6694806" y="1931670"/>
            <a:ext cx="5067300" cy="3130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391297" y="-10529"/>
            <a:ext cx="2468056" cy="2762297"/>
          </a:xfrm>
          <a:custGeom>
            <a:avLst/>
            <a:gdLst>
              <a:gd name="connsiteX0" fmla="*/ 0 w 1851283"/>
              <a:gd name="connsiteY0" fmla="*/ 0 h 1447129"/>
              <a:gd name="connsiteX1" fmla="*/ 1851283 w 1851283"/>
              <a:gd name="connsiteY1" fmla="*/ 0 h 1447129"/>
              <a:gd name="connsiteX2" fmla="*/ 1851283 w 1851283"/>
              <a:gd name="connsiteY2" fmla="*/ 1447129 h 1447129"/>
              <a:gd name="connsiteX3" fmla="*/ 918129 w 1851283"/>
              <a:gd name="connsiteY3" fmla="*/ 982634 h 1447129"/>
              <a:gd name="connsiteX4" fmla="*/ 0 w 1851283"/>
              <a:gd name="connsiteY4" fmla="*/ 1439650 h 1447129"/>
              <a:gd name="connsiteX5" fmla="*/ 0 w 1851283"/>
              <a:gd name="connsiteY5" fmla="*/ 0 h 1447129"/>
              <a:gd name="connsiteX0-1" fmla="*/ 0 w 1851283"/>
              <a:gd name="connsiteY0-2" fmla="*/ 624114 h 2071243"/>
              <a:gd name="connsiteX1-3" fmla="*/ 1851283 w 1851283"/>
              <a:gd name="connsiteY1-4" fmla="*/ 0 h 2071243"/>
              <a:gd name="connsiteX2-5" fmla="*/ 1851283 w 1851283"/>
              <a:gd name="connsiteY2-6" fmla="*/ 2071243 h 2071243"/>
              <a:gd name="connsiteX3-7" fmla="*/ 918129 w 1851283"/>
              <a:gd name="connsiteY3-8" fmla="*/ 1606748 h 2071243"/>
              <a:gd name="connsiteX4-9" fmla="*/ 0 w 1851283"/>
              <a:gd name="connsiteY4-10" fmla="*/ 2063764 h 2071243"/>
              <a:gd name="connsiteX5-11" fmla="*/ 0 w 1851283"/>
              <a:gd name="connsiteY5-12" fmla="*/ 624114 h 2071243"/>
              <a:gd name="connsiteX0-13" fmla="*/ 0 w 1851283"/>
              <a:gd name="connsiteY0-14" fmla="*/ 14514 h 2071243"/>
              <a:gd name="connsiteX1-15" fmla="*/ 1851283 w 1851283"/>
              <a:gd name="connsiteY1-16" fmla="*/ 0 h 2071243"/>
              <a:gd name="connsiteX2-17" fmla="*/ 1851283 w 1851283"/>
              <a:gd name="connsiteY2-18" fmla="*/ 2071243 h 2071243"/>
              <a:gd name="connsiteX3-19" fmla="*/ 918129 w 1851283"/>
              <a:gd name="connsiteY3-20" fmla="*/ 1606748 h 2071243"/>
              <a:gd name="connsiteX4-21" fmla="*/ 0 w 1851283"/>
              <a:gd name="connsiteY4-22" fmla="*/ 2063764 h 2071243"/>
              <a:gd name="connsiteX5-23" fmla="*/ 0 w 1851283"/>
              <a:gd name="connsiteY5-24" fmla="*/ 14514 h 2071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1283" h="2071243">
                <a:moveTo>
                  <a:pt x="0" y="14514"/>
                </a:moveTo>
                <a:lnTo>
                  <a:pt x="1851283" y="0"/>
                </a:lnTo>
                <a:lnTo>
                  <a:pt x="1851283" y="2071243"/>
                </a:lnTo>
                <a:lnTo>
                  <a:pt x="918129" y="1606748"/>
                </a:lnTo>
                <a:lnTo>
                  <a:pt x="0" y="2063764"/>
                </a:lnTo>
                <a:lnTo>
                  <a:pt x="0" y="145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32" name="TextBox 13"/>
          <p:cNvSpPr txBox="1"/>
          <p:nvPr/>
        </p:nvSpPr>
        <p:spPr>
          <a:xfrm>
            <a:off x="2101846" y="879203"/>
            <a:ext cx="1203638" cy="1026159"/>
          </a:xfrm>
          <a:prstGeom prst="rect">
            <a:avLst/>
          </a:prstGeom>
          <a:noFill/>
        </p:spPr>
        <p:txBody>
          <a:bodyPr wrap="square" lIns="0" tIns="0" rIns="0" bIns="0" rtlCol="0">
            <a:spAutoFit/>
          </a:bodyPr>
          <a:lstStyle/>
          <a:p>
            <a:r>
              <a:rPr lang="en-US" altLang="zh-CN" sz="6700" b="1" dirty="0">
                <a:solidFill>
                  <a:schemeClr val="bg1"/>
                </a:solidFill>
                <a:latin typeface="+mn-lt"/>
                <a:ea typeface="+mn-ea"/>
                <a:cs typeface="+mn-ea"/>
                <a:sym typeface="+mn-lt"/>
              </a:rPr>
              <a:t>04</a:t>
            </a:r>
            <a:endParaRPr lang="zh-CN" altLang="en-US" sz="6700" b="1" dirty="0">
              <a:solidFill>
                <a:schemeClr val="bg1"/>
              </a:solidFill>
              <a:latin typeface="+mn-lt"/>
              <a:ea typeface="+mn-ea"/>
              <a:cs typeface="+mn-ea"/>
              <a:sym typeface="+mn-lt"/>
            </a:endParaRPr>
          </a:p>
        </p:txBody>
      </p:sp>
      <p:pic>
        <p:nvPicPr>
          <p:cNvPr id="33" name="图片 32"/>
          <p:cNvPicPr>
            <a:picLocks noChangeAspect="1"/>
          </p:cNvPicPr>
          <p:nvPr/>
        </p:nvPicPr>
        <p:blipFill>
          <a:blip r:embed="rId1" cstate="screen"/>
          <a:stretch>
            <a:fillRect/>
          </a:stretch>
        </p:blipFill>
        <p:spPr>
          <a:xfrm>
            <a:off x="1706697" y="408429"/>
            <a:ext cx="1892558" cy="449109"/>
          </a:xfrm>
          <a:prstGeom prst="rect">
            <a:avLst/>
          </a:prstGeom>
        </p:spPr>
      </p:pic>
      <p:cxnSp>
        <p:nvCxnSpPr>
          <p:cNvPr id="12" name="直接连接符 11"/>
          <p:cNvCxnSpPr/>
          <p:nvPr/>
        </p:nvCxnSpPr>
        <p:spPr>
          <a:xfrm>
            <a:off x="3819042" y="3702015"/>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3" name="文本框 21"/>
          <p:cNvSpPr txBox="1"/>
          <p:nvPr/>
        </p:nvSpPr>
        <p:spPr>
          <a:xfrm>
            <a:off x="3918678" y="2780030"/>
            <a:ext cx="4467225" cy="923330"/>
          </a:xfrm>
          <a:prstGeom prst="rect">
            <a:avLst/>
          </a:prstGeom>
          <a:noFill/>
        </p:spPr>
        <p:txBody>
          <a:bodyPr wrap="square" rtlCol="0">
            <a:spAutoFit/>
          </a:bodyPr>
          <a:lstStyle/>
          <a:p>
            <a:pPr algn="r"/>
            <a:r>
              <a:rPr lang="zh-CN" altLang="en-US" sz="5400">
                <a:solidFill>
                  <a:srgbClr val="A40000"/>
                </a:solidFill>
                <a:latin typeface="微软雅黑" panose="020B0503020204020204" pitchFamily="34" charset="-122"/>
                <a:ea typeface="微软雅黑" panose="020B0503020204020204" pitchFamily="34" charset="-122"/>
                <a:sym typeface="+mn-ea"/>
              </a:rPr>
              <a:t>班会主题交流</a:t>
            </a:r>
            <a:endParaRPr lang="zh-CN" altLang="en-US" sz="5400" dirty="0">
              <a:solidFill>
                <a:srgbClr val="A4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strVal val="#ppt_w*0.70"/>
                                          </p:val>
                                        </p:tav>
                                        <p:tav tm="100000">
                                          <p:val>
                                            <p:strVal val="#ppt_w"/>
                                          </p:val>
                                        </p:tav>
                                      </p:tavLst>
                                    </p:anim>
                                    <p:anim calcmode="lin" valueType="num">
                                      <p:cBhvr>
                                        <p:cTn id="17" dur="1000" fill="hold"/>
                                        <p:tgtEl>
                                          <p:spTgt spid="13"/>
                                        </p:tgtEl>
                                        <p:attrNameLst>
                                          <p:attrName>ppt_h</p:attrName>
                                        </p:attrNameLst>
                                      </p:cBhvr>
                                      <p:tavLst>
                                        <p:tav tm="0">
                                          <p:val>
                                            <p:strVal val="#ppt_h"/>
                                          </p:val>
                                        </p:tav>
                                        <p:tav tm="100000">
                                          <p:val>
                                            <p:strVal val="#ppt_h"/>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班会主题交流</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1898710" y="1137250"/>
            <a:ext cx="4796444" cy="0"/>
          </a:xfrm>
          <a:prstGeom prst="line">
            <a:avLst/>
          </a:prstGeom>
          <a:noFill/>
          <a:ln w="6350" cap="flat" cmpd="sng" algn="ctr">
            <a:solidFill>
              <a:srgbClr val="A40000"/>
            </a:solidFill>
            <a:prstDash val="dash"/>
            <a:miter lim="800000"/>
          </a:ln>
          <a:effectLst/>
        </p:spPr>
      </p:cxnSp>
      <p:grpSp>
        <p:nvGrpSpPr>
          <p:cNvPr id="26" name="组合 25"/>
          <p:cNvGrpSpPr/>
          <p:nvPr/>
        </p:nvGrpSpPr>
        <p:grpSpPr>
          <a:xfrm>
            <a:off x="5825335" y="2484158"/>
            <a:ext cx="1639391" cy="1568350"/>
            <a:chOff x="5725640" y="2343188"/>
            <a:chExt cx="1639390" cy="1568350"/>
          </a:xfrm>
          <a:solidFill>
            <a:srgbClr val="A40000"/>
          </a:solidFill>
        </p:grpSpPr>
        <p:sp>
          <p:nvSpPr>
            <p:cNvPr id="27" name="任意多边形 14"/>
            <p:cNvSpPr/>
            <p:nvPr/>
          </p:nvSpPr>
          <p:spPr>
            <a:xfrm rot="15417785">
              <a:off x="5761160" y="2307668"/>
              <a:ext cx="1568350" cy="1639390"/>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16"/>
            <p:cNvSpPr/>
            <p:nvPr/>
          </p:nvSpPr>
          <p:spPr>
            <a:xfrm rot="20817785">
              <a:off x="6355323" y="2937352"/>
              <a:ext cx="380022" cy="380024"/>
            </a:xfrm>
            <a:prstGeom prst="ellipse">
              <a:avLst/>
            </a:prstGeom>
            <a:grp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7389096" y="1947956"/>
            <a:ext cx="3369853" cy="3223828"/>
            <a:chOff x="7289400" y="1806986"/>
            <a:chExt cx="3369853" cy="3223828"/>
          </a:xfrm>
          <a:solidFill>
            <a:srgbClr val="A40000"/>
          </a:solidFill>
        </p:grpSpPr>
        <p:sp>
          <p:nvSpPr>
            <p:cNvPr id="30" name="任意多边形 13"/>
            <p:cNvSpPr/>
            <p:nvPr/>
          </p:nvSpPr>
          <p:spPr>
            <a:xfrm rot="16200000">
              <a:off x="7362413" y="1733973"/>
              <a:ext cx="3223828" cy="3369853"/>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16"/>
            <p:cNvSpPr/>
            <p:nvPr/>
          </p:nvSpPr>
          <p:spPr>
            <a:xfrm rot="20817785">
              <a:off x="8634198" y="3060564"/>
              <a:ext cx="680258" cy="680262"/>
            </a:xfrm>
            <a:prstGeom prst="ellipse">
              <a:avLst/>
            </a:prstGeom>
            <a:grp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18"/>
          <p:cNvGrpSpPr/>
          <p:nvPr/>
        </p:nvGrpSpPr>
        <p:grpSpPr>
          <a:xfrm rot="581770">
            <a:off x="6620214" y="4100011"/>
            <a:ext cx="1021671" cy="977398"/>
            <a:chOff x="624606" y="259596"/>
            <a:chExt cx="1927721" cy="1844187"/>
          </a:xfrm>
          <a:solidFill>
            <a:srgbClr val="A40000"/>
          </a:solidFill>
        </p:grpSpPr>
        <p:sp>
          <p:nvSpPr>
            <p:cNvPr id="33" name="任意多边形 19"/>
            <p:cNvSpPr/>
            <p:nvPr/>
          </p:nvSpPr>
          <p:spPr>
            <a:xfrm rot="16200000">
              <a:off x="666373" y="217829"/>
              <a:ext cx="1844187" cy="1927721"/>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20"/>
            <p:cNvSpPr/>
            <p:nvPr/>
          </p:nvSpPr>
          <p:spPr>
            <a:xfrm>
              <a:off x="1365034" y="958259"/>
              <a:ext cx="446860" cy="446860"/>
            </a:xfrm>
            <a:prstGeom prst="ellipse">
              <a:avLst/>
            </a:prstGeom>
            <a:grp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Oval 18"/>
          <p:cNvSpPr/>
          <p:nvPr/>
        </p:nvSpPr>
        <p:spPr>
          <a:xfrm>
            <a:off x="1578763" y="2236528"/>
            <a:ext cx="584247" cy="584247"/>
          </a:xfrm>
          <a:prstGeom prst="ellipse">
            <a:avLst/>
          </a:prstGeom>
          <a:noFill/>
          <a:ln w="25400" cap="flat" cmpd="sng" algn="ctr">
            <a:solidFill>
              <a:srgbClr val="A40000"/>
            </a:solidFill>
            <a:prstDash val="solid"/>
            <a:miter lim="800000"/>
          </a:ln>
          <a:effectLst/>
        </p:spPr>
        <p:txBody>
          <a:bodyPr rtlCol="0" anchor="ctr"/>
          <a:lstStyle/>
          <a:p>
            <a:pPr algn="ctr" defTabSz="685800" fontAlgn="auto">
              <a:spcBef>
                <a:spcPts val="0"/>
              </a:spcBef>
              <a:spcAft>
                <a:spcPts val="0"/>
              </a:spcAft>
              <a:defRPr/>
            </a:pPr>
            <a:endParaRPr lang="en-GB"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9"/>
          <p:cNvSpPr txBox="1"/>
          <p:nvPr/>
        </p:nvSpPr>
        <p:spPr>
          <a:xfrm>
            <a:off x="1635730" y="2337042"/>
            <a:ext cx="396263" cy="369332"/>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algn="ctr" fontAlgn="auto">
              <a:spcAft>
                <a:spcPts val="0"/>
              </a:spcAft>
            </a:pPr>
            <a:r>
              <a:rPr lang="en-US" sz="2000" b="1" dirty="0">
                <a:solidFill>
                  <a:srgbClr val="A40000"/>
                </a:solidFill>
                <a:latin typeface="Arial" panose="020B0604020202020204" pitchFamily="34" charset="0"/>
                <a:sym typeface="Arial" panose="020B0604020202020204" pitchFamily="34" charset="0"/>
              </a:rPr>
              <a:t>01</a:t>
            </a:r>
            <a:endParaRPr lang="en-GB" sz="2000" b="1" dirty="0">
              <a:solidFill>
                <a:srgbClr val="A40000"/>
              </a:solidFill>
              <a:latin typeface="Arial" panose="020B0604020202020204" pitchFamily="34" charset="0"/>
              <a:sym typeface="Arial" panose="020B0604020202020204" pitchFamily="34" charset="0"/>
            </a:endParaRPr>
          </a:p>
        </p:txBody>
      </p:sp>
      <p:sp>
        <p:nvSpPr>
          <p:cNvPr id="37" name="Oval 21"/>
          <p:cNvSpPr/>
          <p:nvPr/>
        </p:nvSpPr>
        <p:spPr>
          <a:xfrm>
            <a:off x="1578763" y="3249542"/>
            <a:ext cx="584247" cy="584247"/>
          </a:xfrm>
          <a:prstGeom prst="ellipse">
            <a:avLst/>
          </a:prstGeom>
          <a:noFill/>
          <a:ln w="25400" cap="flat" cmpd="sng" algn="ctr">
            <a:solidFill>
              <a:srgbClr val="A40000"/>
            </a:solidFill>
            <a:prstDash val="solid"/>
            <a:miter lim="800000"/>
          </a:ln>
          <a:effectLst/>
        </p:spPr>
        <p:txBody>
          <a:bodyPr rtlCol="0" anchor="ctr"/>
          <a:lstStyle/>
          <a:p>
            <a:pPr algn="ctr" defTabSz="685800" fontAlgn="auto">
              <a:spcBef>
                <a:spcPts val="0"/>
              </a:spcBef>
              <a:spcAft>
                <a:spcPts val="0"/>
              </a:spcAft>
              <a:defRPr/>
            </a:pPr>
            <a:endParaRPr lang="en-GB"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22"/>
          <p:cNvSpPr txBox="1"/>
          <p:nvPr/>
        </p:nvSpPr>
        <p:spPr>
          <a:xfrm>
            <a:off x="1635729" y="3350058"/>
            <a:ext cx="453971" cy="369332"/>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algn="ctr" fontAlgn="auto">
              <a:spcAft>
                <a:spcPts val="0"/>
              </a:spcAft>
            </a:pPr>
            <a:r>
              <a:rPr lang="en-US" sz="2000" b="1" dirty="0">
                <a:solidFill>
                  <a:srgbClr val="A40000"/>
                </a:solidFill>
                <a:latin typeface="Arial" panose="020B0604020202020204" pitchFamily="34" charset="0"/>
                <a:sym typeface="Arial" panose="020B0604020202020204" pitchFamily="34" charset="0"/>
              </a:rPr>
              <a:t>02</a:t>
            </a:r>
            <a:endParaRPr lang="en-GB" sz="2000" b="1" dirty="0">
              <a:solidFill>
                <a:srgbClr val="A40000"/>
              </a:solidFill>
              <a:latin typeface="Arial" panose="020B0604020202020204" pitchFamily="34" charset="0"/>
              <a:sym typeface="Arial" panose="020B0604020202020204" pitchFamily="34" charset="0"/>
            </a:endParaRPr>
          </a:p>
        </p:txBody>
      </p:sp>
      <p:sp>
        <p:nvSpPr>
          <p:cNvPr id="39" name="Oval 24"/>
          <p:cNvSpPr/>
          <p:nvPr/>
        </p:nvSpPr>
        <p:spPr>
          <a:xfrm>
            <a:off x="1574787" y="4258232"/>
            <a:ext cx="584247" cy="584247"/>
          </a:xfrm>
          <a:prstGeom prst="ellipse">
            <a:avLst/>
          </a:prstGeom>
          <a:noFill/>
          <a:ln w="25400" cap="flat" cmpd="sng" algn="ctr">
            <a:solidFill>
              <a:srgbClr val="A40000"/>
            </a:solidFill>
            <a:prstDash val="solid"/>
            <a:miter lim="800000"/>
          </a:ln>
          <a:effectLst/>
        </p:spPr>
        <p:txBody>
          <a:bodyPr rtlCol="0" anchor="ctr"/>
          <a:lstStyle/>
          <a:p>
            <a:pPr algn="ctr" defTabSz="685800" fontAlgn="auto">
              <a:spcBef>
                <a:spcPts val="0"/>
              </a:spcBef>
              <a:spcAft>
                <a:spcPts val="0"/>
              </a:spcAft>
              <a:defRPr/>
            </a:pPr>
            <a:endParaRPr lang="en-GB"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25"/>
          <p:cNvSpPr txBox="1"/>
          <p:nvPr/>
        </p:nvSpPr>
        <p:spPr>
          <a:xfrm>
            <a:off x="1631753" y="4358746"/>
            <a:ext cx="453971" cy="369332"/>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algn="ctr" fontAlgn="auto">
              <a:spcAft>
                <a:spcPts val="0"/>
              </a:spcAft>
            </a:pPr>
            <a:r>
              <a:rPr lang="en-US" sz="2000" b="1" dirty="0">
                <a:solidFill>
                  <a:srgbClr val="A40000"/>
                </a:solidFill>
                <a:latin typeface="Arial" panose="020B0604020202020204" pitchFamily="34" charset="0"/>
                <a:sym typeface="Arial" panose="020B0604020202020204" pitchFamily="34" charset="0"/>
              </a:rPr>
              <a:t>03</a:t>
            </a:r>
            <a:endParaRPr lang="en-GB" sz="2000" b="1" dirty="0">
              <a:solidFill>
                <a:srgbClr val="A40000"/>
              </a:solidFill>
              <a:latin typeface="Arial" panose="020B0604020202020204" pitchFamily="34" charset="0"/>
              <a:sym typeface="Arial" panose="020B0604020202020204" pitchFamily="34" charset="0"/>
            </a:endParaRPr>
          </a:p>
        </p:txBody>
      </p:sp>
      <p:sp>
        <p:nvSpPr>
          <p:cNvPr id="41" name="文本框 18"/>
          <p:cNvSpPr txBox="1"/>
          <p:nvPr/>
        </p:nvSpPr>
        <p:spPr>
          <a:xfrm>
            <a:off x="2284388" y="2267041"/>
            <a:ext cx="3075645" cy="517065"/>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fontAlgn="auto">
              <a:spcAft>
                <a:spcPts val="0"/>
              </a:spcAft>
            </a:pPr>
            <a:r>
              <a:rPr lang="zh-CN" altLang="en-US" dirty="0">
                <a:solidFill>
                  <a:prstClr val="black"/>
                </a:solidFill>
                <a:latin typeface="Arial" panose="020B0604020202020204" pitchFamily="34" charset="0"/>
                <a:sym typeface="Arial" panose="020B0604020202020204" pitchFamily="34" charset="0"/>
              </a:rPr>
              <a:t>单击此处可编辑内容，根据您的需要自由拉伸文本框大小</a:t>
            </a:r>
            <a:endParaRPr lang="zh-CN" altLang="en-US" dirty="0">
              <a:solidFill>
                <a:prstClr val="black"/>
              </a:solidFill>
              <a:latin typeface="Arial" panose="020B0604020202020204" pitchFamily="34" charset="0"/>
              <a:sym typeface="Arial" panose="020B0604020202020204" pitchFamily="34" charset="0"/>
            </a:endParaRPr>
          </a:p>
        </p:txBody>
      </p:sp>
      <p:sp>
        <p:nvSpPr>
          <p:cNvPr id="42" name="文本框 19"/>
          <p:cNvSpPr txBox="1"/>
          <p:nvPr/>
        </p:nvSpPr>
        <p:spPr>
          <a:xfrm>
            <a:off x="2284388" y="3297995"/>
            <a:ext cx="3075645" cy="517065"/>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fontAlgn="auto">
              <a:spcAft>
                <a:spcPts val="0"/>
              </a:spcAft>
            </a:pPr>
            <a:r>
              <a:rPr lang="zh-CN" altLang="en-US" dirty="0">
                <a:solidFill>
                  <a:prstClr val="black"/>
                </a:solidFill>
                <a:latin typeface="Arial" panose="020B0604020202020204" pitchFamily="34" charset="0"/>
                <a:sym typeface="Arial" panose="020B0604020202020204" pitchFamily="34" charset="0"/>
              </a:rPr>
              <a:t>单击此处可编辑内容，根据您的需要自由拉伸文本框大小</a:t>
            </a:r>
            <a:endParaRPr lang="zh-CN" altLang="en-US" dirty="0">
              <a:solidFill>
                <a:prstClr val="black"/>
              </a:solidFill>
              <a:latin typeface="Arial" panose="020B0604020202020204" pitchFamily="34" charset="0"/>
              <a:sym typeface="Arial" panose="020B0604020202020204" pitchFamily="34" charset="0"/>
            </a:endParaRPr>
          </a:p>
        </p:txBody>
      </p:sp>
      <p:sp>
        <p:nvSpPr>
          <p:cNvPr id="43" name="文本框 20"/>
          <p:cNvSpPr txBox="1"/>
          <p:nvPr/>
        </p:nvSpPr>
        <p:spPr>
          <a:xfrm>
            <a:off x="2284388" y="4327101"/>
            <a:ext cx="3075645" cy="517065"/>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fontAlgn="auto">
              <a:spcAft>
                <a:spcPts val="0"/>
              </a:spcAft>
            </a:pPr>
            <a:r>
              <a:rPr lang="zh-CN" altLang="en-US" dirty="0">
                <a:solidFill>
                  <a:prstClr val="black"/>
                </a:solidFill>
                <a:latin typeface="Arial" panose="020B0604020202020204" pitchFamily="34" charset="0"/>
                <a:sym typeface="Arial" panose="020B0604020202020204" pitchFamily="34" charset="0"/>
              </a:rPr>
              <a:t>单击此处可编辑内容，根据您的需要自由拉伸文本框大小</a:t>
            </a:r>
            <a:endParaRPr lang="zh-CN" altLang="en-US" dirty="0">
              <a:solidFill>
                <a:prstClr val="black"/>
              </a:solidFill>
              <a:latin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1">
            <a:duotone>
              <a:schemeClr val="accent4">
                <a:shade val="45000"/>
                <a:satMod val="135000"/>
              </a:schemeClr>
              <a:prstClr val="white"/>
            </a:duotone>
          </a:blip>
          <a:stretch>
            <a:fillRect/>
          </a:stretch>
        </p:blipFill>
        <p:spPr>
          <a:xfrm>
            <a:off x="0" y="4997845"/>
            <a:ext cx="12190413" cy="1861743"/>
          </a:xfrm>
          <a:prstGeom prst="rect">
            <a:avLst/>
          </a:prstGeom>
        </p:spPr>
      </p:pic>
      <p:sp>
        <p:nvSpPr>
          <p:cNvPr id="48" name="任意多边形 47"/>
          <p:cNvSpPr/>
          <p:nvPr/>
        </p:nvSpPr>
        <p:spPr>
          <a:xfrm rot="10800000">
            <a:off x="7353090" y="1308161"/>
            <a:ext cx="1546843" cy="1228966"/>
          </a:xfrm>
          <a:custGeom>
            <a:avLst/>
            <a:gdLst>
              <a:gd name="connsiteX0" fmla="*/ 7479 w 1160283"/>
              <a:gd name="connsiteY0" fmla="*/ 0 h 921511"/>
              <a:gd name="connsiteX1" fmla="*/ 1160283 w 1160283"/>
              <a:gd name="connsiteY1" fmla="*/ 0 h 921511"/>
              <a:gd name="connsiteX2" fmla="*/ 1160283 w 1160283"/>
              <a:gd name="connsiteY2" fmla="*/ 921511 h 921511"/>
              <a:gd name="connsiteX3" fmla="*/ 0 w 1160283"/>
              <a:gd name="connsiteY3" fmla="*/ 921511 h 921511"/>
              <a:gd name="connsiteX4" fmla="*/ 464495 w 1160283"/>
              <a:gd name="connsiteY4" fmla="*/ 457016 h 921511"/>
              <a:gd name="connsiteX5" fmla="*/ 7479 w 1160283"/>
              <a:gd name="connsiteY5" fmla="*/ 0 h 92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283" h="921511">
                <a:moveTo>
                  <a:pt x="7479" y="0"/>
                </a:moveTo>
                <a:lnTo>
                  <a:pt x="1160283" y="0"/>
                </a:lnTo>
                <a:lnTo>
                  <a:pt x="1160283" y="921511"/>
                </a:lnTo>
                <a:lnTo>
                  <a:pt x="0" y="921511"/>
                </a:lnTo>
                <a:lnTo>
                  <a:pt x="464495" y="457016"/>
                </a:lnTo>
                <a:lnTo>
                  <a:pt x="747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47" name="任意多边形 46"/>
          <p:cNvSpPr/>
          <p:nvPr/>
        </p:nvSpPr>
        <p:spPr>
          <a:xfrm>
            <a:off x="3204391" y="1308161"/>
            <a:ext cx="1546843" cy="1228966"/>
          </a:xfrm>
          <a:custGeom>
            <a:avLst/>
            <a:gdLst>
              <a:gd name="connsiteX0" fmla="*/ 7479 w 1160283"/>
              <a:gd name="connsiteY0" fmla="*/ 0 h 921511"/>
              <a:gd name="connsiteX1" fmla="*/ 1160283 w 1160283"/>
              <a:gd name="connsiteY1" fmla="*/ 0 h 921511"/>
              <a:gd name="connsiteX2" fmla="*/ 1160283 w 1160283"/>
              <a:gd name="connsiteY2" fmla="*/ 921511 h 921511"/>
              <a:gd name="connsiteX3" fmla="*/ 0 w 1160283"/>
              <a:gd name="connsiteY3" fmla="*/ 921511 h 921511"/>
              <a:gd name="connsiteX4" fmla="*/ 464495 w 1160283"/>
              <a:gd name="connsiteY4" fmla="*/ 457016 h 921511"/>
              <a:gd name="connsiteX5" fmla="*/ 7479 w 1160283"/>
              <a:gd name="connsiteY5" fmla="*/ 0 h 92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283" h="921511">
                <a:moveTo>
                  <a:pt x="7479" y="0"/>
                </a:moveTo>
                <a:lnTo>
                  <a:pt x="1160283" y="0"/>
                </a:lnTo>
                <a:lnTo>
                  <a:pt x="1160283" y="921511"/>
                </a:lnTo>
                <a:lnTo>
                  <a:pt x="0" y="921511"/>
                </a:lnTo>
                <a:lnTo>
                  <a:pt x="464495" y="457016"/>
                </a:lnTo>
                <a:lnTo>
                  <a:pt x="747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3" name="TextBox 2"/>
          <p:cNvSpPr txBox="1"/>
          <p:nvPr/>
        </p:nvSpPr>
        <p:spPr>
          <a:xfrm>
            <a:off x="1679291" y="3076391"/>
            <a:ext cx="9528484" cy="1438779"/>
          </a:xfrm>
          <a:prstGeom prst="rect">
            <a:avLst/>
          </a:prstGeom>
          <a:noFill/>
        </p:spPr>
        <p:txBody>
          <a:bodyPr wrap="square" lIns="121845" tIns="60922" rIns="121845" bIns="60922" rtlCol="0">
            <a:spAutoFit/>
          </a:bodyPr>
          <a:lstStyle/>
          <a:p>
            <a:pPr>
              <a:lnSpc>
                <a:spcPct val="150000"/>
              </a:lnSpc>
            </a:pPr>
            <a:r>
              <a:rPr lang="zh-CN" altLang="en-US" sz="1900" dirty="0">
                <a:solidFill>
                  <a:prstClr val="black"/>
                </a:solidFill>
                <a:latin typeface="+mn-lt"/>
                <a:ea typeface="+mn-ea"/>
                <a:cs typeface="+mn-ea"/>
                <a:sym typeface="+mn-lt"/>
              </a:rPr>
              <a:t>国际劳动节又称“五一国际劳动节”、“国际示威游行日”（</a:t>
            </a:r>
            <a:r>
              <a:rPr lang="en-US" altLang="zh-CN" sz="1900" dirty="0">
                <a:solidFill>
                  <a:prstClr val="black"/>
                </a:solidFill>
                <a:latin typeface="+mn-lt"/>
                <a:ea typeface="+mn-ea"/>
                <a:cs typeface="+mn-ea"/>
                <a:sym typeface="+mn-lt"/>
              </a:rPr>
              <a:t>International Workers' Day</a:t>
            </a:r>
            <a:r>
              <a:rPr lang="zh-CN" altLang="en-US" sz="1900" dirty="0">
                <a:solidFill>
                  <a:prstClr val="black"/>
                </a:solidFill>
                <a:latin typeface="+mn-lt"/>
                <a:ea typeface="+mn-ea"/>
                <a:cs typeface="+mn-ea"/>
                <a:sym typeface="+mn-lt"/>
              </a:rPr>
              <a:t>或者</a:t>
            </a:r>
            <a:r>
              <a:rPr lang="en-US" altLang="zh-CN" sz="1900" dirty="0">
                <a:solidFill>
                  <a:prstClr val="black"/>
                </a:solidFill>
                <a:latin typeface="+mn-lt"/>
                <a:ea typeface="+mn-ea"/>
                <a:cs typeface="+mn-ea"/>
                <a:sym typeface="+mn-lt"/>
              </a:rPr>
              <a:t>May Day</a:t>
            </a:r>
            <a:r>
              <a:rPr lang="zh-CN" altLang="en-US" sz="1900" dirty="0">
                <a:solidFill>
                  <a:prstClr val="black"/>
                </a:solidFill>
                <a:latin typeface="+mn-lt"/>
                <a:ea typeface="+mn-ea"/>
                <a:cs typeface="+mn-ea"/>
                <a:sym typeface="+mn-lt"/>
              </a:rPr>
              <a:t>），是世界上</a:t>
            </a:r>
            <a:r>
              <a:rPr lang="en-US" altLang="zh-CN" sz="1900" dirty="0">
                <a:solidFill>
                  <a:prstClr val="black"/>
                </a:solidFill>
                <a:latin typeface="+mn-lt"/>
                <a:ea typeface="+mn-ea"/>
                <a:cs typeface="+mn-ea"/>
                <a:sym typeface="+mn-lt"/>
              </a:rPr>
              <a:t>80</a:t>
            </a:r>
            <a:r>
              <a:rPr lang="zh-CN" altLang="en-US" sz="1900" dirty="0">
                <a:solidFill>
                  <a:prstClr val="black"/>
                </a:solidFill>
                <a:latin typeface="+mn-lt"/>
                <a:ea typeface="+mn-ea"/>
                <a:cs typeface="+mn-ea"/>
                <a:sym typeface="+mn-lt"/>
              </a:rPr>
              <a:t>多个国家的全国性节日。定在每年的五月一日。它是全世界劳动人民共同拥有的节日。</a:t>
            </a:r>
            <a:endParaRPr lang="zh-CN" altLang="en-US" sz="1900" dirty="0">
              <a:solidFill>
                <a:prstClr val="black"/>
              </a:solidFill>
              <a:latin typeface="+mn-lt"/>
              <a:ea typeface="+mn-ea"/>
              <a:cs typeface="+mn-ea"/>
              <a:sym typeface="+mn-lt"/>
            </a:endParaRPr>
          </a:p>
        </p:txBody>
      </p:sp>
      <p:grpSp>
        <p:nvGrpSpPr>
          <p:cNvPr id="2" name="组合 1"/>
          <p:cNvGrpSpPr/>
          <p:nvPr/>
        </p:nvGrpSpPr>
        <p:grpSpPr>
          <a:xfrm>
            <a:off x="4186537" y="1027240"/>
            <a:ext cx="1741287" cy="1692828"/>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 name="椭圆 7"/>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2" name="TextBox 11"/>
            <p:cNvSpPr txBox="1"/>
            <p:nvPr/>
          </p:nvSpPr>
          <p:spPr>
            <a:xfrm>
              <a:off x="2431244" y="1068589"/>
              <a:ext cx="950693" cy="784830"/>
            </a:xfrm>
            <a:prstGeom prst="rect">
              <a:avLst/>
            </a:prstGeom>
            <a:noFill/>
          </p:spPr>
          <p:txBody>
            <a:bodyPr wrap="square" rtlCol="0">
              <a:spAutoFit/>
            </a:bodyPr>
            <a:lstStyle/>
            <a:p>
              <a:r>
                <a:rPr lang="zh-CN" altLang="en-US" sz="6000" b="1" dirty="0">
                  <a:solidFill>
                    <a:prstClr val="white"/>
                  </a:solidFill>
                  <a:latin typeface="+mn-lt"/>
                  <a:ea typeface="+mn-ea"/>
                  <a:cs typeface="+mn-ea"/>
                  <a:sym typeface="+mn-lt"/>
                </a:rPr>
                <a:t>前 </a:t>
              </a:r>
              <a:endParaRPr lang="zh-CN" altLang="en-US" sz="6000" b="1" dirty="0">
                <a:solidFill>
                  <a:prstClr val="white"/>
                </a:solidFill>
                <a:latin typeface="+mn-lt"/>
                <a:ea typeface="+mn-ea"/>
                <a:cs typeface="+mn-ea"/>
                <a:sym typeface="+mn-lt"/>
              </a:endParaRPr>
            </a:p>
          </p:txBody>
        </p:sp>
      </p:grpSp>
      <p:grpSp>
        <p:nvGrpSpPr>
          <p:cNvPr id="14" name="组合 13"/>
          <p:cNvGrpSpPr/>
          <p:nvPr/>
        </p:nvGrpSpPr>
        <p:grpSpPr>
          <a:xfrm>
            <a:off x="3720669" y="2138126"/>
            <a:ext cx="465867" cy="466036"/>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17" name="组合 16"/>
          <p:cNvGrpSpPr/>
          <p:nvPr/>
        </p:nvGrpSpPr>
        <p:grpSpPr>
          <a:xfrm>
            <a:off x="8629835" y="1623361"/>
            <a:ext cx="208362" cy="208438"/>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0" name="组合 19"/>
          <p:cNvGrpSpPr/>
          <p:nvPr/>
        </p:nvGrpSpPr>
        <p:grpSpPr>
          <a:xfrm>
            <a:off x="8838197" y="1842809"/>
            <a:ext cx="277884" cy="277984"/>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23" name="椭圆 22"/>
          <p:cNvSpPr/>
          <p:nvPr/>
        </p:nvSpPr>
        <p:spPr>
          <a:xfrm>
            <a:off x="10391165" y="5925725"/>
            <a:ext cx="667790" cy="668032"/>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prstClr val="white"/>
              </a:solidFill>
              <a:cs typeface="+mn-ea"/>
              <a:sym typeface="+mn-lt"/>
            </a:endParaRPr>
          </a:p>
        </p:txBody>
      </p:sp>
      <p:sp>
        <p:nvSpPr>
          <p:cNvPr id="24" name="椭圆 23"/>
          <p:cNvSpPr/>
          <p:nvPr/>
        </p:nvSpPr>
        <p:spPr>
          <a:xfrm>
            <a:off x="11229612" y="4698019"/>
            <a:ext cx="366322" cy="366454"/>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prstClr val="white"/>
              </a:solidFill>
              <a:cs typeface="+mn-ea"/>
              <a:sym typeface="+mn-lt"/>
            </a:endParaRPr>
          </a:p>
        </p:txBody>
      </p:sp>
      <p:grpSp>
        <p:nvGrpSpPr>
          <p:cNvPr id="25" name="组合 24"/>
          <p:cNvGrpSpPr/>
          <p:nvPr/>
        </p:nvGrpSpPr>
        <p:grpSpPr>
          <a:xfrm>
            <a:off x="9577088" y="6351663"/>
            <a:ext cx="292998" cy="293104"/>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8" name="组合 27"/>
          <p:cNvGrpSpPr/>
          <p:nvPr/>
        </p:nvGrpSpPr>
        <p:grpSpPr>
          <a:xfrm>
            <a:off x="3187635" y="1026236"/>
            <a:ext cx="383842" cy="383981"/>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1" name="组合 30"/>
          <p:cNvGrpSpPr/>
          <p:nvPr/>
        </p:nvGrpSpPr>
        <p:grpSpPr>
          <a:xfrm>
            <a:off x="11214121" y="5536281"/>
            <a:ext cx="544432" cy="544629"/>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4" name="椭圆 33"/>
          <p:cNvSpPr/>
          <p:nvPr/>
        </p:nvSpPr>
        <p:spPr>
          <a:xfrm>
            <a:off x="8838198" y="6278313"/>
            <a:ext cx="366322" cy="366454"/>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prstClr val="white"/>
              </a:solidFill>
              <a:cs typeface="+mn-ea"/>
              <a:sym typeface="+mn-lt"/>
            </a:endParaRPr>
          </a:p>
        </p:txBody>
      </p:sp>
      <p:sp>
        <p:nvSpPr>
          <p:cNvPr id="35" name="椭圆 34"/>
          <p:cNvSpPr/>
          <p:nvPr/>
        </p:nvSpPr>
        <p:spPr>
          <a:xfrm>
            <a:off x="11445548" y="6647149"/>
            <a:ext cx="183161" cy="183228"/>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prstClr val="white"/>
              </a:solidFill>
              <a:cs typeface="+mn-ea"/>
              <a:sym typeface="+mn-lt"/>
            </a:endParaRPr>
          </a:p>
        </p:txBody>
      </p:sp>
      <p:grpSp>
        <p:nvGrpSpPr>
          <p:cNvPr id="37" name="组合 36"/>
          <p:cNvGrpSpPr/>
          <p:nvPr/>
        </p:nvGrpSpPr>
        <p:grpSpPr>
          <a:xfrm>
            <a:off x="6191205" y="1027240"/>
            <a:ext cx="1741287" cy="1692828"/>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1" name="椭圆 40"/>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9" name="TextBox 11"/>
            <p:cNvSpPr txBox="1"/>
            <p:nvPr/>
          </p:nvSpPr>
          <p:spPr>
            <a:xfrm>
              <a:off x="2431244" y="1068589"/>
              <a:ext cx="950693" cy="784830"/>
            </a:xfrm>
            <a:prstGeom prst="rect">
              <a:avLst/>
            </a:prstGeom>
            <a:noFill/>
          </p:spPr>
          <p:txBody>
            <a:bodyPr wrap="square" rtlCol="0">
              <a:spAutoFit/>
            </a:bodyPr>
            <a:lstStyle/>
            <a:p>
              <a:r>
                <a:rPr lang="zh-CN" altLang="en-US" sz="6000" b="1" dirty="0">
                  <a:solidFill>
                    <a:prstClr val="white"/>
                  </a:solidFill>
                  <a:latin typeface="+mn-lt"/>
                  <a:ea typeface="+mn-ea"/>
                  <a:cs typeface="+mn-ea"/>
                  <a:sym typeface="+mn-lt"/>
                </a:rPr>
                <a:t>言</a:t>
              </a:r>
              <a:endParaRPr lang="zh-CN" altLang="en-US" sz="6000" b="1" dirty="0">
                <a:solidFill>
                  <a:prstClr val="white"/>
                </a:solidFill>
                <a:latin typeface="+mn-lt"/>
                <a:ea typeface="+mn-ea"/>
                <a:cs typeface="+mn-ea"/>
                <a:sym typeface="+mn-lt"/>
              </a:endParaRPr>
            </a:p>
          </p:txBody>
        </p:sp>
      </p:grpSp>
      <p:pic>
        <p:nvPicPr>
          <p:cNvPr id="5" name="图片 4"/>
          <p:cNvPicPr>
            <a:picLocks noChangeAspect="1"/>
          </p:cNvPicPr>
          <p:nvPr/>
        </p:nvPicPr>
        <p:blipFill>
          <a:blip r:embed="rId2" cstate="screen"/>
          <a:stretch>
            <a:fillRect/>
          </a:stretch>
        </p:blipFill>
        <p:spPr>
          <a:xfrm>
            <a:off x="19858" y="4698018"/>
            <a:ext cx="2762783" cy="21615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11000">
        <p14:prism/>
      </p:transition>
    </mc:Choice>
    <mc:Fallback>
      <p:transition spd="slow" advTm="1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5000">
                                          <p:cBhvr additive="base">
                                            <p:cTn id="7" dur="20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5000">
                                          <p:cBhvr additive="base">
                                            <p:cTn id="11" dur="20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55000">
                                          <p:cBhvr additive="base">
                                            <p:cTn id="25" dur="20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1+#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2000" fill="hold"/>
                                            <p:tgtEl>
                                              <p:spTgt spid="20"/>
                                            </p:tgtEl>
                                            <p:attrNameLst>
                                              <p:attrName>ppt_x</p:attrName>
                                            </p:attrNameLst>
                                          </p:cBhvr>
                                          <p:tavLst>
                                            <p:tav tm="0">
                                              <p:val>
                                                <p:strVal val="1+#ppt_w/2"/>
                                              </p:val>
                                            </p:tav>
                                            <p:tav tm="100000">
                                              <p:val>
                                                <p:strVal val="#ppt_x"/>
                                              </p:val>
                                            </p:tav>
                                          </p:tavLst>
                                        </p:anim>
                                        <p:anim calcmode="lin" valueType="num">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班会主题交流</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898710" y="1137250"/>
            <a:ext cx="4796444" cy="0"/>
          </a:xfrm>
          <a:prstGeom prst="line">
            <a:avLst/>
          </a:prstGeom>
          <a:noFill/>
          <a:ln w="6350" cap="flat" cmpd="sng" algn="ctr">
            <a:solidFill>
              <a:srgbClr val="A40000"/>
            </a:solidFill>
            <a:prstDash val="dash"/>
            <a:miter lim="800000"/>
          </a:ln>
          <a:effectLst/>
        </p:spPr>
      </p:cxnSp>
      <p:pic>
        <p:nvPicPr>
          <p:cNvPr id="12" name="图片 11"/>
          <p:cNvPicPr>
            <a:picLocks noChangeAspect="1"/>
          </p:cNvPicPr>
          <p:nvPr/>
        </p:nvPicPr>
        <p:blipFill>
          <a:blip r:embed="rId1" cstate="print"/>
          <a:stretch>
            <a:fillRect/>
          </a:stretch>
        </p:blipFill>
        <p:spPr>
          <a:xfrm>
            <a:off x="6824182" y="1601406"/>
            <a:ext cx="4322917" cy="769741"/>
          </a:xfrm>
          <a:prstGeom prst="rect">
            <a:avLst/>
          </a:prstGeom>
        </p:spPr>
      </p:pic>
      <p:pic>
        <p:nvPicPr>
          <p:cNvPr id="13" name="图片 12"/>
          <p:cNvPicPr>
            <a:picLocks noChangeAspect="1"/>
          </p:cNvPicPr>
          <p:nvPr/>
        </p:nvPicPr>
        <p:blipFill>
          <a:blip r:embed="rId2"/>
          <a:stretch>
            <a:fillRect/>
          </a:stretch>
        </p:blipFill>
        <p:spPr>
          <a:xfrm>
            <a:off x="7081520" y="2689862"/>
            <a:ext cx="3809365" cy="2856865"/>
          </a:xfrm>
          <a:prstGeom prst="rect">
            <a:avLst/>
          </a:prstGeom>
        </p:spPr>
      </p:pic>
      <p:sp>
        <p:nvSpPr>
          <p:cNvPr id="14" name="矩形 13"/>
          <p:cNvSpPr/>
          <p:nvPr/>
        </p:nvSpPr>
        <p:spPr>
          <a:xfrm>
            <a:off x="1461842" y="3382192"/>
            <a:ext cx="5089855" cy="1754326"/>
          </a:xfrm>
          <a:prstGeom prst="rect">
            <a:avLst/>
          </a:prstGeom>
        </p:spPr>
        <p:txBody>
          <a:bodyPr wrap="none">
            <a:spAutoFit/>
          </a:bodyPr>
          <a:lstStyle/>
          <a:p>
            <a:pPr marL="285750" indent="-285750" fontAlgn="auto">
              <a:lnSpc>
                <a:spcPct val="150000"/>
              </a:lnSpc>
              <a:spcBef>
                <a:spcPts val="0"/>
              </a:spcBef>
              <a:spcAft>
                <a:spcPts val="0"/>
              </a:spcAft>
              <a:buClr>
                <a:srgbClr val="4E526E"/>
              </a:buClr>
              <a:buSzPct val="80000"/>
              <a:buFont typeface="等线" panose="02010600030101010101" charset="-122"/>
              <a:buChar char="—"/>
              <a:defRPr/>
            </a:pPr>
            <a:r>
              <a:rPr lang="zh-CN" altLang="en-US" sz="2400" kern="0" dirty="0">
                <a:solidFill>
                  <a:prstClr val="black"/>
                </a:solidFill>
                <a:latin typeface="微软雅黑" panose="020B0503020204020204" pitchFamily="34" charset="-122"/>
                <a:ea typeface="微软雅黑" panose="020B0503020204020204" pitchFamily="34" charset="-122"/>
              </a:rPr>
              <a:t>请在此粘贴或者输入您的文字内容</a:t>
            </a:r>
            <a:endParaRPr lang="zh-CN" altLang="en-US" sz="2400" kern="0" dirty="0">
              <a:solidFill>
                <a:prstClr val="black"/>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Clr>
                <a:srgbClr val="4E526E"/>
              </a:buClr>
              <a:buSzPct val="80000"/>
              <a:buFont typeface="等线" panose="02010600030101010101" charset="-122"/>
              <a:buChar char="—"/>
              <a:defRPr/>
            </a:pPr>
            <a:r>
              <a:rPr sz="2400" kern="0" dirty="0">
                <a:solidFill>
                  <a:prstClr val="black"/>
                </a:solidFill>
                <a:latin typeface="微软雅黑" panose="020B0503020204020204" pitchFamily="34" charset="-122"/>
                <a:ea typeface="微软雅黑" panose="020B0503020204020204" pitchFamily="34" charset="-122"/>
              </a:rPr>
              <a:t>请在此粘贴或者输入您的文字内容</a:t>
            </a:r>
            <a:endParaRPr sz="2400" kern="0" dirty="0">
              <a:solidFill>
                <a:prstClr val="black"/>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Clr>
                <a:srgbClr val="4E526E"/>
              </a:buClr>
              <a:buSzPct val="80000"/>
              <a:buFont typeface="等线" panose="02010600030101010101" charset="-122"/>
              <a:buChar char="—"/>
              <a:defRPr/>
            </a:pPr>
            <a:r>
              <a:rPr lang="zh-CN" altLang="en-US" sz="2400" kern="0" dirty="0">
                <a:solidFill>
                  <a:prstClr val="black"/>
                </a:solidFill>
                <a:latin typeface="微软雅黑" panose="020B0503020204020204" pitchFamily="34" charset="-122"/>
                <a:ea typeface="微软雅黑" panose="020B0503020204020204" pitchFamily="34" charset="-122"/>
              </a:rPr>
              <a:t>请在此粘贴或者输入您的文字内容</a:t>
            </a: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15" name="文本框 7"/>
          <p:cNvSpPr txBox="1"/>
          <p:nvPr/>
        </p:nvSpPr>
        <p:spPr>
          <a:xfrm>
            <a:off x="2210144" y="2601930"/>
            <a:ext cx="3877985" cy="646331"/>
          </a:xfrm>
          <a:prstGeom prst="rect">
            <a:avLst/>
          </a:prstGeom>
          <a:noFill/>
        </p:spPr>
        <p:txBody>
          <a:bodyPr wrap="none" rtlCol="0">
            <a:spAutoFit/>
          </a:bodyPr>
          <a:lstStyle/>
          <a:p>
            <a:pPr algn="r" fontAlgn="auto">
              <a:spcBef>
                <a:spcPts val="0"/>
              </a:spcBef>
              <a:spcAft>
                <a:spcPts val="0"/>
              </a:spcAft>
            </a:pPr>
            <a:r>
              <a:rPr lang="en-US" altLang="zh-CN" sz="3600" b="1" dirty="0">
                <a:solidFill>
                  <a:srgbClr val="A40000"/>
                </a:solidFill>
                <a:latin typeface="微软雅黑" panose="020B0503020204020204" pitchFamily="34" charset="-122"/>
                <a:ea typeface="微软雅黑" panose="020B0503020204020204" pitchFamily="34" charset="-122"/>
              </a:rPr>
              <a:t>单击此处添加标题</a:t>
            </a:r>
            <a:endParaRPr lang="en-US" altLang="zh-CN" sz="3600" b="1" dirty="0">
              <a:solidFill>
                <a:srgbClr val="A4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0.7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0.70"/>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班会主题交流</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28" name="任意多边形 2"/>
          <p:cNvSpPr/>
          <p:nvPr/>
        </p:nvSpPr>
        <p:spPr>
          <a:xfrm>
            <a:off x="1312863" y="1745374"/>
            <a:ext cx="2095848" cy="838339"/>
          </a:xfrm>
          <a:custGeom>
            <a:avLst/>
            <a:gdLst>
              <a:gd name="connsiteX0" fmla="*/ 0 w 2095848"/>
              <a:gd name="connsiteY0" fmla="*/ 0 h 838339"/>
              <a:gd name="connsiteX1" fmla="*/ 1676679 w 2095848"/>
              <a:gd name="connsiteY1" fmla="*/ 0 h 838339"/>
              <a:gd name="connsiteX2" fmla="*/ 2095848 w 2095848"/>
              <a:gd name="connsiteY2" fmla="*/ 419170 h 838339"/>
              <a:gd name="connsiteX3" fmla="*/ 1676679 w 2095848"/>
              <a:gd name="connsiteY3" fmla="*/ 838339 h 838339"/>
              <a:gd name="connsiteX4" fmla="*/ 0 w 2095848"/>
              <a:gd name="connsiteY4" fmla="*/ 838339 h 838339"/>
              <a:gd name="connsiteX5" fmla="*/ 419170 w 2095848"/>
              <a:gd name="connsiteY5" fmla="*/ 419170 h 838339"/>
              <a:gd name="connsiteX6" fmla="*/ 0 w 2095848"/>
              <a:gd name="connsiteY6" fmla="*/ 0 h 83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848" h="838339">
                <a:moveTo>
                  <a:pt x="0" y="0"/>
                </a:moveTo>
                <a:lnTo>
                  <a:pt x="1676679" y="0"/>
                </a:lnTo>
                <a:lnTo>
                  <a:pt x="2095848" y="419170"/>
                </a:lnTo>
                <a:lnTo>
                  <a:pt x="1676679" y="838339"/>
                </a:lnTo>
                <a:lnTo>
                  <a:pt x="0" y="838339"/>
                </a:lnTo>
                <a:lnTo>
                  <a:pt x="419170" y="419170"/>
                </a:lnTo>
                <a:lnTo>
                  <a:pt x="0" y="0"/>
                </a:lnTo>
                <a:close/>
              </a:path>
            </a:pathLst>
          </a:custGeom>
          <a:solidFill>
            <a:srgbClr val="A40000"/>
          </a:solidFill>
          <a:ln w="12700" cap="flat" cmpd="sng" algn="ctr">
            <a:solidFill>
              <a:sysClr val="window" lastClr="FFFFFF">
                <a:hueOff val="0"/>
                <a:satOff val="0"/>
                <a:lumOff val="0"/>
                <a:alphaOff val="0"/>
              </a:sysClr>
            </a:solidFill>
            <a:prstDash val="solid"/>
            <a:miter lim="800000"/>
          </a:ln>
          <a:effectLst/>
        </p:spPr>
        <p:txBody>
          <a:bodyPr spcFirstLastPara="0" vert="horz" wrap="square" lIns="489020" tIns="34925" rIns="419169" bIns="34925" numCol="1" spcCol="1270" anchor="ctr" anchorCtr="0">
            <a:noAutofit/>
          </a:bodyPr>
          <a:lstStyle/>
          <a:p>
            <a:pPr marL="0" marR="0" lvl="0" indent="0" algn="ctr" defTabSz="2444750" eaLnBrk="1" fontAlgn="auto" latinLnBrk="0" hangingPunct="1">
              <a:lnSpc>
                <a:spcPct val="90000"/>
              </a:lnSpc>
              <a:spcBef>
                <a:spcPts val="0"/>
              </a:spcBef>
              <a:spcAft>
                <a:spcPct val="35000"/>
              </a:spcAft>
              <a:buClrTx/>
              <a:buSzTx/>
              <a:buFontTx/>
              <a:buNone/>
              <a:defRPr/>
            </a:pPr>
            <a:endParaRPr kumimoji="0" lang="id-ID" sz="5500" b="0" i="0" u="none" strike="noStrike" kern="0" cap="none" spc="0" normalizeH="0" baseline="0" noProof="0" dirty="0" smtClean="0">
              <a:ln>
                <a:noFill/>
              </a:ln>
              <a:solidFill>
                <a:sysClr val="window" lastClr="FFFFFF"/>
              </a:solidFill>
              <a:effectLst/>
              <a:uLnTx/>
              <a:uFillTx/>
              <a:latin typeface="Calibri" panose="020F0502020204030204"/>
              <a:ea typeface="+mn-ea"/>
              <a:cs typeface="+mn-cs"/>
              <a:sym typeface="Arial" panose="020B0604020202020204" pitchFamily="34" charset="0"/>
            </a:endParaRPr>
          </a:p>
        </p:txBody>
      </p:sp>
      <p:sp>
        <p:nvSpPr>
          <p:cNvPr id="29" name="任意多边形 3"/>
          <p:cNvSpPr/>
          <p:nvPr/>
        </p:nvSpPr>
        <p:spPr>
          <a:xfrm>
            <a:off x="3251148" y="1885000"/>
            <a:ext cx="1981387" cy="565473"/>
          </a:xfrm>
          <a:custGeom>
            <a:avLst/>
            <a:gdLst>
              <a:gd name="connsiteX0" fmla="*/ 0 w 1981387"/>
              <a:gd name="connsiteY0" fmla="*/ 0 h 565473"/>
              <a:gd name="connsiteX1" fmla="*/ 1698651 w 1981387"/>
              <a:gd name="connsiteY1" fmla="*/ 0 h 565473"/>
              <a:gd name="connsiteX2" fmla="*/ 1981387 w 1981387"/>
              <a:gd name="connsiteY2" fmla="*/ 282737 h 565473"/>
              <a:gd name="connsiteX3" fmla="*/ 1698651 w 1981387"/>
              <a:gd name="connsiteY3" fmla="*/ 565473 h 565473"/>
              <a:gd name="connsiteX4" fmla="*/ 0 w 1981387"/>
              <a:gd name="connsiteY4" fmla="*/ 565473 h 565473"/>
              <a:gd name="connsiteX5" fmla="*/ 282737 w 1981387"/>
              <a:gd name="connsiteY5" fmla="*/ 282737 h 565473"/>
              <a:gd name="connsiteX6" fmla="*/ 0 w 1981387"/>
              <a:gd name="connsiteY6" fmla="*/ 0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387" h="565473">
                <a:moveTo>
                  <a:pt x="0" y="0"/>
                </a:moveTo>
                <a:lnTo>
                  <a:pt x="1698651" y="0"/>
                </a:lnTo>
                <a:lnTo>
                  <a:pt x="1981387" y="282737"/>
                </a:lnTo>
                <a:lnTo>
                  <a:pt x="1698651" y="565473"/>
                </a:lnTo>
                <a:lnTo>
                  <a:pt x="0" y="565473"/>
                </a:lnTo>
                <a:lnTo>
                  <a:pt x="282737" y="282737"/>
                </a:lnTo>
                <a:lnTo>
                  <a:pt x="0" y="0"/>
                </a:lnTo>
                <a:close/>
              </a:path>
            </a:pathLst>
          </a:custGeom>
          <a:solidFill>
            <a:sysClr val="window" lastClr="FFFFFF"/>
          </a:solidFill>
          <a:ln w="12700" cap="flat" cmpd="sng" algn="ctr">
            <a:solidFill>
              <a:srgbClr val="A40000"/>
            </a:solidFill>
            <a:prstDash val="solid"/>
            <a:miter lim="800000"/>
          </a:ln>
          <a:effectLst/>
        </p:spPr>
        <p:txBody>
          <a:bodyPr spcFirstLastPara="0" vert="horz" wrap="square" lIns="297977" tIns="7620" rIns="282736" bIns="7620" numCol="1" spcCol="1270" anchor="ctr" anchorCtr="0">
            <a:noAutofit/>
          </a:bodyPr>
          <a:lstStyle/>
          <a:p>
            <a:pPr marL="0" marR="0" lvl="0" indent="0" defTabSz="1216660" eaLnBrk="1" fontAlgn="auto" latinLnBrk="0" hangingPunct="1">
              <a:lnSpc>
                <a:spcPct val="100000"/>
              </a:lnSpc>
              <a:spcBef>
                <a:spcPct val="20000"/>
              </a:spcBef>
              <a:spcAft>
                <a:spcPts val="0"/>
              </a:spcAft>
              <a:buClrTx/>
              <a:buSzTx/>
              <a:buFontTx/>
              <a:buNone/>
              <a:defRPr/>
            </a:pPr>
            <a:endParaRPr kumimoji="0" lang="en-US" altLang="zh-CN" sz="1200" b="1" i="0" u="none" strike="noStrike" kern="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Arial" panose="020B0604020202020204" pitchFamily="34" charset="0"/>
            </a:endParaRPr>
          </a:p>
        </p:txBody>
      </p:sp>
      <p:sp>
        <p:nvSpPr>
          <p:cNvPr id="30" name="任意多边形 5"/>
          <p:cNvSpPr/>
          <p:nvPr/>
        </p:nvSpPr>
        <p:spPr>
          <a:xfrm>
            <a:off x="1312863" y="2701081"/>
            <a:ext cx="2095848" cy="838339"/>
          </a:xfrm>
          <a:custGeom>
            <a:avLst/>
            <a:gdLst>
              <a:gd name="connsiteX0" fmla="*/ 0 w 2095848"/>
              <a:gd name="connsiteY0" fmla="*/ 0 h 838339"/>
              <a:gd name="connsiteX1" fmla="*/ 1676679 w 2095848"/>
              <a:gd name="connsiteY1" fmla="*/ 0 h 838339"/>
              <a:gd name="connsiteX2" fmla="*/ 2095848 w 2095848"/>
              <a:gd name="connsiteY2" fmla="*/ 419170 h 838339"/>
              <a:gd name="connsiteX3" fmla="*/ 1676679 w 2095848"/>
              <a:gd name="connsiteY3" fmla="*/ 838339 h 838339"/>
              <a:gd name="connsiteX4" fmla="*/ 0 w 2095848"/>
              <a:gd name="connsiteY4" fmla="*/ 838339 h 838339"/>
              <a:gd name="connsiteX5" fmla="*/ 419170 w 2095848"/>
              <a:gd name="connsiteY5" fmla="*/ 419170 h 838339"/>
              <a:gd name="connsiteX6" fmla="*/ 0 w 2095848"/>
              <a:gd name="connsiteY6" fmla="*/ 0 h 83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848" h="838339">
                <a:moveTo>
                  <a:pt x="0" y="0"/>
                </a:moveTo>
                <a:lnTo>
                  <a:pt x="1676679" y="0"/>
                </a:lnTo>
                <a:lnTo>
                  <a:pt x="2095848" y="419170"/>
                </a:lnTo>
                <a:lnTo>
                  <a:pt x="1676679" y="838339"/>
                </a:lnTo>
                <a:lnTo>
                  <a:pt x="0" y="838339"/>
                </a:lnTo>
                <a:lnTo>
                  <a:pt x="419170" y="419170"/>
                </a:lnTo>
                <a:lnTo>
                  <a:pt x="0" y="0"/>
                </a:lnTo>
                <a:close/>
              </a:path>
            </a:pathLst>
          </a:custGeom>
          <a:solidFill>
            <a:srgbClr val="A40000"/>
          </a:solidFill>
          <a:ln w="12700" cap="flat" cmpd="sng" algn="ctr">
            <a:solidFill>
              <a:sysClr val="window" lastClr="FFFFFF">
                <a:hueOff val="0"/>
                <a:satOff val="0"/>
                <a:lumOff val="0"/>
                <a:alphaOff val="0"/>
              </a:sysClr>
            </a:solidFill>
            <a:prstDash val="solid"/>
            <a:miter lim="800000"/>
          </a:ln>
          <a:effectLst/>
        </p:spPr>
        <p:txBody>
          <a:bodyPr spcFirstLastPara="0" vert="horz" wrap="square" lIns="489020" tIns="34925" rIns="419169" bIns="34925" numCol="1" spcCol="1270" anchor="ctr" anchorCtr="0">
            <a:noAutofit/>
          </a:bodyPr>
          <a:lstStyle/>
          <a:p>
            <a:pPr marL="0" marR="0" lvl="0" indent="0" algn="ctr" defTabSz="2444750" eaLnBrk="1" fontAlgn="auto" latinLnBrk="0" hangingPunct="1">
              <a:lnSpc>
                <a:spcPct val="90000"/>
              </a:lnSpc>
              <a:spcBef>
                <a:spcPts val="0"/>
              </a:spcBef>
              <a:spcAft>
                <a:spcPct val="35000"/>
              </a:spcAft>
              <a:buClrTx/>
              <a:buSzTx/>
              <a:buFontTx/>
              <a:buNone/>
              <a:defRPr/>
            </a:pPr>
            <a:endParaRPr kumimoji="0" lang="id-ID" sz="5500" b="0" i="0" u="none" strike="noStrike" kern="0" cap="none" spc="0" normalizeH="0" baseline="0" noProof="0" dirty="0" smtClean="0">
              <a:ln>
                <a:noFill/>
              </a:ln>
              <a:solidFill>
                <a:sysClr val="window" lastClr="FFFFFF"/>
              </a:solidFill>
              <a:effectLst/>
              <a:uLnTx/>
              <a:uFillTx/>
              <a:latin typeface="Calibri" panose="020F0502020204030204"/>
              <a:ea typeface="+mn-ea"/>
              <a:cs typeface="+mn-cs"/>
              <a:sym typeface="Arial" panose="020B0604020202020204" pitchFamily="34" charset="0"/>
            </a:endParaRPr>
          </a:p>
        </p:txBody>
      </p:sp>
      <p:sp>
        <p:nvSpPr>
          <p:cNvPr id="31" name="任意多边形 11"/>
          <p:cNvSpPr/>
          <p:nvPr/>
        </p:nvSpPr>
        <p:spPr>
          <a:xfrm>
            <a:off x="3251148" y="2840707"/>
            <a:ext cx="1981387" cy="565473"/>
          </a:xfrm>
          <a:custGeom>
            <a:avLst/>
            <a:gdLst>
              <a:gd name="connsiteX0" fmla="*/ 0 w 1981387"/>
              <a:gd name="connsiteY0" fmla="*/ 0 h 565473"/>
              <a:gd name="connsiteX1" fmla="*/ 1698651 w 1981387"/>
              <a:gd name="connsiteY1" fmla="*/ 0 h 565473"/>
              <a:gd name="connsiteX2" fmla="*/ 1981387 w 1981387"/>
              <a:gd name="connsiteY2" fmla="*/ 282737 h 565473"/>
              <a:gd name="connsiteX3" fmla="*/ 1698651 w 1981387"/>
              <a:gd name="connsiteY3" fmla="*/ 565473 h 565473"/>
              <a:gd name="connsiteX4" fmla="*/ 0 w 1981387"/>
              <a:gd name="connsiteY4" fmla="*/ 565473 h 565473"/>
              <a:gd name="connsiteX5" fmla="*/ 282737 w 1981387"/>
              <a:gd name="connsiteY5" fmla="*/ 282737 h 565473"/>
              <a:gd name="connsiteX6" fmla="*/ 0 w 1981387"/>
              <a:gd name="connsiteY6" fmla="*/ 0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387" h="565473">
                <a:moveTo>
                  <a:pt x="0" y="0"/>
                </a:moveTo>
                <a:lnTo>
                  <a:pt x="1698651" y="0"/>
                </a:lnTo>
                <a:lnTo>
                  <a:pt x="1981387" y="282737"/>
                </a:lnTo>
                <a:lnTo>
                  <a:pt x="1698651" y="565473"/>
                </a:lnTo>
                <a:lnTo>
                  <a:pt x="0" y="565473"/>
                </a:lnTo>
                <a:lnTo>
                  <a:pt x="282737" y="282737"/>
                </a:lnTo>
                <a:lnTo>
                  <a:pt x="0" y="0"/>
                </a:lnTo>
                <a:close/>
              </a:path>
            </a:pathLst>
          </a:custGeom>
          <a:solidFill>
            <a:sysClr val="window" lastClr="FFFFFF"/>
          </a:solidFill>
          <a:ln w="12700" cap="flat" cmpd="sng" algn="ctr">
            <a:solidFill>
              <a:srgbClr val="A40000"/>
            </a:solidFill>
            <a:prstDash val="solid"/>
            <a:miter lim="800000"/>
          </a:ln>
          <a:effectLst/>
        </p:spPr>
        <p:txBody>
          <a:bodyPr spcFirstLastPara="0" vert="horz" wrap="square" lIns="297977" tIns="7620" rIns="282736" bIns="7620"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defRPr/>
            </a:pPr>
            <a:endParaRPr kumimoji="0" lang="id-ID" sz="1200" b="0" i="0" u="none" strike="noStrike" kern="0" cap="none" spc="0" normalizeH="0" baseline="0" noProof="0" dirty="0" smtClean="0">
              <a:ln>
                <a:noFill/>
              </a:ln>
              <a:solidFill>
                <a:srgbClr val="84CBC5">
                  <a:lumMod val="75000"/>
                </a:srgbClr>
              </a:solidFill>
              <a:effectLst/>
              <a:uLnTx/>
              <a:uFillTx/>
              <a:latin typeface="Calibri" panose="020F0502020204030204"/>
              <a:ea typeface="+mn-ea"/>
              <a:cs typeface="+mn-cs"/>
              <a:sym typeface="Arial" panose="020B0604020202020204" pitchFamily="34" charset="0"/>
            </a:endParaRPr>
          </a:p>
        </p:txBody>
      </p:sp>
      <p:sp>
        <p:nvSpPr>
          <p:cNvPr id="32" name="任意多边形 13"/>
          <p:cNvSpPr/>
          <p:nvPr/>
        </p:nvSpPr>
        <p:spPr>
          <a:xfrm>
            <a:off x="1312863" y="3621175"/>
            <a:ext cx="2095848" cy="838339"/>
          </a:xfrm>
          <a:custGeom>
            <a:avLst/>
            <a:gdLst>
              <a:gd name="connsiteX0" fmla="*/ 0 w 2095848"/>
              <a:gd name="connsiteY0" fmla="*/ 0 h 838339"/>
              <a:gd name="connsiteX1" fmla="*/ 1676679 w 2095848"/>
              <a:gd name="connsiteY1" fmla="*/ 0 h 838339"/>
              <a:gd name="connsiteX2" fmla="*/ 2095848 w 2095848"/>
              <a:gd name="connsiteY2" fmla="*/ 419170 h 838339"/>
              <a:gd name="connsiteX3" fmla="*/ 1676679 w 2095848"/>
              <a:gd name="connsiteY3" fmla="*/ 838339 h 838339"/>
              <a:gd name="connsiteX4" fmla="*/ 0 w 2095848"/>
              <a:gd name="connsiteY4" fmla="*/ 838339 h 838339"/>
              <a:gd name="connsiteX5" fmla="*/ 419170 w 2095848"/>
              <a:gd name="connsiteY5" fmla="*/ 419170 h 838339"/>
              <a:gd name="connsiteX6" fmla="*/ 0 w 2095848"/>
              <a:gd name="connsiteY6" fmla="*/ 0 h 83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848" h="838339">
                <a:moveTo>
                  <a:pt x="0" y="0"/>
                </a:moveTo>
                <a:lnTo>
                  <a:pt x="1676679" y="0"/>
                </a:lnTo>
                <a:lnTo>
                  <a:pt x="2095848" y="419170"/>
                </a:lnTo>
                <a:lnTo>
                  <a:pt x="1676679" y="838339"/>
                </a:lnTo>
                <a:lnTo>
                  <a:pt x="0" y="838339"/>
                </a:lnTo>
                <a:lnTo>
                  <a:pt x="419170" y="419170"/>
                </a:lnTo>
                <a:lnTo>
                  <a:pt x="0" y="0"/>
                </a:lnTo>
                <a:close/>
              </a:path>
            </a:pathLst>
          </a:custGeom>
          <a:solidFill>
            <a:srgbClr val="A40000"/>
          </a:solidFill>
          <a:ln w="12700" cap="flat" cmpd="sng" algn="ctr">
            <a:noFill/>
            <a:prstDash val="solid"/>
            <a:miter lim="800000"/>
          </a:ln>
          <a:effectLst/>
        </p:spPr>
        <p:txBody>
          <a:bodyPr spcFirstLastPara="0" vert="horz" wrap="square" lIns="489020" tIns="34925" rIns="419169" bIns="34925" numCol="1" spcCol="1270" anchor="ctr" anchorCtr="0">
            <a:noAutofit/>
          </a:bodyPr>
          <a:lstStyle/>
          <a:p>
            <a:pPr marL="0" marR="0" lvl="0" indent="0" algn="ctr" defTabSz="2444750" eaLnBrk="1" fontAlgn="auto" latinLnBrk="0" hangingPunct="1">
              <a:lnSpc>
                <a:spcPct val="90000"/>
              </a:lnSpc>
              <a:spcBef>
                <a:spcPts val="0"/>
              </a:spcBef>
              <a:spcAft>
                <a:spcPct val="35000"/>
              </a:spcAft>
              <a:buClrTx/>
              <a:buSzTx/>
              <a:buFontTx/>
              <a:buNone/>
              <a:defRPr/>
            </a:pPr>
            <a:endParaRPr kumimoji="0" lang="id-ID" sz="5500" b="0" i="0" u="none" strike="noStrike" kern="0" cap="none" spc="0" normalizeH="0" baseline="0" noProof="0" dirty="0" smtClean="0">
              <a:ln>
                <a:noFill/>
              </a:ln>
              <a:solidFill>
                <a:sysClr val="window" lastClr="FFFFFF"/>
              </a:solidFill>
              <a:effectLst/>
              <a:uLnTx/>
              <a:uFillTx/>
              <a:latin typeface="Calibri" panose="020F0502020204030204"/>
              <a:ea typeface="+mn-ea"/>
              <a:cs typeface="+mn-cs"/>
              <a:sym typeface="Arial" panose="020B0604020202020204" pitchFamily="34" charset="0"/>
            </a:endParaRPr>
          </a:p>
        </p:txBody>
      </p:sp>
      <p:sp>
        <p:nvSpPr>
          <p:cNvPr id="33" name="任意多边形 14"/>
          <p:cNvSpPr/>
          <p:nvPr/>
        </p:nvSpPr>
        <p:spPr>
          <a:xfrm>
            <a:off x="3264089" y="3757608"/>
            <a:ext cx="1981387" cy="565473"/>
          </a:xfrm>
          <a:custGeom>
            <a:avLst/>
            <a:gdLst>
              <a:gd name="connsiteX0" fmla="*/ 0 w 1981387"/>
              <a:gd name="connsiteY0" fmla="*/ 0 h 565473"/>
              <a:gd name="connsiteX1" fmla="*/ 1698651 w 1981387"/>
              <a:gd name="connsiteY1" fmla="*/ 0 h 565473"/>
              <a:gd name="connsiteX2" fmla="*/ 1981387 w 1981387"/>
              <a:gd name="connsiteY2" fmla="*/ 282737 h 565473"/>
              <a:gd name="connsiteX3" fmla="*/ 1698651 w 1981387"/>
              <a:gd name="connsiteY3" fmla="*/ 565473 h 565473"/>
              <a:gd name="connsiteX4" fmla="*/ 0 w 1981387"/>
              <a:gd name="connsiteY4" fmla="*/ 565473 h 565473"/>
              <a:gd name="connsiteX5" fmla="*/ 282737 w 1981387"/>
              <a:gd name="connsiteY5" fmla="*/ 282737 h 565473"/>
              <a:gd name="connsiteX6" fmla="*/ 0 w 1981387"/>
              <a:gd name="connsiteY6" fmla="*/ 0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387" h="565473">
                <a:moveTo>
                  <a:pt x="0" y="0"/>
                </a:moveTo>
                <a:lnTo>
                  <a:pt x="1698651" y="0"/>
                </a:lnTo>
                <a:lnTo>
                  <a:pt x="1981387" y="282737"/>
                </a:lnTo>
                <a:lnTo>
                  <a:pt x="1698651" y="565473"/>
                </a:lnTo>
                <a:lnTo>
                  <a:pt x="0" y="565473"/>
                </a:lnTo>
                <a:lnTo>
                  <a:pt x="282737" y="282737"/>
                </a:lnTo>
                <a:lnTo>
                  <a:pt x="0" y="0"/>
                </a:lnTo>
                <a:close/>
              </a:path>
            </a:pathLst>
          </a:custGeom>
          <a:solidFill>
            <a:sysClr val="window" lastClr="FFFFFF"/>
          </a:solidFill>
          <a:ln w="12700" cap="flat" cmpd="sng" algn="ctr">
            <a:solidFill>
              <a:srgbClr val="A40000"/>
            </a:solidFill>
            <a:prstDash val="solid"/>
            <a:miter lim="800000"/>
          </a:ln>
          <a:effectLst/>
        </p:spPr>
        <p:txBody>
          <a:bodyPr spcFirstLastPara="0" vert="horz" wrap="square" lIns="297977" tIns="7620" rIns="282736" bIns="7620"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defRPr/>
            </a:pPr>
            <a:endParaRPr kumimoji="0" lang="id-ID" sz="1200" b="0" i="0" u="none" strike="noStrike" kern="0" cap="none" spc="0" normalizeH="0" baseline="0" noProof="0" dirty="0" smtClean="0">
              <a:ln>
                <a:noFill/>
              </a:ln>
              <a:solidFill>
                <a:srgbClr val="F8D35E">
                  <a:lumMod val="75000"/>
                </a:srgbClr>
              </a:solidFill>
              <a:effectLst/>
              <a:uLnTx/>
              <a:uFillTx/>
              <a:latin typeface="Calibri" panose="020F0502020204030204"/>
              <a:ea typeface="+mn-ea"/>
              <a:cs typeface="+mn-cs"/>
              <a:sym typeface="Arial" panose="020B0604020202020204" pitchFamily="34" charset="0"/>
            </a:endParaRPr>
          </a:p>
        </p:txBody>
      </p:sp>
      <p:sp>
        <p:nvSpPr>
          <p:cNvPr id="34" name="任意多边形 16"/>
          <p:cNvSpPr/>
          <p:nvPr/>
        </p:nvSpPr>
        <p:spPr>
          <a:xfrm>
            <a:off x="1312863" y="4538076"/>
            <a:ext cx="2095848" cy="838339"/>
          </a:xfrm>
          <a:custGeom>
            <a:avLst/>
            <a:gdLst>
              <a:gd name="connsiteX0" fmla="*/ 0 w 2095848"/>
              <a:gd name="connsiteY0" fmla="*/ 0 h 838339"/>
              <a:gd name="connsiteX1" fmla="*/ 1676679 w 2095848"/>
              <a:gd name="connsiteY1" fmla="*/ 0 h 838339"/>
              <a:gd name="connsiteX2" fmla="*/ 2095848 w 2095848"/>
              <a:gd name="connsiteY2" fmla="*/ 419170 h 838339"/>
              <a:gd name="connsiteX3" fmla="*/ 1676679 w 2095848"/>
              <a:gd name="connsiteY3" fmla="*/ 838339 h 838339"/>
              <a:gd name="connsiteX4" fmla="*/ 0 w 2095848"/>
              <a:gd name="connsiteY4" fmla="*/ 838339 h 838339"/>
              <a:gd name="connsiteX5" fmla="*/ 419170 w 2095848"/>
              <a:gd name="connsiteY5" fmla="*/ 419170 h 838339"/>
              <a:gd name="connsiteX6" fmla="*/ 0 w 2095848"/>
              <a:gd name="connsiteY6" fmla="*/ 0 h 83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848" h="838339">
                <a:moveTo>
                  <a:pt x="0" y="0"/>
                </a:moveTo>
                <a:lnTo>
                  <a:pt x="1676679" y="0"/>
                </a:lnTo>
                <a:lnTo>
                  <a:pt x="2095848" y="419170"/>
                </a:lnTo>
                <a:lnTo>
                  <a:pt x="1676679" y="838339"/>
                </a:lnTo>
                <a:lnTo>
                  <a:pt x="0" y="838339"/>
                </a:lnTo>
                <a:lnTo>
                  <a:pt x="419170" y="419170"/>
                </a:lnTo>
                <a:lnTo>
                  <a:pt x="0" y="0"/>
                </a:lnTo>
                <a:close/>
              </a:path>
            </a:pathLst>
          </a:custGeom>
          <a:solidFill>
            <a:srgbClr val="A40000"/>
          </a:solidFill>
          <a:ln w="12700" cap="flat" cmpd="sng" algn="ctr">
            <a:solidFill>
              <a:sysClr val="window" lastClr="FFFFFF">
                <a:hueOff val="0"/>
                <a:satOff val="0"/>
                <a:lumOff val="0"/>
                <a:alphaOff val="0"/>
              </a:sysClr>
            </a:solidFill>
            <a:prstDash val="solid"/>
            <a:miter lim="800000"/>
          </a:ln>
          <a:effectLst/>
        </p:spPr>
        <p:txBody>
          <a:bodyPr spcFirstLastPara="0" vert="horz" wrap="square" lIns="489020" tIns="34925" rIns="419169" bIns="34925" numCol="1" spcCol="1270" anchor="ctr" anchorCtr="0">
            <a:noAutofit/>
          </a:bodyPr>
          <a:lstStyle/>
          <a:p>
            <a:pPr marL="0" marR="0" lvl="0" indent="0" algn="ctr" defTabSz="2444750" eaLnBrk="1" fontAlgn="auto" latinLnBrk="0" hangingPunct="1">
              <a:lnSpc>
                <a:spcPct val="90000"/>
              </a:lnSpc>
              <a:spcBef>
                <a:spcPts val="0"/>
              </a:spcBef>
              <a:spcAft>
                <a:spcPct val="35000"/>
              </a:spcAft>
              <a:buClrTx/>
              <a:buSzTx/>
              <a:buFontTx/>
              <a:buNone/>
              <a:defRPr/>
            </a:pPr>
            <a:endParaRPr kumimoji="0" lang="id-ID" sz="5500" b="0" i="0" u="none" strike="noStrike" kern="0" cap="none" spc="0" normalizeH="0" baseline="0" noProof="0" dirty="0" smtClean="0">
              <a:ln>
                <a:noFill/>
              </a:ln>
              <a:solidFill>
                <a:sysClr val="window" lastClr="FFFFFF"/>
              </a:solidFill>
              <a:effectLst/>
              <a:uLnTx/>
              <a:uFillTx/>
              <a:latin typeface="Calibri" panose="020F0502020204030204"/>
              <a:ea typeface="+mn-ea"/>
              <a:cs typeface="+mn-cs"/>
              <a:sym typeface="Arial" panose="020B0604020202020204" pitchFamily="34" charset="0"/>
            </a:endParaRPr>
          </a:p>
        </p:txBody>
      </p:sp>
      <p:sp>
        <p:nvSpPr>
          <p:cNvPr id="35" name="任意多边形 17"/>
          <p:cNvSpPr/>
          <p:nvPr/>
        </p:nvSpPr>
        <p:spPr>
          <a:xfrm>
            <a:off x="3264089" y="4687445"/>
            <a:ext cx="1981387" cy="565473"/>
          </a:xfrm>
          <a:custGeom>
            <a:avLst/>
            <a:gdLst>
              <a:gd name="connsiteX0" fmla="*/ 0 w 1981387"/>
              <a:gd name="connsiteY0" fmla="*/ 0 h 565473"/>
              <a:gd name="connsiteX1" fmla="*/ 1698651 w 1981387"/>
              <a:gd name="connsiteY1" fmla="*/ 0 h 565473"/>
              <a:gd name="connsiteX2" fmla="*/ 1981387 w 1981387"/>
              <a:gd name="connsiteY2" fmla="*/ 282737 h 565473"/>
              <a:gd name="connsiteX3" fmla="*/ 1698651 w 1981387"/>
              <a:gd name="connsiteY3" fmla="*/ 565473 h 565473"/>
              <a:gd name="connsiteX4" fmla="*/ 0 w 1981387"/>
              <a:gd name="connsiteY4" fmla="*/ 565473 h 565473"/>
              <a:gd name="connsiteX5" fmla="*/ 282737 w 1981387"/>
              <a:gd name="connsiteY5" fmla="*/ 282737 h 565473"/>
              <a:gd name="connsiteX6" fmla="*/ 0 w 1981387"/>
              <a:gd name="connsiteY6" fmla="*/ 0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387" h="565473">
                <a:moveTo>
                  <a:pt x="0" y="0"/>
                </a:moveTo>
                <a:lnTo>
                  <a:pt x="1698651" y="0"/>
                </a:lnTo>
                <a:lnTo>
                  <a:pt x="1981387" y="282737"/>
                </a:lnTo>
                <a:lnTo>
                  <a:pt x="1698651" y="565473"/>
                </a:lnTo>
                <a:lnTo>
                  <a:pt x="0" y="565473"/>
                </a:lnTo>
                <a:lnTo>
                  <a:pt x="282737" y="282737"/>
                </a:lnTo>
                <a:lnTo>
                  <a:pt x="0" y="0"/>
                </a:lnTo>
                <a:close/>
              </a:path>
            </a:pathLst>
          </a:custGeom>
          <a:solidFill>
            <a:sysClr val="window" lastClr="FFFFFF"/>
          </a:solidFill>
          <a:ln w="12700" cap="flat" cmpd="sng" algn="ctr">
            <a:solidFill>
              <a:srgbClr val="A40000"/>
            </a:solidFill>
            <a:prstDash val="solid"/>
            <a:miter lim="800000"/>
          </a:ln>
          <a:effectLst/>
        </p:spPr>
        <p:txBody>
          <a:bodyPr spcFirstLastPara="0" vert="horz" wrap="square" lIns="297977" tIns="7620" rIns="282736" bIns="7620"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defRPr/>
            </a:pPr>
            <a:endParaRPr kumimoji="0" lang="id-ID" sz="1200" b="0" i="0" u="none" strike="noStrike" kern="0" cap="none" spc="0" normalizeH="0" baseline="0" noProof="0" dirty="0" smtClean="0">
              <a:ln>
                <a:noFill/>
              </a:ln>
              <a:solidFill>
                <a:srgbClr val="F47264">
                  <a:lumMod val="75000"/>
                </a:srgbClr>
              </a:solidFill>
              <a:effectLst/>
              <a:uLnTx/>
              <a:uFillTx/>
              <a:latin typeface="Calibri" panose="020F0502020204030204"/>
              <a:ea typeface="+mn-ea"/>
              <a:cs typeface="+mn-cs"/>
              <a:sym typeface="Arial" panose="020B0604020202020204" pitchFamily="34" charset="0"/>
            </a:endParaRPr>
          </a:p>
        </p:txBody>
      </p:sp>
      <p:sp>
        <p:nvSpPr>
          <p:cNvPr id="36" name="Freeform 6"/>
          <p:cNvSpPr>
            <a:spLocks noEditPoints="1"/>
          </p:cNvSpPr>
          <p:nvPr/>
        </p:nvSpPr>
        <p:spPr bwMode="auto">
          <a:xfrm>
            <a:off x="2261327" y="2003394"/>
            <a:ext cx="240979" cy="256699"/>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vert="horz" wrap="square" lIns="91440" tIns="45720" rIns="91440" bIns="45720" numCol="1" anchor="t" anchorCtr="0" compatLnSpc="1"/>
          <a:lstStyle/>
          <a:p>
            <a:pPr fontAlgn="auto">
              <a:spcBef>
                <a:spcPts val="0"/>
              </a:spcBef>
              <a:spcAft>
                <a:spcPts val="0"/>
              </a:spcAft>
              <a:defRPr/>
            </a:pPr>
            <a:endParaRPr lang="en-US" kern="0" dirty="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1"/>
          <p:cNvSpPr>
            <a:spLocks noEditPoints="1"/>
          </p:cNvSpPr>
          <p:nvPr/>
        </p:nvSpPr>
        <p:spPr bwMode="auto">
          <a:xfrm>
            <a:off x="2219125" y="3000385"/>
            <a:ext cx="310577" cy="31090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ysClr val="window" lastClr="FFFFFF"/>
          </a:solidFill>
          <a:ln>
            <a:noFill/>
          </a:ln>
        </p:spPr>
        <p:txBody>
          <a:bodyPr vert="horz" wrap="square" lIns="91440" tIns="45720" rIns="91440" bIns="45720" numCol="1" anchor="t" anchorCtr="0" compatLnSpc="1"/>
          <a:lstStyle/>
          <a:p>
            <a:pPr fontAlgn="auto">
              <a:spcBef>
                <a:spcPts val="0"/>
              </a:spcBef>
              <a:spcAft>
                <a:spcPts val="0"/>
              </a:spcAft>
              <a:defRPr/>
            </a:pPr>
            <a:endParaRPr lang="en-US" kern="0" dirty="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21"/>
          <p:cNvSpPr>
            <a:spLocks noEditPoints="1"/>
          </p:cNvSpPr>
          <p:nvPr/>
        </p:nvSpPr>
        <p:spPr bwMode="auto">
          <a:xfrm>
            <a:off x="2251375" y="4831187"/>
            <a:ext cx="264573" cy="265408"/>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ysClr val="window" lastClr="FFFFFF"/>
          </a:solidFill>
          <a:ln>
            <a:noFill/>
          </a:ln>
        </p:spPr>
        <p:txBody>
          <a:bodyPr vert="horz" wrap="square" lIns="91440" tIns="45720" rIns="91440" bIns="45720" numCol="1" anchor="t" anchorCtr="0" compatLnSpc="1"/>
          <a:lstStyle/>
          <a:p>
            <a:pPr fontAlgn="auto">
              <a:spcBef>
                <a:spcPts val="0"/>
              </a:spcBef>
              <a:spcAft>
                <a:spcPts val="0"/>
              </a:spcAft>
              <a:defRPr/>
            </a:pPr>
            <a:endParaRPr lang="en-US" kern="0" dirty="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6"/>
          <p:cNvSpPr>
            <a:spLocks noChangeAspect="1" noEditPoints="1"/>
          </p:cNvSpPr>
          <p:nvPr/>
        </p:nvSpPr>
        <p:spPr bwMode="auto">
          <a:xfrm>
            <a:off x="2250602" y="3926453"/>
            <a:ext cx="247631" cy="248213"/>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ysClr val="window" lastClr="FFFFFF"/>
          </a:solidFill>
          <a:ln>
            <a:noFill/>
          </a:ln>
        </p:spPr>
        <p:txBody>
          <a:bodyPr vert="horz" wrap="square" lIns="91440" tIns="45720" rIns="91440" bIns="45720" numCol="1" anchor="t" anchorCtr="0" compatLnSpc="1"/>
          <a:lstStyle/>
          <a:p>
            <a:pPr fontAlgn="auto">
              <a:spcBef>
                <a:spcPts val="0"/>
              </a:spcBef>
              <a:spcAft>
                <a:spcPts val="0"/>
              </a:spcAft>
              <a:defRPr/>
            </a:pPr>
            <a:endParaRPr lang="en-US" kern="0" dirty="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3624773" y="2049904"/>
            <a:ext cx="1291207" cy="246221"/>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3624773" y="3000387"/>
            <a:ext cx="1291207" cy="246221"/>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3624773" y="3906322"/>
            <a:ext cx="1291207" cy="246221"/>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3624773" y="4856805"/>
            <a:ext cx="1291207" cy="246221"/>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5555037" y="1933407"/>
            <a:ext cx="5535237" cy="517065"/>
          </a:xfrm>
          <a:prstGeom prst="rect">
            <a:avLst/>
          </a:prstGeom>
          <a:noFill/>
        </p:spPr>
        <p:txBody>
          <a:bodyPr wrap="square" lIns="0" tIns="0" rIns="0" bIns="0" rtlCol="0" anchor="t" anchorCtr="0">
            <a:spAutoFit/>
          </a:bodyPr>
          <a:lstStyle/>
          <a:p>
            <a:pPr defTabSz="1216660" fontAlgn="auto">
              <a:lnSpc>
                <a:spcPct val="120000"/>
              </a:lnSpc>
              <a:spcBef>
                <a:spcPct val="20000"/>
              </a:spcBef>
              <a:spcAft>
                <a:spcPts val="0"/>
              </a:spcAft>
            </a:pPr>
            <a: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5555037" y="2898387"/>
            <a:ext cx="5535237" cy="517065"/>
          </a:xfrm>
          <a:prstGeom prst="rect">
            <a:avLst/>
          </a:prstGeom>
          <a:noFill/>
        </p:spPr>
        <p:txBody>
          <a:bodyPr wrap="square" lIns="0" tIns="0" rIns="0" bIns="0" rtlCol="0" anchor="t" anchorCtr="0">
            <a:spAutoFit/>
          </a:bodyPr>
          <a:lstStyle/>
          <a:p>
            <a:pPr defTabSz="1216660" fontAlgn="auto">
              <a:lnSpc>
                <a:spcPct val="120000"/>
              </a:lnSpc>
              <a:spcBef>
                <a:spcPct val="20000"/>
              </a:spcBef>
              <a:spcAft>
                <a:spcPts val="0"/>
              </a:spcAft>
            </a:pPr>
            <a: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5555037" y="3777683"/>
            <a:ext cx="5535237" cy="517065"/>
          </a:xfrm>
          <a:prstGeom prst="rect">
            <a:avLst/>
          </a:prstGeom>
          <a:noFill/>
        </p:spPr>
        <p:txBody>
          <a:bodyPr wrap="square" lIns="0" tIns="0" rIns="0" bIns="0" rtlCol="0" anchor="t" anchorCtr="0">
            <a:spAutoFit/>
          </a:bodyPr>
          <a:lstStyle/>
          <a:p>
            <a:pPr defTabSz="1216660" fontAlgn="auto">
              <a:lnSpc>
                <a:spcPct val="120000"/>
              </a:lnSpc>
              <a:spcBef>
                <a:spcPct val="20000"/>
              </a:spcBef>
              <a:spcAft>
                <a:spcPts val="0"/>
              </a:spcAft>
            </a:pPr>
            <a: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5555037" y="4742664"/>
            <a:ext cx="5535237" cy="517065"/>
          </a:xfrm>
          <a:prstGeom prst="rect">
            <a:avLst/>
          </a:prstGeom>
          <a:noFill/>
        </p:spPr>
        <p:txBody>
          <a:bodyPr wrap="square" lIns="0" tIns="0" rIns="0" bIns="0" rtlCol="0" anchor="t" anchorCtr="0">
            <a:spAutoFit/>
          </a:bodyPr>
          <a:lstStyle/>
          <a:p>
            <a:pPr defTabSz="1216660" fontAlgn="auto">
              <a:lnSpc>
                <a:spcPct val="120000"/>
              </a:lnSpc>
              <a:spcBef>
                <a:spcPct val="20000"/>
              </a:spcBef>
              <a:spcAft>
                <a:spcPts val="0"/>
              </a:spcAft>
            </a:pPr>
            <a: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391297" y="-10529"/>
            <a:ext cx="2468056" cy="2762297"/>
          </a:xfrm>
          <a:custGeom>
            <a:avLst/>
            <a:gdLst>
              <a:gd name="connsiteX0" fmla="*/ 0 w 1851283"/>
              <a:gd name="connsiteY0" fmla="*/ 0 h 1447129"/>
              <a:gd name="connsiteX1" fmla="*/ 1851283 w 1851283"/>
              <a:gd name="connsiteY1" fmla="*/ 0 h 1447129"/>
              <a:gd name="connsiteX2" fmla="*/ 1851283 w 1851283"/>
              <a:gd name="connsiteY2" fmla="*/ 1447129 h 1447129"/>
              <a:gd name="connsiteX3" fmla="*/ 918129 w 1851283"/>
              <a:gd name="connsiteY3" fmla="*/ 982634 h 1447129"/>
              <a:gd name="connsiteX4" fmla="*/ 0 w 1851283"/>
              <a:gd name="connsiteY4" fmla="*/ 1439650 h 1447129"/>
              <a:gd name="connsiteX5" fmla="*/ 0 w 1851283"/>
              <a:gd name="connsiteY5" fmla="*/ 0 h 1447129"/>
              <a:gd name="connsiteX0-1" fmla="*/ 0 w 1851283"/>
              <a:gd name="connsiteY0-2" fmla="*/ 624114 h 2071243"/>
              <a:gd name="connsiteX1-3" fmla="*/ 1851283 w 1851283"/>
              <a:gd name="connsiteY1-4" fmla="*/ 0 h 2071243"/>
              <a:gd name="connsiteX2-5" fmla="*/ 1851283 w 1851283"/>
              <a:gd name="connsiteY2-6" fmla="*/ 2071243 h 2071243"/>
              <a:gd name="connsiteX3-7" fmla="*/ 918129 w 1851283"/>
              <a:gd name="connsiteY3-8" fmla="*/ 1606748 h 2071243"/>
              <a:gd name="connsiteX4-9" fmla="*/ 0 w 1851283"/>
              <a:gd name="connsiteY4-10" fmla="*/ 2063764 h 2071243"/>
              <a:gd name="connsiteX5-11" fmla="*/ 0 w 1851283"/>
              <a:gd name="connsiteY5-12" fmla="*/ 624114 h 2071243"/>
              <a:gd name="connsiteX0-13" fmla="*/ 0 w 1851283"/>
              <a:gd name="connsiteY0-14" fmla="*/ 14514 h 2071243"/>
              <a:gd name="connsiteX1-15" fmla="*/ 1851283 w 1851283"/>
              <a:gd name="connsiteY1-16" fmla="*/ 0 h 2071243"/>
              <a:gd name="connsiteX2-17" fmla="*/ 1851283 w 1851283"/>
              <a:gd name="connsiteY2-18" fmla="*/ 2071243 h 2071243"/>
              <a:gd name="connsiteX3-19" fmla="*/ 918129 w 1851283"/>
              <a:gd name="connsiteY3-20" fmla="*/ 1606748 h 2071243"/>
              <a:gd name="connsiteX4-21" fmla="*/ 0 w 1851283"/>
              <a:gd name="connsiteY4-22" fmla="*/ 2063764 h 2071243"/>
              <a:gd name="connsiteX5-23" fmla="*/ 0 w 1851283"/>
              <a:gd name="connsiteY5-24" fmla="*/ 14514 h 2071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1283" h="2071243">
                <a:moveTo>
                  <a:pt x="0" y="14514"/>
                </a:moveTo>
                <a:lnTo>
                  <a:pt x="1851283" y="0"/>
                </a:lnTo>
                <a:lnTo>
                  <a:pt x="1851283" y="2071243"/>
                </a:lnTo>
                <a:lnTo>
                  <a:pt x="918129" y="1606748"/>
                </a:lnTo>
                <a:lnTo>
                  <a:pt x="0" y="2063764"/>
                </a:lnTo>
                <a:lnTo>
                  <a:pt x="0" y="145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prstClr val="white"/>
              </a:solidFill>
              <a:cs typeface="+mn-ea"/>
              <a:sym typeface="+mn-lt"/>
            </a:endParaRPr>
          </a:p>
        </p:txBody>
      </p:sp>
      <p:sp>
        <p:nvSpPr>
          <p:cNvPr id="32" name="TextBox 13"/>
          <p:cNvSpPr txBox="1"/>
          <p:nvPr/>
        </p:nvSpPr>
        <p:spPr>
          <a:xfrm>
            <a:off x="2101846" y="879203"/>
            <a:ext cx="1203638" cy="1026159"/>
          </a:xfrm>
          <a:prstGeom prst="rect">
            <a:avLst/>
          </a:prstGeom>
          <a:noFill/>
        </p:spPr>
        <p:txBody>
          <a:bodyPr wrap="square" lIns="0" tIns="0" rIns="0" bIns="0" rtlCol="0">
            <a:spAutoFit/>
          </a:bodyPr>
          <a:lstStyle/>
          <a:p>
            <a:r>
              <a:rPr lang="en-US" altLang="zh-CN" sz="6700" b="1" dirty="0" smtClean="0">
                <a:solidFill>
                  <a:prstClr val="white"/>
                </a:solidFill>
                <a:latin typeface="Arial" panose="020B0604020202020204"/>
                <a:ea typeface="微软雅黑" panose="020B0503020204020204" pitchFamily="34" charset="-122"/>
                <a:cs typeface="+mn-ea"/>
                <a:sym typeface="+mn-lt"/>
              </a:rPr>
              <a:t>05</a:t>
            </a:r>
            <a:endParaRPr lang="zh-CN" altLang="en-US" sz="6700" b="1" dirty="0">
              <a:solidFill>
                <a:prstClr val="white"/>
              </a:solidFill>
              <a:latin typeface="Arial" panose="020B0604020202020204"/>
              <a:ea typeface="微软雅黑" panose="020B0503020204020204" pitchFamily="34" charset="-122"/>
              <a:cs typeface="+mn-ea"/>
              <a:sym typeface="+mn-lt"/>
            </a:endParaRPr>
          </a:p>
        </p:txBody>
      </p:sp>
      <p:pic>
        <p:nvPicPr>
          <p:cNvPr id="33" name="图片 32"/>
          <p:cNvPicPr>
            <a:picLocks noChangeAspect="1"/>
          </p:cNvPicPr>
          <p:nvPr/>
        </p:nvPicPr>
        <p:blipFill>
          <a:blip r:embed="rId1" cstate="screen"/>
          <a:stretch>
            <a:fillRect/>
          </a:stretch>
        </p:blipFill>
        <p:spPr>
          <a:xfrm>
            <a:off x="1706697" y="408429"/>
            <a:ext cx="1892558" cy="449109"/>
          </a:xfrm>
          <a:prstGeom prst="rect">
            <a:avLst/>
          </a:prstGeom>
        </p:spPr>
      </p:pic>
      <p:cxnSp>
        <p:nvCxnSpPr>
          <p:cNvPr id="7" name="直接连接符 6"/>
          <p:cNvCxnSpPr/>
          <p:nvPr/>
        </p:nvCxnSpPr>
        <p:spPr>
          <a:xfrm>
            <a:off x="3718942" y="3702015"/>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8" name="文本框 21"/>
          <p:cNvSpPr txBox="1"/>
          <p:nvPr/>
        </p:nvSpPr>
        <p:spPr>
          <a:xfrm>
            <a:off x="3818578" y="2780030"/>
            <a:ext cx="4467225" cy="923330"/>
          </a:xfrm>
          <a:prstGeom prst="rect">
            <a:avLst/>
          </a:prstGeom>
          <a:noFill/>
        </p:spPr>
        <p:txBody>
          <a:bodyPr wrap="square" rtlCol="0">
            <a:spAutoFit/>
          </a:bodyPr>
          <a:lstStyle/>
          <a:p>
            <a:pPr algn="r"/>
            <a:r>
              <a:rPr lang="zh-CN" altLang="en-US" sz="5400">
                <a:solidFill>
                  <a:srgbClr val="A40000"/>
                </a:solidFill>
                <a:latin typeface="微软雅黑" panose="020B0503020204020204" pitchFamily="34" charset="-122"/>
                <a:ea typeface="微软雅黑" panose="020B0503020204020204" pitchFamily="34" charset="-122"/>
                <a:sym typeface="+mn-ea"/>
              </a:rPr>
              <a:t>主题班会意义</a:t>
            </a:r>
            <a:endParaRPr lang="zh-CN" altLang="en-US" sz="5400" dirty="0">
              <a:solidFill>
                <a:srgbClr val="A4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0.70"/>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主题班会意义</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898710" y="1137250"/>
            <a:ext cx="4796444" cy="0"/>
          </a:xfrm>
          <a:prstGeom prst="line">
            <a:avLst/>
          </a:prstGeom>
          <a:noFill/>
          <a:ln w="6350" cap="flat" cmpd="sng" algn="ctr">
            <a:solidFill>
              <a:srgbClr val="A40000"/>
            </a:solidFill>
            <a:prstDash val="dash"/>
            <a:miter lim="800000"/>
          </a:ln>
          <a:effectLst/>
        </p:spPr>
      </p:cxnSp>
      <p:pic>
        <p:nvPicPr>
          <p:cNvPr id="12" name="图片 11"/>
          <p:cNvPicPr>
            <a:picLocks noChangeAspect="1"/>
          </p:cNvPicPr>
          <p:nvPr/>
        </p:nvPicPr>
        <p:blipFill>
          <a:blip r:embed="rId1"/>
          <a:stretch>
            <a:fillRect/>
          </a:stretch>
        </p:blipFill>
        <p:spPr>
          <a:xfrm>
            <a:off x="1391535" y="1759150"/>
            <a:ext cx="3887535" cy="1795979"/>
          </a:xfrm>
          <a:prstGeom prst="rect">
            <a:avLst/>
          </a:prstGeom>
          <a:ln w="38100" cap="sq">
            <a:noFill/>
            <a:prstDash val="solid"/>
            <a:miter lim="800000"/>
            <a:headEnd/>
            <a:tailEnd/>
          </a:ln>
          <a:effectLst/>
        </p:spPr>
      </p:pic>
      <p:pic>
        <p:nvPicPr>
          <p:cNvPr id="13" name="Picture 17"/>
          <p:cNvPicPr>
            <a:picLocks noChangeAspect="1" noChangeArrowheads="1"/>
          </p:cNvPicPr>
          <p:nvPr/>
        </p:nvPicPr>
        <p:blipFill>
          <a:blip r:embed="rId2" cstate="screen"/>
          <a:stretch>
            <a:fillRect/>
          </a:stretch>
        </p:blipFill>
        <p:spPr bwMode="auto">
          <a:xfrm>
            <a:off x="1391535" y="3742421"/>
            <a:ext cx="3887535" cy="1759407"/>
          </a:xfrm>
          <a:prstGeom prst="rect">
            <a:avLst/>
          </a:prstGeom>
          <a:ln w="38100" cap="sq">
            <a:noFill/>
            <a:prstDash val="solid"/>
            <a:miter lim="800000"/>
            <a:headEnd/>
            <a:tailEnd/>
          </a:ln>
          <a:effectLst/>
        </p:spPr>
      </p:pic>
      <p:sp>
        <p:nvSpPr>
          <p:cNvPr id="14" name="矩形 13"/>
          <p:cNvSpPr/>
          <p:nvPr/>
        </p:nvSpPr>
        <p:spPr>
          <a:xfrm>
            <a:off x="5908746" y="3191057"/>
            <a:ext cx="5089855" cy="1754326"/>
          </a:xfrm>
          <a:prstGeom prst="rect">
            <a:avLst/>
          </a:prstGeom>
        </p:spPr>
        <p:txBody>
          <a:bodyPr wrap="none">
            <a:spAutoFit/>
          </a:bodyPr>
          <a:lstStyle/>
          <a:p>
            <a:pPr marL="285750" indent="-285750" fontAlgn="auto">
              <a:lnSpc>
                <a:spcPct val="150000"/>
              </a:lnSpc>
              <a:spcBef>
                <a:spcPts val="0"/>
              </a:spcBef>
              <a:spcAft>
                <a:spcPts val="0"/>
              </a:spcAft>
              <a:buClr>
                <a:srgbClr val="4E526E"/>
              </a:buClr>
              <a:buSzPct val="80000"/>
              <a:buFont typeface="等线" panose="02010600030101010101" charset="-122"/>
              <a:buChar char="—"/>
              <a:defRPr/>
            </a:pPr>
            <a:r>
              <a:rPr lang="zh-CN" altLang="en-US" sz="2400" kern="0" dirty="0">
                <a:solidFill>
                  <a:prstClr val="black"/>
                </a:solidFill>
                <a:latin typeface="微软雅黑" panose="020B0503020204020204" pitchFamily="34" charset="-122"/>
                <a:ea typeface="微软雅黑" panose="020B0503020204020204" pitchFamily="34" charset="-122"/>
              </a:rPr>
              <a:t>请在此粘贴或者输入您的文字内容</a:t>
            </a:r>
            <a:endParaRPr lang="zh-CN" altLang="en-US" sz="2400" kern="0" dirty="0">
              <a:solidFill>
                <a:prstClr val="black"/>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Clr>
                <a:srgbClr val="4E526E"/>
              </a:buClr>
              <a:buSzPct val="80000"/>
              <a:buFont typeface="等线" panose="02010600030101010101" charset="-122"/>
              <a:buChar char="—"/>
              <a:defRPr/>
            </a:pPr>
            <a:r>
              <a:rPr sz="2400" kern="0" dirty="0">
                <a:solidFill>
                  <a:prstClr val="black"/>
                </a:solidFill>
                <a:latin typeface="微软雅黑" panose="020B0503020204020204" pitchFamily="34" charset="-122"/>
                <a:ea typeface="微软雅黑" panose="020B0503020204020204" pitchFamily="34" charset="-122"/>
              </a:rPr>
              <a:t>请在此粘贴或者输入您的文字内容</a:t>
            </a:r>
            <a:endParaRPr sz="2400" kern="0" dirty="0">
              <a:solidFill>
                <a:prstClr val="black"/>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Clr>
                <a:srgbClr val="4E526E"/>
              </a:buClr>
              <a:buSzPct val="80000"/>
              <a:buFont typeface="等线" panose="02010600030101010101" charset="-122"/>
              <a:buChar char="—"/>
              <a:defRPr/>
            </a:pPr>
            <a:r>
              <a:rPr lang="zh-CN" altLang="en-US" sz="2400" kern="0" dirty="0">
                <a:solidFill>
                  <a:prstClr val="black"/>
                </a:solidFill>
                <a:latin typeface="微软雅黑" panose="020B0503020204020204" pitchFamily="34" charset="-122"/>
                <a:ea typeface="微软雅黑" panose="020B0503020204020204" pitchFamily="34" charset="-122"/>
              </a:rPr>
              <a:t>请在此粘贴或者输入您的文字内容</a:t>
            </a: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15" name="文本框 7"/>
          <p:cNvSpPr txBox="1"/>
          <p:nvPr/>
        </p:nvSpPr>
        <p:spPr>
          <a:xfrm>
            <a:off x="7297844" y="2333960"/>
            <a:ext cx="2031325" cy="646331"/>
          </a:xfrm>
          <a:prstGeom prst="rect">
            <a:avLst/>
          </a:prstGeom>
          <a:noFill/>
        </p:spPr>
        <p:txBody>
          <a:bodyPr wrap="none" rtlCol="0">
            <a:spAutoFit/>
          </a:bodyPr>
          <a:lstStyle/>
          <a:p>
            <a:pPr algn="r" fontAlgn="auto">
              <a:spcBef>
                <a:spcPts val="0"/>
              </a:spcBef>
              <a:spcAft>
                <a:spcPts val="0"/>
              </a:spcAft>
            </a:pPr>
            <a:r>
              <a:rPr lang="zh-CN" altLang="en-US" sz="3600" b="1" dirty="0">
                <a:solidFill>
                  <a:srgbClr val="A40000"/>
                </a:solidFill>
                <a:latin typeface="微软雅黑" panose="020B0503020204020204" pitchFamily="34" charset="-122"/>
                <a:ea typeface="微软雅黑" panose="020B0503020204020204" pitchFamily="34" charset="-122"/>
              </a:rPr>
              <a:t>活动意义</a:t>
            </a:r>
            <a:endParaRPr lang="zh-CN" altLang="en-US" sz="3600" b="1" dirty="0">
              <a:solidFill>
                <a:srgbClr val="A4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0.7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0.70"/>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主题班会意义</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1898710" y="1137250"/>
            <a:ext cx="4796444" cy="0"/>
          </a:xfrm>
          <a:prstGeom prst="line">
            <a:avLst/>
          </a:prstGeom>
          <a:noFill/>
          <a:ln w="6350" cap="flat" cmpd="sng" algn="ctr">
            <a:solidFill>
              <a:srgbClr val="A40000"/>
            </a:solidFill>
            <a:prstDash val="dash"/>
            <a:miter lim="800000"/>
          </a:ln>
          <a:effectLst/>
        </p:spPr>
      </p:cxnSp>
      <p:pic>
        <p:nvPicPr>
          <p:cNvPr id="13" name="图片 12"/>
          <p:cNvPicPr>
            <a:picLocks noChangeAspect="1"/>
          </p:cNvPicPr>
          <p:nvPr/>
        </p:nvPicPr>
        <p:blipFill>
          <a:blip r:embed="rId1"/>
          <a:stretch>
            <a:fillRect/>
          </a:stretch>
        </p:blipFill>
        <p:spPr>
          <a:xfrm>
            <a:off x="180498" y="1821149"/>
            <a:ext cx="5486876" cy="3633531"/>
          </a:xfrm>
          <a:prstGeom prst="rect">
            <a:avLst/>
          </a:prstGeom>
        </p:spPr>
      </p:pic>
      <p:sp>
        <p:nvSpPr>
          <p:cNvPr id="14" name="矩形 13"/>
          <p:cNvSpPr/>
          <p:nvPr/>
        </p:nvSpPr>
        <p:spPr>
          <a:xfrm>
            <a:off x="5972175" y="2488567"/>
            <a:ext cx="5392420" cy="2798445"/>
          </a:xfrm>
          <a:prstGeom prst="rect">
            <a:avLst/>
          </a:prstGeom>
          <a:solidFill>
            <a:sysClr val="window" lastClr="FFFFFF"/>
          </a:solidFill>
          <a:ln w="25400" cap="flat" cmpd="sng" algn="ctr">
            <a:solidFill>
              <a:srgbClr val="A40000"/>
            </a:solidFill>
            <a:prstDash val="solid"/>
          </a:ln>
          <a:effectLst/>
        </p:spPr>
        <p:txBody>
          <a:bodyPr rtlCol="0" anchor="ctr"/>
          <a:lstStyle/>
          <a:p>
            <a:pPr algn="ctr" defTabSz="1217295" fontAlgn="auto">
              <a:spcBef>
                <a:spcPts val="0"/>
              </a:spcBef>
              <a:spcAft>
                <a:spcPts val="0"/>
              </a:spcAft>
              <a:defRPr/>
            </a:pPr>
            <a:endParaRPr lang="zh-CN" alt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7136325" y="2199995"/>
            <a:ext cx="3064043" cy="481263"/>
          </a:xfrm>
          <a:prstGeom prst="rect">
            <a:avLst/>
          </a:prstGeom>
          <a:solidFill>
            <a:srgbClr val="A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ea"/>
              <a:sym typeface="Arial" panose="020B0604020202020204" pitchFamily="34" charset="0"/>
            </a:endParaRPr>
          </a:p>
        </p:txBody>
      </p:sp>
      <p:sp>
        <p:nvSpPr>
          <p:cNvPr id="16" name="文本框 7"/>
          <p:cNvSpPr txBox="1"/>
          <p:nvPr/>
        </p:nvSpPr>
        <p:spPr>
          <a:xfrm>
            <a:off x="7681757" y="2255959"/>
            <a:ext cx="2189748" cy="369332"/>
          </a:xfrm>
          <a:prstGeom prst="rect">
            <a:avLst/>
          </a:prstGeom>
          <a:noFill/>
        </p:spPr>
        <p:txBody>
          <a:bodyPr wrap="square" rtlCol="0">
            <a:spAutoFit/>
          </a:bodyPr>
          <a:lstStyle/>
          <a:p>
            <a:pPr fontAlgn="auto">
              <a:spcBef>
                <a:spcPts val="0"/>
              </a:spcBef>
              <a:spcAft>
                <a:spcPts val="0"/>
              </a:spcAft>
            </a:pPr>
            <a:r>
              <a:rPr lang="zh-CN" altLang="en-US"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单击此处添加标题</a:t>
            </a:r>
            <a:endParaRPr lang="zh-CN" altLang="en-US"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矩形 16"/>
          <p:cNvSpPr>
            <a:spLocks noChangeArrowheads="1"/>
          </p:cNvSpPr>
          <p:nvPr/>
        </p:nvSpPr>
        <p:spPr bwMode="auto">
          <a:xfrm>
            <a:off x="6467475" y="2701291"/>
            <a:ext cx="4401820" cy="237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a:lnSpc>
                <a:spcPct val="150000"/>
              </a:lnSpc>
            </a:pPr>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2000" dirty="0" smtClean="0">
              <a:solidFill>
                <a:srgbClr val="404040"/>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1"/>
            <a:ext cx="12190413" cy="6859589"/>
            <a:chOff x="0" y="0"/>
            <a:chExt cx="9144000" cy="5143501"/>
          </a:xfrm>
        </p:grpSpPr>
        <p:pic>
          <p:nvPicPr>
            <p:cNvPr id="93" name="图片 92"/>
            <p:cNvPicPr>
              <a:picLocks noChangeAspect="1"/>
            </p:cNvPicPr>
            <p:nvPr/>
          </p:nvPicPr>
          <p:blipFill>
            <a:blip r:embed="rId1" cstate="screen"/>
            <a:stretch>
              <a:fillRect/>
            </a:stretch>
          </p:blipFill>
          <p:spPr>
            <a:xfrm>
              <a:off x="0" y="0"/>
              <a:ext cx="9144000" cy="5143500"/>
            </a:xfrm>
            <a:prstGeom prst="rect">
              <a:avLst/>
            </a:prstGeom>
          </p:spPr>
        </p:pic>
        <p:sp>
          <p:nvSpPr>
            <p:cNvPr id="94" name="矩形 93"/>
            <p:cNvSpPr/>
            <p:nvPr/>
          </p:nvSpPr>
          <p:spPr>
            <a:xfrm>
              <a:off x="0" y="1"/>
              <a:ext cx="9144000" cy="5143500"/>
            </a:xfrm>
            <a:prstGeom prst="rect">
              <a:avLst/>
            </a:prstGeom>
            <a:noFill/>
            <a:ln w="63500">
              <a:solidFill>
                <a:srgbClr val="D60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9" name="图片 8"/>
          <p:cNvPicPr>
            <a:picLocks noChangeAspect="1"/>
          </p:cNvPicPr>
          <p:nvPr/>
        </p:nvPicPr>
        <p:blipFill>
          <a:blip r:embed="rId2" cstate="screen"/>
          <a:stretch>
            <a:fillRect/>
          </a:stretch>
        </p:blipFill>
        <p:spPr>
          <a:xfrm>
            <a:off x="4973331" y="534413"/>
            <a:ext cx="2372750" cy="1166163"/>
          </a:xfrm>
          <a:prstGeom prst="rect">
            <a:avLst/>
          </a:prstGeom>
        </p:spPr>
      </p:pic>
      <p:pic>
        <p:nvPicPr>
          <p:cNvPr id="20" name="图片 19"/>
          <p:cNvPicPr>
            <a:picLocks noChangeAspect="1"/>
          </p:cNvPicPr>
          <p:nvPr/>
        </p:nvPicPr>
        <p:blipFill>
          <a:blip r:embed="rId3" cstate="screen"/>
          <a:stretch>
            <a:fillRect/>
          </a:stretch>
        </p:blipFill>
        <p:spPr>
          <a:xfrm>
            <a:off x="3887249" y="2952552"/>
            <a:ext cx="4715446" cy="3907036"/>
          </a:xfrm>
          <a:prstGeom prst="rect">
            <a:avLst/>
          </a:prstGeom>
        </p:spPr>
      </p:pic>
      <p:grpSp>
        <p:nvGrpSpPr>
          <p:cNvPr id="23" name="组合 22"/>
          <p:cNvGrpSpPr/>
          <p:nvPr/>
        </p:nvGrpSpPr>
        <p:grpSpPr>
          <a:xfrm>
            <a:off x="1683034" y="3801863"/>
            <a:ext cx="3658621" cy="4253707"/>
            <a:chOff x="1262439" y="2850737"/>
            <a:chExt cx="2744323" cy="3189542"/>
          </a:xfrm>
        </p:grpSpPr>
        <p:pic>
          <p:nvPicPr>
            <p:cNvPr id="22" name="图片 21"/>
            <p:cNvPicPr>
              <a:picLocks noChangeAspect="1"/>
            </p:cNvPicPr>
            <p:nvPr/>
          </p:nvPicPr>
          <p:blipFill>
            <a:blip r:embed="rId4" cstate="screen"/>
            <a:stretch>
              <a:fillRect/>
            </a:stretch>
          </p:blipFill>
          <p:spPr>
            <a:xfrm>
              <a:off x="1262439" y="2850737"/>
              <a:ext cx="2744323" cy="3189542"/>
            </a:xfrm>
            <a:prstGeom prst="rect">
              <a:avLst/>
            </a:prstGeom>
          </p:spPr>
        </p:pic>
        <p:pic>
          <p:nvPicPr>
            <p:cNvPr id="68" name="图片 67"/>
            <p:cNvPicPr>
              <a:picLocks noChangeAspect="1"/>
            </p:cNvPicPr>
            <p:nvPr/>
          </p:nvPicPr>
          <p:blipFill>
            <a:blip r:embed="rId5" cstate="screen"/>
            <a:stretch>
              <a:fillRect/>
            </a:stretch>
          </p:blipFill>
          <p:spPr>
            <a:xfrm>
              <a:off x="1371542" y="3747516"/>
              <a:ext cx="1803776" cy="2096407"/>
            </a:xfrm>
            <a:prstGeom prst="rect">
              <a:avLst/>
            </a:prstGeom>
          </p:spPr>
        </p:pic>
      </p:grpSp>
      <p:grpSp>
        <p:nvGrpSpPr>
          <p:cNvPr id="70" name="组合 69"/>
          <p:cNvGrpSpPr/>
          <p:nvPr/>
        </p:nvGrpSpPr>
        <p:grpSpPr>
          <a:xfrm flipH="1">
            <a:off x="7247185" y="3801863"/>
            <a:ext cx="3835031" cy="4253707"/>
            <a:chOff x="1262439" y="2850737"/>
            <a:chExt cx="2744323" cy="3189542"/>
          </a:xfrm>
        </p:grpSpPr>
        <p:pic>
          <p:nvPicPr>
            <p:cNvPr id="71" name="图片 70"/>
            <p:cNvPicPr>
              <a:picLocks noChangeAspect="1"/>
            </p:cNvPicPr>
            <p:nvPr/>
          </p:nvPicPr>
          <p:blipFill>
            <a:blip r:embed="rId6" cstate="screen"/>
            <a:stretch>
              <a:fillRect/>
            </a:stretch>
          </p:blipFill>
          <p:spPr>
            <a:xfrm>
              <a:off x="1262439" y="2850737"/>
              <a:ext cx="2744323" cy="3189542"/>
            </a:xfrm>
            <a:prstGeom prst="rect">
              <a:avLst/>
            </a:prstGeom>
          </p:spPr>
        </p:pic>
        <p:pic>
          <p:nvPicPr>
            <p:cNvPr id="72" name="图片 71"/>
            <p:cNvPicPr>
              <a:picLocks noChangeAspect="1"/>
            </p:cNvPicPr>
            <p:nvPr/>
          </p:nvPicPr>
          <p:blipFill>
            <a:blip r:embed="rId7" cstate="screen"/>
            <a:stretch>
              <a:fillRect/>
            </a:stretch>
          </p:blipFill>
          <p:spPr>
            <a:xfrm>
              <a:off x="1371542" y="3747516"/>
              <a:ext cx="1803776" cy="2096407"/>
            </a:xfrm>
            <a:prstGeom prst="rect">
              <a:avLst/>
            </a:prstGeom>
          </p:spPr>
        </p:pic>
      </p:grpSp>
      <p:sp>
        <p:nvSpPr>
          <p:cNvPr id="87" name="任意多边形 86"/>
          <p:cNvSpPr/>
          <p:nvPr/>
        </p:nvSpPr>
        <p:spPr>
          <a:xfrm rot="10800000">
            <a:off x="1114029" y="1700578"/>
            <a:ext cx="10091356" cy="1228966"/>
          </a:xfrm>
          <a:custGeom>
            <a:avLst/>
            <a:gdLst>
              <a:gd name="connsiteX0" fmla="*/ 7562023 w 7569502"/>
              <a:gd name="connsiteY0" fmla="*/ 921511 h 921511"/>
              <a:gd name="connsiteX1" fmla="*/ 5129277 w 7569502"/>
              <a:gd name="connsiteY1" fmla="*/ 921511 h 921511"/>
              <a:gd name="connsiteX2" fmla="*/ 2440225 w 7569502"/>
              <a:gd name="connsiteY2" fmla="*/ 921511 h 921511"/>
              <a:gd name="connsiteX3" fmla="*/ 0 w 7569502"/>
              <a:gd name="connsiteY3" fmla="*/ 921511 h 921511"/>
              <a:gd name="connsiteX4" fmla="*/ 464495 w 7569502"/>
              <a:gd name="connsiteY4" fmla="*/ 457016 h 921511"/>
              <a:gd name="connsiteX5" fmla="*/ 7479 w 7569502"/>
              <a:gd name="connsiteY5" fmla="*/ 0 h 921511"/>
              <a:gd name="connsiteX6" fmla="*/ 2440225 w 7569502"/>
              <a:gd name="connsiteY6" fmla="*/ 0 h 921511"/>
              <a:gd name="connsiteX7" fmla="*/ 5129277 w 7569502"/>
              <a:gd name="connsiteY7" fmla="*/ 0 h 921511"/>
              <a:gd name="connsiteX8" fmla="*/ 7569502 w 7569502"/>
              <a:gd name="connsiteY8" fmla="*/ 0 h 921511"/>
              <a:gd name="connsiteX9" fmla="*/ 7105007 w 7569502"/>
              <a:gd name="connsiteY9" fmla="*/ 464495 h 92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502" h="921511">
                <a:moveTo>
                  <a:pt x="7562023" y="921511"/>
                </a:moveTo>
                <a:lnTo>
                  <a:pt x="5129277" y="921511"/>
                </a:lnTo>
                <a:lnTo>
                  <a:pt x="2440225" y="921511"/>
                </a:lnTo>
                <a:lnTo>
                  <a:pt x="0" y="921511"/>
                </a:lnTo>
                <a:lnTo>
                  <a:pt x="464495" y="457016"/>
                </a:lnTo>
                <a:lnTo>
                  <a:pt x="7479" y="0"/>
                </a:lnTo>
                <a:lnTo>
                  <a:pt x="2440225" y="0"/>
                </a:lnTo>
                <a:lnTo>
                  <a:pt x="5129277" y="0"/>
                </a:lnTo>
                <a:lnTo>
                  <a:pt x="7569502" y="0"/>
                </a:lnTo>
                <a:lnTo>
                  <a:pt x="7105007" y="4644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1" name="矩形 10"/>
          <p:cNvSpPr/>
          <p:nvPr/>
        </p:nvSpPr>
        <p:spPr>
          <a:xfrm>
            <a:off x="4190192" y="1589189"/>
            <a:ext cx="3939029" cy="1231392"/>
          </a:xfrm>
          <a:prstGeom prst="rect">
            <a:avLst/>
          </a:prstGeom>
        </p:spPr>
        <p:txBody>
          <a:bodyPr wrap="none" lIns="121917" tIns="60958" rIns="121917" bIns="60958">
            <a:spAutoFit/>
          </a:bodyPr>
          <a:lstStyle/>
          <a:p>
            <a:pPr algn="ctr" defTabSz="1219200"/>
            <a:r>
              <a:rPr lang="zh-CN" altLang="en-US" sz="7200" dirty="0">
                <a:solidFill>
                  <a:schemeClr val="bg1"/>
                </a:solidFill>
                <a:latin typeface="+mn-lt"/>
                <a:ea typeface="+mn-ea"/>
                <a:cs typeface="+mn-ea"/>
                <a:sym typeface="+mn-lt"/>
              </a:rPr>
              <a:t>谢谢观看</a:t>
            </a:r>
            <a:endParaRPr lang="zh-CN" altLang="en-US" sz="7200" dirty="0">
              <a:solidFill>
                <a:schemeClr val="bg1"/>
              </a:solidFill>
              <a:latin typeface="+mn-lt"/>
              <a:ea typeface="+mn-ea"/>
              <a:cs typeface="+mn-ea"/>
              <a:sym typeface="+mn-lt"/>
            </a:endParaRPr>
          </a:p>
        </p:txBody>
      </p:sp>
      <p:sp>
        <p:nvSpPr>
          <p:cNvPr id="34" name="圆角矩形 33"/>
          <p:cNvSpPr/>
          <p:nvPr/>
        </p:nvSpPr>
        <p:spPr>
          <a:xfrm>
            <a:off x="5082757" y="5254419"/>
            <a:ext cx="2111960" cy="67429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dirty="0">
                <a:cs typeface="+mn-ea"/>
                <a:sym typeface="+mn-lt"/>
              </a:rPr>
              <a:t>汇报人：</a:t>
            </a:r>
            <a:r>
              <a:rPr lang="en-US" altLang="zh-CN" sz="1600" dirty="0">
                <a:cs typeface="+mn-ea"/>
                <a:sym typeface="+mn-lt"/>
              </a:rPr>
              <a:t>j9p.com</a:t>
            </a:r>
            <a:endParaRPr lang="en-US" altLang="zh-CN"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9000">
        <p14:prism/>
      </p:transition>
    </mc:Choice>
    <mc:Fallback>
      <p:transition spd="slow" advTm="9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图片 135"/>
          <p:cNvPicPr>
            <a:picLocks noChangeAspect="1"/>
          </p:cNvPicPr>
          <p:nvPr/>
        </p:nvPicPr>
        <p:blipFill>
          <a:blip r:embed="rId1" cstate="screen"/>
          <a:stretch>
            <a:fillRect/>
          </a:stretch>
        </p:blipFill>
        <p:spPr>
          <a:xfrm>
            <a:off x="766614" y="1341451"/>
            <a:ext cx="3867785" cy="3698875"/>
          </a:xfrm>
          <a:prstGeom prst="rect">
            <a:avLst/>
          </a:prstGeom>
        </p:spPr>
      </p:pic>
      <p:cxnSp>
        <p:nvCxnSpPr>
          <p:cNvPr id="137" name="直接连接符 136"/>
          <p:cNvCxnSpPr/>
          <p:nvPr/>
        </p:nvCxnSpPr>
        <p:spPr>
          <a:xfrm>
            <a:off x="5002590" y="1761957"/>
            <a:ext cx="4796444" cy="0"/>
          </a:xfrm>
          <a:prstGeom prst="line">
            <a:avLst/>
          </a:prstGeom>
          <a:noFill/>
          <a:ln w="6350" cap="flat" cmpd="sng" algn="ctr">
            <a:solidFill>
              <a:srgbClr val="A40000"/>
            </a:solidFill>
            <a:prstDash val="dash"/>
            <a:miter lim="800000"/>
          </a:ln>
          <a:effectLst/>
        </p:spPr>
      </p:cxnSp>
      <p:cxnSp>
        <p:nvCxnSpPr>
          <p:cNvPr id="138" name="直接连接符 137"/>
          <p:cNvCxnSpPr/>
          <p:nvPr/>
        </p:nvCxnSpPr>
        <p:spPr>
          <a:xfrm>
            <a:off x="5002590" y="2685468"/>
            <a:ext cx="4796444" cy="0"/>
          </a:xfrm>
          <a:prstGeom prst="line">
            <a:avLst/>
          </a:prstGeom>
          <a:noFill/>
          <a:ln w="6350" cap="flat" cmpd="sng" algn="ctr">
            <a:solidFill>
              <a:srgbClr val="A40000"/>
            </a:solidFill>
            <a:prstDash val="dash"/>
            <a:miter lim="800000"/>
          </a:ln>
          <a:effectLst/>
        </p:spPr>
      </p:cxnSp>
      <p:cxnSp>
        <p:nvCxnSpPr>
          <p:cNvPr id="139" name="直接连接符 138"/>
          <p:cNvCxnSpPr/>
          <p:nvPr/>
        </p:nvCxnSpPr>
        <p:spPr>
          <a:xfrm>
            <a:off x="5002590" y="3608979"/>
            <a:ext cx="4796444" cy="0"/>
          </a:xfrm>
          <a:prstGeom prst="line">
            <a:avLst/>
          </a:prstGeom>
          <a:noFill/>
          <a:ln w="6350" cap="flat" cmpd="sng" algn="ctr">
            <a:solidFill>
              <a:srgbClr val="A40000"/>
            </a:solidFill>
            <a:prstDash val="dash"/>
            <a:miter lim="800000"/>
          </a:ln>
          <a:effectLst/>
        </p:spPr>
      </p:cxnSp>
      <p:cxnSp>
        <p:nvCxnSpPr>
          <p:cNvPr id="140" name="直接连接符 139"/>
          <p:cNvCxnSpPr/>
          <p:nvPr/>
        </p:nvCxnSpPr>
        <p:spPr>
          <a:xfrm>
            <a:off x="5002590" y="4428986"/>
            <a:ext cx="4796444" cy="0"/>
          </a:xfrm>
          <a:prstGeom prst="line">
            <a:avLst/>
          </a:prstGeom>
          <a:noFill/>
          <a:ln w="6350" cap="flat" cmpd="sng" algn="ctr">
            <a:solidFill>
              <a:srgbClr val="A40000"/>
            </a:solidFill>
            <a:prstDash val="dash"/>
            <a:miter lim="800000"/>
          </a:ln>
          <a:effectLst/>
        </p:spPr>
      </p:cxnSp>
      <p:sp>
        <p:nvSpPr>
          <p:cNvPr id="141" name="文本框 17"/>
          <p:cNvSpPr txBox="1"/>
          <p:nvPr/>
        </p:nvSpPr>
        <p:spPr>
          <a:xfrm>
            <a:off x="5002590" y="1318986"/>
            <a:ext cx="615143" cy="523220"/>
          </a:xfrm>
          <a:prstGeom prst="rect">
            <a:avLst/>
          </a:prstGeom>
          <a:noFill/>
        </p:spPr>
        <p:txBody>
          <a:bodyPr wrap="square" rtlCol="0">
            <a:spAutoFit/>
          </a:bodyPr>
          <a:lstStyle/>
          <a:p>
            <a:pPr fontAlgn="auto">
              <a:spcBef>
                <a:spcPts val="0"/>
              </a:spcBef>
              <a:spcAft>
                <a:spcPts val="0"/>
              </a:spcAft>
            </a:pPr>
            <a:r>
              <a:rPr lang="en-US" altLang="zh-CN" sz="2800" i="1" dirty="0">
                <a:solidFill>
                  <a:srgbClr val="A40000"/>
                </a:solidFill>
                <a:latin typeface="微软雅黑" panose="020B0503020204020204" pitchFamily="34" charset="-122"/>
                <a:ea typeface="微软雅黑" panose="020B0503020204020204" pitchFamily="34" charset="-122"/>
              </a:rPr>
              <a:t>01</a:t>
            </a:r>
            <a:endParaRPr lang="zh-CN" altLang="en-US" sz="2800" i="1" dirty="0">
              <a:solidFill>
                <a:srgbClr val="A40000"/>
              </a:solidFill>
              <a:latin typeface="微软雅黑" panose="020B0503020204020204" pitchFamily="34" charset="-122"/>
              <a:ea typeface="微软雅黑" panose="020B0503020204020204" pitchFamily="34" charset="-122"/>
            </a:endParaRPr>
          </a:p>
        </p:txBody>
      </p:sp>
      <p:sp>
        <p:nvSpPr>
          <p:cNvPr id="142" name="文本框 18"/>
          <p:cNvSpPr txBox="1"/>
          <p:nvPr/>
        </p:nvSpPr>
        <p:spPr>
          <a:xfrm>
            <a:off x="5002590" y="2225389"/>
            <a:ext cx="615143" cy="523220"/>
          </a:xfrm>
          <a:prstGeom prst="rect">
            <a:avLst/>
          </a:prstGeom>
          <a:noFill/>
        </p:spPr>
        <p:txBody>
          <a:bodyPr wrap="square" rtlCol="0">
            <a:spAutoFit/>
          </a:bodyPr>
          <a:lstStyle/>
          <a:p>
            <a:pPr fontAlgn="auto">
              <a:spcBef>
                <a:spcPts val="0"/>
              </a:spcBef>
              <a:spcAft>
                <a:spcPts val="0"/>
              </a:spcAft>
            </a:pPr>
            <a:r>
              <a:rPr lang="en-US" altLang="zh-CN" sz="2800" i="1" dirty="0">
                <a:solidFill>
                  <a:srgbClr val="A40000"/>
                </a:solidFill>
                <a:latin typeface="微软雅黑" panose="020B0503020204020204" pitchFamily="34" charset="-122"/>
                <a:ea typeface="微软雅黑" panose="020B0503020204020204" pitchFamily="34" charset="-122"/>
              </a:rPr>
              <a:t>02</a:t>
            </a:r>
            <a:endParaRPr lang="zh-CN" altLang="en-US" sz="2800" i="1" dirty="0">
              <a:solidFill>
                <a:srgbClr val="A40000"/>
              </a:solidFill>
              <a:latin typeface="微软雅黑" panose="020B0503020204020204" pitchFamily="34" charset="-122"/>
              <a:ea typeface="微软雅黑" panose="020B0503020204020204" pitchFamily="34" charset="-122"/>
            </a:endParaRPr>
          </a:p>
        </p:txBody>
      </p:sp>
      <p:sp>
        <p:nvSpPr>
          <p:cNvPr id="143" name="文本框 19"/>
          <p:cNvSpPr txBox="1"/>
          <p:nvPr/>
        </p:nvSpPr>
        <p:spPr>
          <a:xfrm>
            <a:off x="5002589" y="3148899"/>
            <a:ext cx="615143" cy="523220"/>
          </a:xfrm>
          <a:prstGeom prst="rect">
            <a:avLst/>
          </a:prstGeom>
          <a:noFill/>
        </p:spPr>
        <p:txBody>
          <a:bodyPr wrap="square" rtlCol="0">
            <a:spAutoFit/>
          </a:bodyPr>
          <a:lstStyle/>
          <a:p>
            <a:pPr fontAlgn="auto">
              <a:spcBef>
                <a:spcPts val="0"/>
              </a:spcBef>
              <a:spcAft>
                <a:spcPts val="0"/>
              </a:spcAft>
            </a:pPr>
            <a:r>
              <a:rPr lang="en-US" altLang="zh-CN" sz="2800" i="1" dirty="0">
                <a:solidFill>
                  <a:srgbClr val="A40000"/>
                </a:solidFill>
                <a:latin typeface="微软雅黑" panose="020B0503020204020204" pitchFamily="34" charset="-122"/>
                <a:ea typeface="微软雅黑" panose="020B0503020204020204" pitchFamily="34" charset="-122"/>
              </a:rPr>
              <a:t>03</a:t>
            </a:r>
            <a:endParaRPr lang="zh-CN" altLang="en-US" sz="2800" i="1" dirty="0">
              <a:solidFill>
                <a:srgbClr val="A40000"/>
              </a:solidFill>
              <a:latin typeface="微软雅黑" panose="020B0503020204020204" pitchFamily="34" charset="-122"/>
              <a:ea typeface="微软雅黑" panose="020B0503020204020204" pitchFamily="34" charset="-122"/>
            </a:endParaRPr>
          </a:p>
        </p:txBody>
      </p:sp>
      <p:sp>
        <p:nvSpPr>
          <p:cNvPr id="144" name="文本框 20"/>
          <p:cNvSpPr txBox="1"/>
          <p:nvPr/>
        </p:nvSpPr>
        <p:spPr>
          <a:xfrm>
            <a:off x="5002589" y="3968904"/>
            <a:ext cx="615143" cy="523220"/>
          </a:xfrm>
          <a:prstGeom prst="rect">
            <a:avLst/>
          </a:prstGeom>
          <a:noFill/>
        </p:spPr>
        <p:txBody>
          <a:bodyPr wrap="square" rtlCol="0">
            <a:spAutoFit/>
          </a:bodyPr>
          <a:lstStyle/>
          <a:p>
            <a:pPr fontAlgn="auto">
              <a:spcBef>
                <a:spcPts val="0"/>
              </a:spcBef>
              <a:spcAft>
                <a:spcPts val="0"/>
              </a:spcAft>
            </a:pPr>
            <a:r>
              <a:rPr lang="en-US" altLang="zh-CN" sz="2800" i="1" dirty="0">
                <a:solidFill>
                  <a:srgbClr val="A40000"/>
                </a:solidFill>
                <a:latin typeface="微软雅黑" panose="020B0503020204020204" pitchFamily="34" charset="-122"/>
                <a:ea typeface="微软雅黑" panose="020B0503020204020204" pitchFamily="34" charset="-122"/>
              </a:rPr>
              <a:t>04</a:t>
            </a:r>
            <a:endParaRPr lang="zh-CN" altLang="en-US" sz="2800" i="1" dirty="0">
              <a:solidFill>
                <a:srgbClr val="A40000"/>
              </a:solidFill>
              <a:latin typeface="微软雅黑" panose="020B0503020204020204" pitchFamily="34" charset="-122"/>
              <a:ea typeface="微软雅黑" panose="020B0503020204020204" pitchFamily="34" charset="-122"/>
            </a:endParaRPr>
          </a:p>
        </p:txBody>
      </p:sp>
      <p:sp>
        <p:nvSpPr>
          <p:cNvPr id="145" name="文本框 21"/>
          <p:cNvSpPr txBox="1"/>
          <p:nvPr/>
        </p:nvSpPr>
        <p:spPr>
          <a:xfrm>
            <a:off x="6573696" y="1341451"/>
            <a:ext cx="3325091" cy="460375"/>
          </a:xfrm>
          <a:prstGeom prst="rect">
            <a:avLst/>
          </a:prstGeom>
          <a:noFill/>
        </p:spPr>
        <p:txBody>
          <a:bodyPr wrap="square" rtlCol="0">
            <a:spAutoFit/>
          </a:bodyPr>
          <a:lstStyle/>
          <a:p>
            <a:pPr algn="r" fontAlgn="auto">
              <a:spcBef>
                <a:spcPts val="0"/>
              </a:spcBef>
              <a:spcAft>
                <a:spcPts val="0"/>
              </a:spcAft>
            </a:pPr>
            <a:r>
              <a:rPr lang="zh-CN" altLang="en-US" sz="2400" dirty="0">
                <a:solidFill>
                  <a:srgbClr val="A40000"/>
                </a:solidFill>
                <a:latin typeface="微软雅黑" panose="020B0503020204020204" pitchFamily="34" charset="-122"/>
                <a:ea typeface="微软雅黑" panose="020B0503020204020204" pitchFamily="34" charset="-122"/>
              </a:rPr>
              <a:t>班会主题介绍</a:t>
            </a:r>
            <a:endParaRPr lang="zh-CN" altLang="en-US" sz="2400" dirty="0">
              <a:solidFill>
                <a:srgbClr val="A40000"/>
              </a:solidFill>
              <a:latin typeface="微软雅黑" panose="020B0503020204020204" pitchFamily="34" charset="-122"/>
              <a:ea typeface="微软雅黑" panose="020B0503020204020204" pitchFamily="34" charset="-122"/>
            </a:endParaRPr>
          </a:p>
        </p:txBody>
      </p:sp>
      <p:sp>
        <p:nvSpPr>
          <p:cNvPr id="146" name="文本框 22"/>
          <p:cNvSpPr txBox="1"/>
          <p:nvPr/>
        </p:nvSpPr>
        <p:spPr>
          <a:xfrm>
            <a:off x="6573696" y="2264961"/>
            <a:ext cx="3325091" cy="460375"/>
          </a:xfrm>
          <a:prstGeom prst="rect">
            <a:avLst/>
          </a:prstGeom>
          <a:noFill/>
        </p:spPr>
        <p:txBody>
          <a:bodyPr wrap="square" rtlCol="0">
            <a:spAutoFit/>
          </a:bodyPr>
          <a:lstStyle/>
          <a:p>
            <a:pPr algn="r" fontAlgn="auto">
              <a:spcBef>
                <a:spcPts val="0"/>
              </a:spcBef>
              <a:spcAft>
                <a:spcPts val="0"/>
              </a:spcAft>
            </a:pPr>
            <a:r>
              <a:rPr lang="zh-CN" altLang="en-US" sz="2400">
                <a:solidFill>
                  <a:srgbClr val="A40000"/>
                </a:solidFill>
                <a:latin typeface="微软雅黑" panose="020B0503020204020204" pitchFamily="34" charset="-122"/>
                <a:ea typeface="微软雅黑" panose="020B0503020204020204" pitchFamily="34" charset="-122"/>
              </a:rPr>
              <a:t>五一劳动节简介</a:t>
            </a:r>
            <a:endParaRPr lang="zh-CN" altLang="en-US" sz="2400">
              <a:solidFill>
                <a:srgbClr val="A40000"/>
              </a:solidFill>
              <a:latin typeface="微软雅黑" panose="020B0503020204020204" pitchFamily="34" charset="-122"/>
              <a:ea typeface="微软雅黑" panose="020B0503020204020204" pitchFamily="34" charset="-122"/>
            </a:endParaRPr>
          </a:p>
        </p:txBody>
      </p:sp>
      <p:sp>
        <p:nvSpPr>
          <p:cNvPr id="147" name="文本框 23"/>
          <p:cNvSpPr txBox="1"/>
          <p:nvPr/>
        </p:nvSpPr>
        <p:spPr>
          <a:xfrm>
            <a:off x="6573696" y="3188470"/>
            <a:ext cx="3325091" cy="460375"/>
          </a:xfrm>
          <a:prstGeom prst="rect">
            <a:avLst/>
          </a:prstGeom>
          <a:noFill/>
        </p:spPr>
        <p:txBody>
          <a:bodyPr wrap="square" rtlCol="0">
            <a:spAutoFit/>
          </a:bodyPr>
          <a:lstStyle/>
          <a:p>
            <a:pPr algn="r" fontAlgn="auto">
              <a:spcBef>
                <a:spcPts val="0"/>
              </a:spcBef>
              <a:spcAft>
                <a:spcPts val="0"/>
              </a:spcAft>
            </a:pPr>
            <a:r>
              <a:rPr lang="zh-CN" altLang="en-US" sz="2400">
                <a:solidFill>
                  <a:srgbClr val="A40000"/>
                </a:solidFill>
                <a:latin typeface="微软雅黑" panose="020B0503020204020204" pitchFamily="34" charset="-122"/>
                <a:ea typeface="微软雅黑" panose="020B0503020204020204" pitchFamily="34" charset="-122"/>
              </a:rPr>
              <a:t>班会主题互动</a:t>
            </a:r>
            <a:endParaRPr lang="zh-CN" altLang="en-US" sz="2400">
              <a:solidFill>
                <a:srgbClr val="A40000"/>
              </a:solidFill>
              <a:latin typeface="微软雅黑" panose="020B0503020204020204" pitchFamily="34" charset="-122"/>
              <a:ea typeface="微软雅黑" panose="020B0503020204020204" pitchFamily="34" charset="-122"/>
            </a:endParaRPr>
          </a:p>
        </p:txBody>
      </p:sp>
      <p:sp>
        <p:nvSpPr>
          <p:cNvPr id="148" name="文本框 24"/>
          <p:cNvSpPr txBox="1"/>
          <p:nvPr/>
        </p:nvSpPr>
        <p:spPr>
          <a:xfrm>
            <a:off x="6573696" y="4012061"/>
            <a:ext cx="3325091" cy="460375"/>
          </a:xfrm>
          <a:prstGeom prst="rect">
            <a:avLst/>
          </a:prstGeom>
          <a:noFill/>
        </p:spPr>
        <p:txBody>
          <a:bodyPr wrap="square" rtlCol="0">
            <a:spAutoFit/>
          </a:bodyPr>
          <a:lstStyle/>
          <a:p>
            <a:pPr algn="r" fontAlgn="auto">
              <a:spcBef>
                <a:spcPts val="0"/>
              </a:spcBef>
              <a:spcAft>
                <a:spcPts val="0"/>
              </a:spcAft>
            </a:pPr>
            <a:r>
              <a:rPr lang="zh-CN" altLang="en-US" sz="2400">
                <a:solidFill>
                  <a:srgbClr val="A40000"/>
                </a:solidFill>
                <a:latin typeface="微软雅黑" panose="020B0503020204020204" pitchFamily="34" charset="-122"/>
                <a:ea typeface="微软雅黑" panose="020B0503020204020204" pitchFamily="34" charset="-122"/>
              </a:rPr>
              <a:t>班会主题交流</a:t>
            </a:r>
            <a:endParaRPr lang="zh-CN" altLang="en-US" sz="2400">
              <a:solidFill>
                <a:srgbClr val="A40000"/>
              </a:solidFill>
              <a:latin typeface="微软雅黑" panose="020B0503020204020204" pitchFamily="34" charset="-122"/>
              <a:ea typeface="微软雅黑" panose="020B0503020204020204" pitchFamily="34" charset="-122"/>
            </a:endParaRPr>
          </a:p>
        </p:txBody>
      </p:sp>
      <p:cxnSp>
        <p:nvCxnSpPr>
          <p:cNvPr id="149" name="直接连接符 148"/>
          <p:cNvCxnSpPr/>
          <p:nvPr/>
        </p:nvCxnSpPr>
        <p:spPr>
          <a:xfrm>
            <a:off x="5002590" y="5166856"/>
            <a:ext cx="4796444" cy="0"/>
          </a:xfrm>
          <a:prstGeom prst="line">
            <a:avLst/>
          </a:prstGeom>
          <a:noFill/>
          <a:ln w="6350" cap="flat" cmpd="sng" algn="ctr">
            <a:solidFill>
              <a:srgbClr val="A40000"/>
            </a:solidFill>
            <a:prstDash val="dash"/>
            <a:miter lim="800000"/>
          </a:ln>
          <a:effectLst/>
        </p:spPr>
      </p:cxnSp>
      <p:sp>
        <p:nvSpPr>
          <p:cNvPr id="150" name="文本框 25"/>
          <p:cNvSpPr txBox="1"/>
          <p:nvPr/>
        </p:nvSpPr>
        <p:spPr>
          <a:xfrm>
            <a:off x="5002589" y="4706774"/>
            <a:ext cx="615143" cy="523220"/>
          </a:xfrm>
          <a:prstGeom prst="rect">
            <a:avLst/>
          </a:prstGeom>
          <a:noFill/>
        </p:spPr>
        <p:txBody>
          <a:bodyPr wrap="square" rtlCol="0">
            <a:spAutoFit/>
          </a:bodyPr>
          <a:lstStyle/>
          <a:p>
            <a:pPr fontAlgn="auto">
              <a:spcBef>
                <a:spcPts val="0"/>
              </a:spcBef>
              <a:spcAft>
                <a:spcPts val="0"/>
              </a:spcAft>
            </a:pPr>
            <a:r>
              <a:rPr lang="en-US" altLang="zh-CN" sz="2800" i="1" dirty="0">
                <a:solidFill>
                  <a:srgbClr val="A40000"/>
                </a:solidFill>
                <a:latin typeface="微软雅黑" panose="020B0503020204020204" pitchFamily="34" charset="-122"/>
                <a:ea typeface="微软雅黑" panose="020B0503020204020204" pitchFamily="34" charset="-122"/>
              </a:rPr>
              <a:t>0</a:t>
            </a:r>
            <a:r>
              <a:rPr lang="en-US" sz="2800" i="1" dirty="0">
                <a:solidFill>
                  <a:srgbClr val="A40000"/>
                </a:solidFill>
                <a:latin typeface="微软雅黑" panose="020B0503020204020204" pitchFamily="34" charset="-122"/>
                <a:ea typeface="微软雅黑" panose="020B0503020204020204" pitchFamily="34" charset="-122"/>
              </a:rPr>
              <a:t>5</a:t>
            </a:r>
            <a:endParaRPr lang="en-US" sz="2800" i="1" dirty="0">
              <a:solidFill>
                <a:srgbClr val="A40000"/>
              </a:solidFill>
              <a:latin typeface="微软雅黑" panose="020B0503020204020204" pitchFamily="34" charset="-122"/>
              <a:ea typeface="微软雅黑" panose="020B0503020204020204" pitchFamily="34" charset="-122"/>
            </a:endParaRPr>
          </a:p>
        </p:txBody>
      </p:sp>
      <p:sp>
        <p:nvSpPr>
          <p:cNvPr id="151" name="文本框 26"/>
          <p:cNvSpPr txBox="1"/>
          <p:nvPr/>
        </p:nvSpPr>
        <p:spPr>
          <a:xfrm>
            <a:off x="6573696" y="4749931"/>
            <a:ext cx="3325091" cy="460375"/>
          </a:xfrm>
          <a:prstGeom prst="rect">
            <a:avLst/>
          </a:prstGeom>
          <a:noFill/>
        </p:spPr>
        <p:txBody>
          <a:bodyPr wrap="square" rtlCol="0">
            <a:spAutoFit/>
          </a:bodyPr>
          <a:lstStyle/>
          <a:p>
            <a:pPr algn="r" fontAlgn="auto">
              <a:spcBef>
                <a:spcPts val="0"/>
              </a:spcBef>
              <a:spcAft>
                <a:spcPts val="0"/>
              </a:spcAft>
            </a:pPr>
            <a:r>
              <a:rPr lang="zh-CN" altLang="en-US" sz="2400">
                <a:solidFill>
                  <a:srgbClr val="A40000"/>
                </a:solidFill>
                <a:latin typeface="微软雅黑" panose="020B0503020204020204" pitchFamily="34" charset="-122"/>
                <a:ea typeface="微软雅黑" panose="020B0503020204020204" pitchFamily="34" charset="-122"/>
              </a:rPr>
              <a:t>主题班会意义</a:t>
            </a:r>
            <a:endParaRPr lang="zh-CN" altLang="en-US" sz="2400">
              <a:solidFill>
                <a:srgbClr val="A4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p:cTn id="7" dur="1000" fill="hold"/>
                                        <p:tgtEl>
                                          <p:spTgt spid="136"/>
                                        </p:tgtEl>
                                        <p:attrNameLst>
                                          <p:attrName>ppt_w</p:attrName>
                                        </p:attrNameLst>
                                      </p:cBhvr>
                                      <p:tavLst>
                                        <p:tav tm="0">
                                          <p:val>
                                            <p:strVal val="#ppt_w*0.70"/>
                                          </p:val>
                                        </p:tav>
                                        <p:tav tm="100000">
                                          <p:val>
                                            <p:strVal val="#ppt_w"/>
                                          </p:val>
                                        </p:tav>
                                      </p:tavLst>
                                    </p:anim>
                                    <p:anim calcmode="lin" valueType="num">
                                      <p:cBhvr>
                                        <p:cTn id="8" dur="1000" fill="hold"/>
                                        <p:tgtEl>
                                          <p:spTgt spid="136"/>
                                        </p:tgtEl>
                                        <p:attrNameLst>
                                          <p:attrName>ppt_h</p:attrName>
                                        </p:attrNameLst>
                                      </p:cBhvr>
                                      <p:tavLst>
                                        <p:tav tm="0">
                                          <p:val>
                                            <p:strVal val="#ppt_h"/>
                                          </p:val>
                                        </p:tav>
                                        <p:tav tm="100000">
                                          <p:val>
                                            <p:strVal val="#ppt_h"/>
                                          </p:val>
                                        </p:tav>
                                      </p:tavLst>
                                    </p:anim>
                                    <p:animEffect transition="in" filter="fade">
                                      <p:cBhvr>
                                        <p:cTn id="9" dur="1000"/>
                                        <p:tgtEl>
                                          <p:spTgt spid="13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7"/>
                                        </p:tgtEl>
                                        <p:attrNameLst>
                                          <p:attrName>style.visibility</p:attrName>
                                        </p:attrNameLst>
                                      </p:cBhvr>
                                      <p:to>
                                        <p:strVal val="visible"/>
                                      </p:to>
                                    </p:set>
                                    <p:anim calcmode="lin" valueType="num">
                                      <p:cBhvr>
                                        <p:cTn id="13" dur="1000" fill="hold"/>
                                        <p:tgtEl>
                                          <p:spTgt spid="137"/>
                                        </p:tgtEl>
                                        <p:attrNameLst>
                                          <p:attrName>ppt_w</p:attrName>
                                        </p:attrNameLst>
                                      </p:cBhvr>
                                      <p:tavLst>
                                        <p:tav tm="0">
                                          <p:val>
                                            <p:strVal val="#ppt_w*0.70"/>
                                          </p:val>
                                        </p:tav>
                                        <p:tav tm="100000">
                                          <p:val>
                                            <p:strVal val="#ppt_w"/>
                                          </p:val>
                                        </p:tav>
                                      </p:tavLst>
                                    </p:anim>
                                    <p:anim calcmode="lin" valueType="num">
                                      <p:cBhvr>
                                        <p:cTn id="14" dur="1000" fill="hold"/>
                                        <p:tgtEl>
                                          <p:spTgt spid="137"/>
                                        </p:tgtEl>
                                        <p:attrNameLst>
                                          <p:attrName>ppt_h</p:attrName>
                                        </p:attrNameLst>
                                      </p:cBhvr>
                                      <p:tavLst>
                                        <p:tav tm="0">
                                          <p:val>
                                            <p:strVal val="#ppt_h"/>
                                          </p:val>
                                        </p:tav>
                                        <p:tav tm="100000">
                                          <p:val>
                                            <p:strVal val="#ppt_h"/>
                                          </p:val>
                                        </p:tav>
                                      </p:tavLst>
                                    </p:anim>
                                    <p:animEffect transition="in" filter="fade">
                                      <p:cBhvr>
                                        <p:cTn id="15" dur="1000"/>
                                        <p:tgtEl>
                                          <p:spTgt spid="137"/>
                                        </p:tgtEl>
                                      </p:cBhvr>
                                    </p:animEffect>
                                  </p:childTnLst>
                                </p:cTn>
                              </p:par>
                              <p:par>
                                <p:cTn id="16" presetID="55" presetClass="entr" presetSubtype="0" fill="hold" nodeType="withEffect">
                                  <p:stCondLst>
                                    <p:cond delay="0"/>
                                  </p:stCondLst>
                                  <p:childTnLst>
                                    <p:set>
                                      <p:cBhvr>
                                        <p:cTn id="17" dur="1" fill="hold">
                                          <p:stCondLst>
                                            <p:cond delay="0"/>
                                          </p:stCondLst>
                                        </p:cTn>
                                        <p:tgtEl>
                                          <p:spTgt spid="138"/>
                                        </p:tgtEl>
                                        <p:attrNameLst>
                                          <p:attrName>style.visibility</p:attrName>
                                        </p:attrNameLst>
                                      </p:cBhvr>
                                      <p:to>
                                        <p:strVal val="visible"/>
                                      </p:to>
                                    </p:set>
                                    <p:anim calcmode="lin" valueType="num">
                                      <p:cBhvr>
                                        <p:cTn id="18" dur="1000" fill="hold"/>
                                        <p:tgtEl>
                                          <p:spTgt spid="138"/>
                                        </p:tgtEl>
                                        <p:attrNameLst>
                                          <p:attrName>ppt_w</p:attrName>
                                        </p:attrNameLst>
                                      </p:cBhvr>
                                      <p:tavLst>
                                        <p:tav tm="0">
                                          <p:val>
                                            <p:strVal val="#ppt_w*0.70"/>
                                          </p:val>
                                        </p:tav>
                                        <p:tav tm="100000">
                                          <p:val>
                                            <p:strVal val="#ppt_w"/>
                                          </p:val>
                                        </p:tav>
                                      </p:tavLst>
                                    </p:anim>
                                    <p:anim calcmode="lin" valueType="num">
                                      <p:cBhvr>
                                        <p:cTn id="19" dur="1000" fill="hold"/>
                                        <p:tgtEl>
                                          <p:spTgt spid="138"/>
                                        </p:tgtEl>
                                        <p:attrNameLst>
                                          <p:attrName>ppt_h</p:attrName>
                                        </p:attrNameLst>
                                      </p:cBhvr>
                                      <p:tavLst>
                                        <p:tav tm="0">
                                          <p:val>
                                            <p:strVal val="#ppt_h"/>
                                          </p:val>
                                        </p:tav>
                                        <p:tav tm="100000">
                                          <p:val>
                                            <p:strVal val="#ppt_h"/>
                                          </p:val>
                                        </p:tav>
                                      </p:tavLst>
                                    </p:anim>
                                    <p:animEffect transition="in" filter="fade">
                                      <p:cBhvr>
                                        <p:cTn id="20" dur="1000"/>
                                        <p:tgtEl>
                                          <p:spTgt spid="138"/>
                                        </p:tgtEl>
                                      </p:cBhvr>
                                    </p:animEffect>
                                  </p:childTnLst>
                                </p:cTn>
                              </p:par>
                              <p:par>
                                <p:cTn id="21" presetID="55" presetClass="entr" presetSubtype="0" fill="hold" nodeType="withEffect">
                                  <p:stCondLst>
                                    <p:cond delay="0"/>
                                  </p:stCondLst>
                                  <p:childTnLst>
                                    <p:set>
                                      <p:cBhvr>
                                        <p:cTn id="22" dur="1" fill="hold">
                                          <p:stCondLst>
                                            <p:cond delay="0"/>
                                          </p:stCondLst>
                                        </p:cTn>
                                        <p:tgtEl>
                                          <p:spTgt spid="139"/>
                                        </p:tgtEl>
                                        <p:attrNameLst>
                                          <p:attrName>style.visibility</p:attrName>
                                        </p:attrNameLst>
                                      </p:cBhvr>
                                      <p:to>
                                        <p:strVal val="visible"/>
                                      </p:to>
                                    </p:set>
                                    <p:anim calcmode="lin" valueType="num">
                                      <p:cBhvr>
                                        <p:cTn id="23" dur="1000" fill="hold"/>
                                        <p:tgtEl>
                                          <p:spTgt spid="139"/>
                                        </p:tgtEl>
                                        <p:attrNameLst>
                                          <p:attrName>ppt_w</p:attrName>
                                        </p:attrNameLst>
                                      </p:cBhvr>
                                      <p:tavLst>
                                        <p:tav tm="0">
                                          <p:val>
                                            <p:strVal val="#ppt_w*0.70"/>
                                          </p:val>
                                        </p:tav>
                                        <p:tav tm="100000">
                                          <p:val>
                                            <p:strVal val="#ppt_w"/>
                                          </p:val>
                                        </p:tav>
                                      </p:tavLst>
                                    </p:anim>
                                    <p:anim calcmode="lin" valueType="num">
                                      <p:cBhvr>
                                        <p:cTn id="24" dur="1000" fill="hold"/>
                                        <p:tgtEl>
                                          <p:spTgt spid="139"/>
                                        </p:tgtEl>
                                        <p:attrNameLst>
                                          <p:attrName>ppt_h</p:attrName>
                                        </p:attrNameLst>
                                      </p:cBhvr>
                                      <p:tavLst>
                                        <p:tav tm="0">
                                          <p:val>
                                            <p:strVal val="#ppt_h"/>
                                          </p:val>
                                        </p:tav>
                                        <p:tav tm="100000">
                                          <p:val>
                                            <p:strVal val="#ppt_h"/>
                                          </p:val>
                                        </p:tav>
                                      </p:tavLst>
                                    </p:anim>
                                    <p:animEffect transition="in" filter="fade">
                                      <p:cBhvr>
                                        <p:cTn id="25" dur="1000"/>
                                        <p:tgtEl>
                                          <p:spTgt spid="139"/>
                                        </p:tgtEl>
                                      </p:cBhvr>
                                    </p:animEffect>
                                  </p:childTnLst>
                                </p:cTn>
                              </p:par>
                              <p:par>
                                <p:cTn id="26" presetID="55" presetClass="entr" presetSubtype="0" fill="hold" nodeType="withEffect">
                                  <p:stCondLst>
                                    <p:cond delay="0"/>
                                  </p:stCondLst>
                                  <p:childTnLst>
                                    <p:set>
                                      <p:cBhvr>
                                        <p:cTn id="27" dur="1" fill="hold">
                                          <p:stCondLst>
                                            <p:cond delay="0"/>
                                          </p:stCondLst>
                                        </p:cTn>
                                        <p:tgtEl>
                                          <p:spTgt spid="140"/>
                                        </p:tgtEl>
                                        <p:attrNameLst>
                                          <p:attrName>style.visibility</p:attrName>
                                        </p:attrNameLst>
                                      </p:cBhvr>
                                      <p:to>
                                        <p:strVal val="visible"/>
                                      </p:to>
                                    </p:set>
                                    <p:anim calcmode="lin" valueType="num">
                                      <p:cBhvr>
                                        <p:cTn id="28" dur="1000" fill="hold"/>
                                        <p:tgtEl>
                                          <p:spTgt spid="140"/>
                                        </p:tgtEl>
                                        <p:attrNameLst>
                                          <p:attrName>ppt_w</p:attrName>
                                        </p:attrNameLst>
                                      </p:cBhvr>
                                      <p:tavLst>
                                        <p:tav tm="0">
                                          <p:val>
                                            <p:strVal val="#ppt_w*0.70"/>
                                          </p:val>
                                        </p:tav>
                                        <p:tav tm="100000">
                                          <p:val>
                                            <p:strVal val="#ppt_w"/>
                                          </p:val>
                                        </p:tav>
                                      </p:tavLst>
                                    </p:anim>
                                    <p:anim calcmode="lin" valueType="num">
                                      <p:cBhvr>
                                        <p:cTn id="29" dur="1000" fill="hold"/>
                                        <p:tgtEl>
                                          <p:spTgt spid="140"/>
                                        </p:tgtEl>
                                        <p:attrNameLst>
                                          <p:attrName>ppt_h</p:attrName>
                                        </p:attrNameLst>
                                      </p:cBhvr>
                                      <p:tavLst>
                                        <p:tav tm="0">
                                          <p:val>
                                            <p:strVal val="#ppt_h"/>
                                          </p:val>
                                        </p:tav>
                                        <p:tav tm="100000">
                                          <p:val>
                                            <p:strVal val="#ppt_h"/>
                                          </p:val>
                                        </p:tav>
                                      </p:tavLst>
                                    </p:anim>
                                    <p:animEffect transition="in" filter="fade">
                                      <p:cBhvr>
                                        <p:cTn id="30" dur="1000"/>
                                        <p:tgtEl>
                                          <p:spTgt spid="140"/>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141"/>
                                        </p:tgtEl>
                                        <p:attrNameLst>
                                          <p:attrName>style.visibility</p:attrName>
                                        </p:attrNameLst>
                                      </p:cBhvr>
                                      <p:to>
                                        <p:strVal val="visible"/>
                                      </p:to>
                                    </p:set>
                                    <p:anim calcmode="lin" valueType="num">
                                      <p:cBhvr>
                                        <p:cTn id="33" dur="1000" fill="hold"/>
                                        <p:tgtEl>
                                          <p:spTgt spid="141"/>
                                        </p:tgtEl>
                                        <p:attrNameLst>
                                          <p:attrName>ppt_w</p:attrName>
                                        </p:attrNameLst>
                                      </p:cBhvr>
                                      <p:tavLst>
                                        <p:tav tm="0">
                                          <p:val>
                                            <p:strVal val="#ppt_w*0.70"/>
                                          </p:val>
                                        </p:tav>
                                        <p:tav tm="100000">
                                          <p:val>
                                            <p:strVal val="#ppt_w"/>
                                          </p:val>
                                        </p:tav>
                                      </p:tavLst>
                                    </p:anim>
                                    <p:anim calcmode="lin" valueType="num">
                                      <p:cBhvr>
                                        <p:cTn id="34" dur="1000" fill="hold"/>
                                        <p:tgtEl>
                                          <p:spTgt spid="141"/>
                                        </p:tgtEl>
                                        <p:attrNameLst>
                                          <p:attrName>ppt_h</p:attrName>
                                        </p:attrNameLst>
                                      </p:cBhvr>
                                      <p:tavLst>
                                        <p:tav tm="0">
                                          <p:val>
                                            <p:strVal val="#ppt_h"/>
                                          </p:val>
                                        </p:tav>
                                        <p:tav tm="100000">
                                          <p:val>
                                            <p:strVal val="#ppt_h"/>
                                          </p:val>
                                        </p:tav>
                                      </p:tavLst>
                                    </p:anim>
                                    <p:animEffect transition="in" filter="fade">
                                      <p:cBhvr>
                                        <p:cTn id="35" dur="1000"/>
                                        <p:tgtEl>
                                          <p:spTgt spid="141"/>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42"/>
                                        </p:tgtEl>
                                        <p:attrNameLst>
                                          <p:attrName>style.visibility</p:attrName>
                                        </p:attrNameLst>
                                      </p:cBhvr>
                                      <p:to>
                                        <p:strVal val="visible"/>
                                      </p:to>
                                    </p:set>
                                    <p:anim calcmode="lin" valueType="num">
                                      <p:cBhvr>
                                        <p:cTn id="38" dur="1000" fill="hold"/>
                                        <p:tgtEl>
                                          <p:spTgt spid="142"/>
                                        </p:tgtEl>
                                        <p:attrNameLst>
                                          <p:attrName>ppt_w</p:attrName>
                                        </p:attrNameLst>
                                      </p:cBhvr>
                                      <p:tavLst>
                                        <p:tav tm="0">
                                          <p:val>
                                            <p:strVal val="#ppt_w*0.70"/>
                                          </p:val>
                                        </p:tav>
                                        <p:tav tm="100000">
                                          <p:val>
                                            <p:strVal val="#ppt_w"/>
                                          </p:val>
                                        </p:tav>
                                      </p:tavLst>
                                    </p:anim>
                                    <p:anim calcmode="lin" valueType="num">
                                      <p:cBhvr>
                                        <p:cTn id="39" dur="1000" fill="hold"/>
                                        <p:tgtEl>
                                          <p:spTgt spid="142"/>
                                        </p:tgtEl>
                                        <p:attrNameLst>
                                          <p:attrName>ppt_h</p:attrName>
                                        </p:attrNameLst>
                                      </p:cBhvr>
                                      <p:tavLst>
                                        <p:tav tm="0">
                                          <p:val>
                                            <p:strVal val="#ppt_h"/>
                                          </p:val>
                                        </p:tav>
                                        <p:tav tm="100000">
                                          <p:val>
                                            <p:strVal val="#ppt_h"/>
                                          </p:val>
                                        </p:tav>
                                      </p:tavLst>
                                    </p:anim>
                                    <p:animEffect transition="in" filter="fade">
                                      <p:cBhvr>
                                        <p:cTn id="40" dur="1000"/>
                                        <p:tgtEl>
                                          <p:spTgt spid="142"/>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43"/>
                                        </p:tgtEl>
                                        <p:attrNameLst>
                                          <p:attrName>style.visibility</p:attrName>
                                        </p:attrNameLst>
                                      </p:cBhvr>
                                      <p:to>
                                        <p:strVal val="visible"/>
                                      </p:to>
                                    </p:set>
                                    <p:anim calcmode="lin" valueType="num">
                                      <p:cBhvr>
                                        <p:cTn id="43" dur="1000" fill="hold"/>
                                        <p:tgtEl>
                                          <p:spTgt spid="143"/>
                                        </p:tgtEl>
                                        <p:attrNameLst>
                                          <p:attrName>ppt_w</p:attrName>
                                        </p:attrNameLst>
                                      </p:cBhvr>
                                      <p:tavLst>
                                        <p:tav tm="0">
                                          <p:val>
                                            <p:strVal val="#ppt_w*0.70"/>
                                          </p:val>
                                        </p:tav>
                                        <p:tav tm="100000">
                                          <p:val>
                                            <p:strVal val="#ppt_w"/>
                                          </p:val>
                                        </p:tav>
                                      </p:tavLst>
                                    </p:anim>
                                    <p:anim calcmode="lin" valueType="num">
                                      <p:cBhvr>
                                        <p:cTn id="44" dur="1000" fill="hold"/>
                                        <p:tgtEl>
                                          <p:spTgt spid="143"/>
                                        </p:tgtEl>
                                        <p:attrNameLst>
                                          <p:attrName>ppt_h</p:attrName>
                                        </p:attrNameLst>
                                      </p:cBhvr>
                                      <p:tavLst>
                                        <p:tav tm="0">
                                          <p:val>
                                            <p:strVal val="#ppt_h"/>
                                          </p:val>
                                        </p:tav>
                                        <p:tav tm="100000">
                                          <p:val>
                                            <p:strVal val="#ppt_h"/>
                                          </p:val>
                                        </p:tav>
                                      </p:tavLst>
                                    </p:anim>
                                    <p:animEffect transition="in" filter="fade">
                                      <p:cBhvr>
                                        <p:cTn id="45" dur="1000"/>
                                        <p:tgtEl>
                                          <p:spTgt spid="143"/>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44"/>
                                        </p:tgtEl>
                                        <p:attrNameLst>
                                          <p:attrName>style.visibility</p:attrName>
                                        </p:attrNameLst>
                                      </p:cBhvr>
                                      <p:to>
                                        <p:strVal val="visible"/>
                                      </p:to>
                                    </p:set>
                                    <p:anim calcmode="lin" valueType="num">
                                      <p:cBhvr>
                                        <p:cTn id="48" dur="1000" fill="hold"/>
                                        <p:tgtEl>
                                          <p:spTgt spid="144"/>
                                        </p:tgtEl>
                                        <p:attrNameLst>
                                          <p:attrName>ppt_w</p:attrName>
                                        </p:attrNameLst>
                                      </p:cBhvr>
                                      <p:tavLst>
                                        <p:tav tm="0">
                                          <p:val>
                                            <p:strVal val="#ppt_w*0.70"/>
                                          </p:val>
                                        </p:tav>
                                        <p:tav tm="100000">
                                          <p:val>
                                            <p:strVal val="#ppt_w"/>
                                          </p:val>
                                        </p:tav>
                                      </p:tavLst>
                                    </p:anim>
                                    <p:anim calcmode="lin" valueType="num">
                                      <p:cBhvr>
                                        <p:cTn id="49" dur="1000" fill="hold"/>
                                        <p:tgtEl>
                                          <p:spTgt spid="144"/>
                                        </p:tgtEl>
                                        <p:attrNameLst>
                                          <p:attrName>ppt_h</p:attrName>
                                        </p:attrNameLst>
                                      </p:cBhvr>
                                      <p:tavLst>
                                        <p:tav tm="0">
                                          <p:val>
                                            <p:strVal val="#ppt_h"/>
                                          </p:val>
                                        </p:tav>
                                        <p:tav tm="100000">
                                          <p:val>
                                            <p:strVal val="#ppt_h"/>
                                          </p:val>
                                        </p:tav>
                                      </p:tavLst>
                                    </p:anim>
                                    <p:animEffect transition="in" filter="fade">
                                      <p:cBhvr>
                                        <p:cTn id="50" dur="1000"/>
                                        <p:tgtEl>
                                          <p:spTgt spid="144"/>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45"/>
                                        </p:tgtEl>
                                        <p:attrNameLst>
                                          <p:attrName>style.visibility</p:attrName>
                                        </p:attrNameLst>
                                      </p:cBhvr>
                                      <p:to>
                                        <p:strVal val="visible"/>
                                      </p:to>
                                    </p:set>
                                    <p:anim calcmode="lin" valueType="num">
                                      <p:cBhvr>
                                        <p:cTn id="53" dur="1000" fill="hold"/>
                                        <p:tgtEl>
                                          <p:spTgt spid="145"/>
                                        </p:tgtEl>
                                        <p:attrNameLst>
                                          <p:attrName>ppt_w</p:attrName>
                                        </p:attrNameLst>
                                      </p:cBhvr>
                                      <p:tavLst>
                                        <p:tav tm="0">
                                          <p:val>
                                            <p:strVal val="#ppt_w*0.70"/>
                                          </p:val>
                                        </p:tav>
                                        <p:tav tm="100000">
                                          <p:val>
                                            <p:strVal val="#ppt_w"/>
                                          </p:val>
                                        </p:tav>
                                      </p:tavLst>
                                    </p:anim>
                                    <p:anim calcmode="lin" valueType="num">
                                      <p:cBhvr>
                                        <p:cTn id="54" dur="1000" fill="hold"/>
                                        <p:tgtEl>
                                          <p:spTgt spid="145"/>
                                        </p:tgtEl>
                                        <p:attrNameLst>
                                          <p:attrName>ppt_h</p:attrName>
                                        </p:attrNameLst>
                                      </p:cBhvr>
                                      <p:tavLst>
                                        <p:tav tm="0">
                                          <p:val>
                                            <p:strVal val="#ppt_h"/>
                                          </p:val>
                                        </p:tav>
                                        <p:tav tm="100000">
                                          <p:val>
                                            <p:strVal val="#ppt_h"/>
                                          </p:val>
                                        </p:tav>
                                      </p:tavLst>
                                    </p:anim>
                                    <p:animEffect transition="in" filter="fade">
                                      <p:cBhvr>
                                        <p:cTn id="55" dur="1000"/>
                                        <p:tgtEl>
                                          <p:spTgt spid="145"/>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46"/>
                                        </p:tgtEl>
                                        <p:attrNameLst>
                                          <p:attrName>style.visibility</p:attrName>
                                        </p:attrNameLst>
                                      </p:cBhvr>
                                      <p:to>
                                        <p:strVal val="visible"/>
                                      </p:to>
                                    </p:set>
                                    <p:anim calcmode="lin" valueType="num">
                                      <p:cBhvr>
                                        <p:cTn id="58" dur="1000" fill="hold"/>
                                        <p:tgtEl>
                                          <p:spTgt spid="146"/>
                                        </p:tgtEl>
                                        <p:attrNameLst>
                                          <p:attrName>ppt_w</p:attrName>
                                        </p:attrNameLst>
                                      </p:cBhvr>
                                      <p:tavLst>
                                        <p:tav tm="0">
                                          <p:val>
                                            <p:strVal val="#ppt_w*0.70"/>
                                          </p:val>
                                        </p:tav>
                                        <p:tav tm="100000">
                                          <p:val>
                                            <p:strVal val="#ppt_w"/>
                                          </p:val>
                                        </p:tav>
                                      </p:tavLst>
                                    </p:anim>
                                    <p:anim calcmode="lin" valueType="num">
                                      <p:cBhvr>
                                        <p:cTn id="59" dur="1000" fill="hold"/>
                                        <p:tgtEl>
                                          <p:spTgt spid="146"/>
                                        </p:tgtEl>
                                        <p:attrNameLst>
                                          <p:attrName>ppt_h</p:attrName>
                                        </p:attrNameLst>
                                      </p:cBhvr>
                                      <p:tavLst>
                                        <p:tav tm="0">
                                          <p:val>
                                            <p:strVal val="#ppt_h"/>
                                          </p:val>
                                        </p:tav>
                                        <p:tav tm="100000">
                                          <p:val>
                                            <p:strVal val="#ppt_h"/>
                                          </p:val>
                                        </p:tav>
                                      </p:tavLst>
                                    </p:anim>
                                    <p:animEffect transition="in" filter="fade">
                                      <p:cBhvr>
                                        <p:cTn id="60" dur="1000"/>
                                        <p:tgtEl>
                                          <p:spTgt spid="146"/>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47"/>
                                        </p:tgtEl>
                                        <p:attrNameLst>
                                          <p:attrName>style.visibility</p:attrName>
                                        </p:attrNameLst>
                                      </p:cBhvr>
                                      <p:to>
                                        <p:strVal val="visible"/>
                                      </p:to>
                                    </p:set>
                                    <p:anim calcmode="lin" valueType="num">
                                      <p:cBhvr>
                                        <p:cTn id="63" dur="1000" fill="hold"/>
                                        <p:tgtEl>
                                          <p:spTgt spid="147"/>
                                        </p:tgtEl>
                                        <p:attrNameLst>
                                          <p:attrName>ppt_w</p:attrName>
                                        </p:attrNameLst>
                                      </p:cBhvr>
                                      <p:tavLst>
                                        <p:tav tm="0">
                                          <p:val>
                                            <p:strVal val="#ppt_w*0.70"/>
                                          </p:val>
                                        </p:tav>
                                        <p:tav tm="100000">
                                          <p:val>
                                            <p:strVal val="#ppt_w"/>
                                          </p:val>
                                        </p:tav>
                                      </p:tavLst>
                                    </p:anim>
                                    <p:anim calcmode="lin" valueType="num">
                                      <p:cBhvr>
                                        <p:cTn id="64" dur="1000" fill="hold"/>
                                        <p:tgtEl>
                                          <p:spTgt spid="147"/>
                                        </p:tgtEl>
                                        <p:attrNameLst>
                                          <p:attrName>ppt_h</p:attrName>
                                        </p:attrNameLst>
                                      </p:cBhvr>
                                      <p:tavLst>
                                        <p:tav tm="0">
                                          <p:val>
                                            <p:strVal val="#ppt_h"/>
                                          </p:val>
                                        </p:tav>
                                        <p:tav tm="100000">
                                          <p:val>
                                            <p:strVal val="#ppt_h"/>
                                          </p:val>
                                        </p:tav>
                                      </p:tavLst>
                                    </p:anim>
                                    <p:animEffect transition="in" filter="fade">
                                      <p:cBhvr>
                                        <p:cTn id="65" dur="1000"/>
                                        <p:tgtEl>
                                          <p:spTgt spid="147"/>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48"/>
                                        </p:tgtEl>
                                        <p:attrNameLst>
                                          <p:attrName>style.visibility</p:attrName>
                                        </p:attrNameLst>
                                      </p:cBhvr>
                                      <p:to>
                                        <p:strVal val="visible"/>
                                      </p:to>
                                    </p:set>
                                    <p:anim calcmode="lin" valueType="num">
                                      <p:cBhvr>
                                        <p:cTn id="68" dur="1000" fill="hold"/>
                                        <p:tgtEl>
                                          <p:spTgt spid="148"/>
                                        </p:tgtEl>
                                        <p:attrNameLst>
                                          <p:attrName>ppt_w</p:attrName>
                                        </p:attrNameLst>
                                      </p:cBhvr>
                                      <p:tavLst>
                                        <p:tav tm="0">
                                          <p:val>
                                            <p:strVal val="#ppt_w*0.70"/>
                                          </p:val>
                                        </p:tav>
                                        <p:tav tm="100000">
                                          <p:val>
                                            <p:strVal val="#ppt_w"/>
                                          </p:val>
                                        </p:tav>
                                      </p:tavLst>
                                    </p:anim>
                                    <p:anim calcmode="lin" valueType="num">
                                      <p:cBhvr>
                                        <p:cTn id="69" dur="1000" fill="hold"/>
                                        <p:tgtEl>
                                          <p:spTgt spid="148"/>
                                        </p:tgtEl>
                                        <p:attrNameLst>
                                          <p:attrName>ppt_h</p:attrName>
                                        </p:attrNameLst>
                                      </p:cBhvr>
                                      <p:tavLst>
                                        <p:tav tm="0">
                                          <p:val>
                                            <p:strVal val="#ppt_h"/>
                                          </p:val>
                                        </p:tav>
                                        <p:tav tm="100000">
                                          <p:val>
                                            <p:strVal val="#ppt_h"/>
                                          </p:val>
                                        </p:tav>
                                      </p:tavLst>
                                    </p:anim>
                                    <p:animEffect transition="in" filter="fade">
                                      <p:cBhvr>
                                        <p:cTn id="70" dur="1000"/>
                                        <p:tgtEl>
                                          <p:spTgt spid="148"/>
                                        </p:tgtEl>
                                      </p:cBhvr>
                                    </p:animEffect>
                                  </p:childTnLst>
                                </p:cTn>
                              </p:par>
                              <p:par>
                                <p:cTn id="71" presetID="55" presetClass="entr" presetSubtype="0" fill="hold" nodeType="withEffect">
                                  <p:stCondLst>
                                    <p:cond delay="0"/>
                                  </p:stCondLst>
                                  <p:childTnLst>
                                    <p:set>
                                      <p:cBhvr>
                                        <p:cTn id="72" dur="1" fill="hold">
                                          <p:stCondLst>
                                            <p:cond delay="0"/>
                                          </p:stCondLst>
                                        </p:cTn>
                                        <p:tgtEl>
                                          <p:spTgt spid="149"/>
                                        </p:tgtEl>
                                        <p:attrNameLst>
                                          <p:attrName>style.visibility</p:attrName>
                                        </p:attrNameLst>
                                      </p:cBhvr>
                                      <p:to>
                                        <p:strVal val="visible"/>
                                      </p:to>
                                    </p:set>
                                    <p:anim calcmode="lin" valueType="num">
                                      <p:cBhvr>
                                        <p:cTn id="73" dur="1000" fill="hold"/>
                                        <p:tgtEl>
                                          <p:spTgt spid="149"/>
                                        </p:tgtEl>
                                        <p:attrNameLst>
                                          <p:attrName>ppt_w</p:attrName>
                                        </p:attrNameLst>
                                      </p:cBhvr>
                                      <p:tavLst>
                                        <p:tav tm="0">
                                          <p:val>
                                            <p:strVal val="#ppt_w*0.70"/>
                                          </p:val>
                                        </p:tav>
                                        <p:tav tm="100000">
                                          <p:val>
                                            <p:strVal val="#ppt_w"/>
                                          </p:val>
                                        </p:tav>
                                      </p:tavLst>
                                    </p:anim>
                                    <p:anim calcmode="lin" valueType="num">
                                      <p:cBhvr>
                                        <p:cTn id="74" dur="1000" fill="hold"/>
                                        <p:tgtEl>
                                          <p:spTgt spid="149"/>
                                        </p:tgtEl>
                                        <p:attrNameLst>
                                          <p:attrName>ppt_h</p:attrName>
                                        </p:attrNameLst>
                                      </p:cBhvr>
                                      <p:tavLst>
                                        <p:tav tm="0">
                                          <p:val>
                                            <p:strVal val="#ppt_h"/>
                                          </p:val>
                                        </p:tav>
                                        <p:tav tm="100000">
                                          <p:val>
                                            <p:strVal val="#ppt_h"/>
                                          </p:val>
                                        </p:tav>
                                      </p:tavLst>
                                    </p:anim>
                                    <p:animEffect transition="in" filter="fade">
                                      <p:cBhvr>
                                        <p:cTn id="75" dur="1000"/>
                                        <p:tgtEl>
                                          <p:spTgt spid="149"/>
                                        </p:tgtEl>
                                      </p:cBhvr>
                                    </p:animEffect>
                                  </p:childTnLst>
                                </p:cTn>
                              </p:par>
                              <p:par>
                                <p:cTn id="76" presetID="55" presetClass="entr" presetSubtype="0" fill="hold" grpId="0" nodeType="withEffect">
                                  <p:stCondLst>
                                    <p:cond delay="0"/>
                                  </p:stCondLst>
                                  <p:childTnLst>
                                    <p:set>
                                      <p:cBhvr>
                                        <p:cTn id="77" dur="1" fill="hold">
                                          <p:stCondLst>
                                            <p:cond delay="0"/>
                                          </p:stCondLst>
                                        </p:cTn>
                                        <p:tgtEl>
                                          <p:spTgt spid="150"/>
                                        </p:tgtEl>
                                        <p:attrNameLst>
                                          <p:attrName>style.visibility</p:attrName>
                                        </p:attrNameLst>
                                      </p:cBhvr>
                                      <p:to>
                                        <p:strVal val="visible"/>
                                      </p:to>
                                    </p:set>
                                    <p:anim calcmode="lin" valueType="num">
                                      <p:cBhvr>
                                        <p:cTn id="78" dur="1000" fill="hold"/>
                                        <p:tgtEl>
                                          <p:spTgt spid="150"/>
                                        </p:tgtEl>
                                        <p:attrNameLst>
                                          <p:attrName>ppt_w</p:attrName>
                                        </p:attrNameLst>
                                      </p:cBhvr>
                                      <p:tavLst>
                                        <p:tav tm="0">
                                          <p:val>
                                            <p:strVal val="#ppt_w*0.70"/>
                                          </p:val>
                                        </p:tav>
                                        <p:tav tm="100000">
                                          <p:val>
                                            <p:strVal val="#ppt_w"/>
                                          </p:val>
                                        </p:tav>
                                      </p:tavLst>
                                    </p:anim>
                                    <p:anim calcmode="lin" valueType="num">
                                      <p:cBhvr>
                                        <p:cTn id="79" dur="1000" fill="hold"/>
                                        <p:tgtEl>
                                          <p:spTgt spid="150"/>
                                        </p:tgtEl>
                                        <p:attrNameLst>
                                          <p:attrName>ppt_h</p:attrName>
                                        </p:attrNameLst>
                                      </p:cBhvr>
                                      <p:tavLst>
                                        <p:tav tm="0">
                                          <p:val>
                                            <p:strVal val="#ppt_h"/>
                                          </p:val>
                                        </p:tav>
                                        <p:tav tm="100000">
                                          <p:val>
                                            <p:strVal val="#ppt_h"/>
                                          </p:val>
                                        </p:tav>
                                      </p:tavLst>
                                    </p:anim>
                                    <p:animEffect transition="in" filter="fade">
                                      <p:cBhvr>
                                        <p:cTn id="80" dur="1000"/>
                                        <p:tgtEl>
                                          <p:spTgt spid="150"/>
                                        </p:tgtEl>
                                      </p:cBhvr>
                                    </p:animEffect>
                                  </p:childTnLst>
                                </p:cTn>
                              </p:par>
                              <p:par>
                                <p:cTn id="81" presetID="55" presetClass="entr" presetSubtype="0" fill="hold" grpId="0" nodeType="withEffect">
                                  <p:stCondLst>
                                    <p:cond delay="0"/>
                                  </p:stCondLst>
                                  <p:childTnLst>
                                    <p:set>
                                      <p:cBhvr>
                                        <p:cTn id="82" dur="1" fill="hold">
                                          <p:stCondLst>
                                            <p:cond delay="0"/>
                                          </p:stCondLst>
                                        </p:cTn>
                                        <p:tgtEl>
                                          <p:spTgt spid="151"/>
                                        </p:tgtEl>
                                        <p:attrNameLst>
                                          <p:attrName>style.visibility</p:attrName>
                                        </p:attrNameLst>
                                      </p:cBhvr>
                                      <p:to>
                                        <p:strVal val="visible"/>
                                      </p:to>
                                    </p:set>
                                    <p:anim calcmode="lin" valueType="num">
                                      <p:cBhvr>
                                        <p:cTn id="83" dur="1000" fill="hold"/>
                                        <p:tgtEl>
                                          <p:spTgt spid="151"/>
                                        </p:tgtEl>
                                        <p:attrNameLst>
                                          <p:attrName>ppt_w</p:attrName>
                                        </p:attrNameLst>
                                      </p:cBhvr>
                                      <p:tavLst>
                                        <p:tav tm="0">
                                          <p:val>
                                            <p:strVal val="#ppt_w*0.70"/>
                                          </p:val>
                                        </p:tav>
                                        <p:tav tm="100000">
                                          <p:val>
                                            <p:strVal val="#ppt_w"/>
                                          </p:val>
                                        </p:tav>
                                      </p:tavLst>
                                    </p:anim>
                                    <p:anim calcmode="lin" valueType="num">
                                      <p:cBhvr>
                                        <p:cTn id="84" dur="1000" fill="hold"/>
                                        <p:tgtEl>
                                          <p:spTgt spid="151"/>
                                        </p:tgtEl>
                                        <p:attrNameLst>
                                          <p:attrName>ppt_h</p:attrName>
                                        </p:attrNameLst>
                                      </p:cBhvr>
                                      <p:tavLst>
                                        <p:tav tm="0">
                                          <p:val>
                                            <p:strVal val="#ppt_h"/>
                                          </p:val>
                                        </p:tav>
                                        <p:tav tm="100000">
                                          <p:val>
                                            <p:strVal val="#ppt_h"/>
                                          </p:val>
                                        </p:tav>
                                      </p:tavLst>
                                    </p:anim>
                                    <p:animEffect transition="in" filter="fade">
                                      <p:cBhvr>
                                        <p:cTn id="85"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143" grpId="0"/>
      <p:bldP spid="144" grpId="0"/>
      <p:bldP spid="145" grpId="0"/>
      <p:bldP spid="146" grpId="0"/>
      <p:bldP spid="147" grpId="0"/>
      <p:bldP spid="148" grpId="0"/>
      <p:bldP spid="150" grpId="0"/>
      <p:bldP spid="1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a:off x="1391297" y="-10529"/>
            <a:ext cx="2468056" cy="2762297"/>
          </a:xfrm>
          <a:custGeom>
            <a:avLst/>
            <a:gdLst>
              <a:gd name="connsiteX0" fmla="*/ 0 w 1851283"/>
              <a:gd name="connsiteY0" fmla="*/ 0 h 1447129"/>
              <a:gd name="connsiteX1" fmla="*/ 1851283 w 1851283"/>
              <a:gd name="connsiteY1" fmla="*/ 0 h 1447129"/>
              <a:gd name="connsiteX2" fmla="*/ 1851283 w 1851283"/>
              <a:gd name="connsiteY2" fmla="*/ 1447129 h 1447129"/>
              <a:gd name="connsiteX3" fmla="*/ 918129 w 1851283"/>
              <a:gd name="connsiteY3" fmla="*/ 982634 h 1447129"/>
              <a:gd name="connsiteX4" fmla="*/ 0 w 1851283"/>
              <a:gd name="connsiteY4" fmla="*/ 1439650 h 1447129"/>
              <a:gd name="connsiteX5" fmla="*/ 0 w 1851283"/>
              <a:gd name="connsiteY5" fmla="*/ 0 h 1447129"/>
              <a:gd name="connsiteX0-1" fmla="*/ 0 w 1851283"/>
              <a:gd name="connsiteY0-2" fmla="*/ 624114 h 2071243"/>
              <a:gd name="connsiteX1-3" fmla="*/ 1851283 w 1851283"/>
              <a:gd name="connsiteY1-4" fmla="*/ 0 h 2071243"/>
              <a:gd name="connsiteX2-5" fmla="*/ 1851283 w 1851283"/>
              <a:gd name="connsiteY2-6" fmla="*/ 2071243 h 2071243"/>
              <a:gd name="connsiteX3-7" fmla="*/ 918129 w 1851283"/>
              <a:gd name="connsiteY3-8" fmla="*/ 1606748 h 2071243"/>
              <a:gd name="connsiteX4-9" fmla="*/ 0 w 1851283"/>
              <a:gd name="connsiteY4-10" fmla="*/ 2063764 h 2071243"/>
              <a:gd name="connsiteX5-11" fmla="*/ 0 w 1851283"/>
              <a:gd name="connsiteY5-12" fmla="*/ 624114 h 2071243"/>
              <a:gd name="connsiteX0-13" fmla="*/ 0 w 1851283"/>
              <a:gd name="connsiteY0-14" fmla="*/ 14514 h 2071243"/>
              <a:gd name="connsiteX1-15" fmla="*/ 1851283 w 1851283"/>
              <a:gd name="connsiteY1-16" fmla="*/ 0 h 2071243"/>
              <a:gd name="connsiteX2-17" fmla="*/ 1851283 w 1851283"/>
              <a:gd name="connsiteY2-18" fmla="*/ 2071243 h 2071243"/>
              <a:gd name="connsiteX3-19" fmla="*/ 918129 w 1851283"/>
              <a:gd name="connsiteY3-20" fmla="*/ 1606748 h 2071243"/>
              <a:gd name="connsiteX4-21" fmla="*/ 0 w 1851283"/>
              <a:gd name="connsiteY4-22" fmla="*/ 2063764 h 2071243"/>
              <a:gd name="connsiteX5-23" fmla="*/ 0 w 1851283"/>
              <a:gd name="connsiteY5-24" fmla="*/ 14514 h 2071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1283" h="2071243">
                <a:moveTo>
                  <a:pt x="0" y="14514"/>
                </a:moveTo>
                <a:lnTo>
                  <a:pt x="1851283" y="0"/>
                </a:lnTo>
                <a:lnTo>
                  <a:pt x="1851283" y="2071243"/>
                </a:lnTo>
                <a:lnTo>
                  <a:pt x="918129" y="1606748"/>
                </a:lnTo>
                <a:lnTo>
                  <a:pt x="0" y="2063764"/>
                </a:lnTo>
                <a:lnTo>
                  <a:pt x="0" y="145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22" name="TextBox 13"/>
          <p:cNvSpPr txBox="1"/>
          <p:nvPr/>
        </p:nvSpPr>
        <p:spPr>
          <a:xfrm>
            <a:off x="2101846" y="879203"/>
            <a:ext cx="1203638" cy="1026159"/>
          </a:xfrm>
          <a:prstGeom prst="rect">
            <a:avLst/>
          </a:prstGeom>
          <a:noFill/>
        </p:spPr>
        <p:txBody>
          <a:bodyPr wrap="square" lIns="0" tIns="0" rIns="0" bIns="0" rtlCol="0">
            <a:spAutoFit/>
          </a:bodyPr>
          <a:lstStyle/>
          <a:p>
            <a:r>
              <a:rPr lang="en-US" altLang="zh-CN" sz="6700" b="1" dirty="0">
                <a:solidFill>
                  <a:schemeClr val="bg1"/>
                </a:solidFill>
                <a:latin typeface="+mn-lt"/>
                <a:ea typeface="+mn-ea"/>
                <a:cs typeface="+mn-ea"/>
                <a:sym typeface="+mn-lt"/>
              </a:rPr>
              <a:t>01</a:t>
            </a:r>
            <a:endParaRPr lang="zh-CN" altLang="en-US" sz="6700" b="1" dirty="0">
              <a:solidFill>
                <a:schemeClr val="bg1"/>
              </a:solidFill>
              <a:latin typeface="+mn-lt"/>
              <a:ea typeface="+mn-ea"/>
              <a:cs typeface="+mn-ea"/>
              <a:sym typeface="+mn-lt"/>
            </a:endParaRPr>
          </a:p>
        </p:txBody>
      </p:sp>
      <p:pic>
        <p:nvPicPr>
          <p:cNvPr id="5" name="图片 4"/>
          <p:cNvPicPr>
            <a:picLocks noChangeAspect="1"/>
          </p:cNvPicPr>
          <p:nvPr/>
        </p:nvPicPr>
        <p:blipFill>
          <a:blip r:embed="rId1" cstate="screen"/>
          <a:stretch>
            <a:fillRect/>
          </a:stretch>
        </p:blipFill>
        <p:spPr>
          <a:xfrm>
            <a:off x="1706697" y="408429"/>
            <a:ext cx="1892558" cy="449109"/>
          </a:xfrm>
          <a:prstGeom prst="rect">
            <a:avLst/>
          </a:prstGeom>
        </p:spPr>
      </p:pic>
      <p:cxnSp>
        <p:nvCxnSpPr>
          <p:cNvPr id="13" name="直接连接符 12"/>
          <p:cNvCxnSpPr/>
          <p:nvPr/>
        </p:nvCxnSpPr>
        <p:spPr>
          <a:xfrm>
            <a:off x="3646934" y="3719998"/>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5" name="文本框 21"/>
          <p:cNvSpPr txBox="1"/>
          <p:nvPr/>
        </p:nvSpPr>
        <p:spPr>
          <a:xfrm>
            <a:off x="3746570" y="2798013"/>
            <a:ext cx="4467225" cy="923330"/>
          </a:xfrm>
          <a:prstGeom prst="rect">
            <a:avLst/>
          </a:prstGeom>
          <a:noFill/>
        </p:spPr>
        <p:txBody>
          <a:bodyPr wrap="square" rtlCol="0">
            <a:spAutoFit/>
          </a:bodyPr>
          <a:lstStyle/>
          <a:p>
            <a:pPr algn="r"/>
            <a:r>
              <a:rPr lang="zh-CN" altLang="en-US" sz="5400" dirty="0">
                <a:solidFill>
                  <a:srgbClr val="A40000"/>
                </a:solidFill>
                <a:latin typeface="微软雅黑" panose="020B0503020204020204" pitchFamily="34" charset="-122"/>
                <a:ea typeface="微软雅黑" panose="020B0503020204020204" pitchFamily="34" charset="-122"/>
              </a:rPr>
              <a:t>班会主题介绍</a:t>
            </a:r>
            <a:endParaRPr lang="zh-CN" altLang="en-US" sz="5400" dirty="0">
              <a:solidFill>
                <a:srgbClr val="A4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0.7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21"/>
          <p:cNvSpPr txBox="1"/>
          <p:nvPr/>
        </p:nvSpPr>
        <p:spPr>
          <a:xfrm>
            <a:off x="1398906" y="430532"/>
            <a:ext cx="3549015" cy="707886"/>
          </a:xfrm>
          <a:prstGeom prst="rect">
            <a:avLst/>
          </a:prstGeom>
          <a:noFill/>
        </p:spPr>
        <p:txBody>
          <a:bodyPr wrap="square" rtlCol="0">
            <a:spAutoFit/>
          </a:bodyPr>
          <a:lstStyle/>
          <a:p>
            <a:pPr algn="r" fontAlgn="auto">
              <a:spcBef>
                <a:spcPts val="0"/>
              </a:spcBef>
              <a:spcAft>
                <a:spcPts val="0"/>
              </a:spcAft>
            </a:pPr>
            <a:r>
              <a:rPr lang="zh-CN" altLang="en-US" sz="4000" dirty="0">
                <a:solidFill>
                  <a:srgbClr val="A40000"/>
                </a:solidFill>
                <a:latin typeface="微软雅黑" panose="020B0503020204020204" pitchFamily="34" charset="-122"/>
                <a:ea typeface="微软雅黑" panose="020B0503020204020204" pitchFamily="34" charset="-122"/>
              </a:rPr>
              <a:t>班会主题介绍</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1898710" y="1137250"/>
            <a:ext cx="4796444" cy="0"/>
          </a:xfrm>
          <a:prstGeom prst="line">
            <a:avLst/>
          </a:prstGeom>
          <a:noFill/>
          <a:ln w="6350" cap="flat" cmpd="sng" algn="ctr">
            <a:solidFill>
              <a:srgbClr val="A40000"/>
            </a:solidFill>
            <a:prstDash val="dash"/>
            <a:miter lim="800000"/>
          </a:ln>
          <a:effectLst/>
        </p:spPr>
      </p:cxnSp>
      <p:pic>
        <p:nvPicPr>
          <p:cNvPr id="46" name="Picture 15"/>
          <p:cNvPicPr>
            <a:picLocks noChangeAspect="1" noChangeArrowheads="1"/>
          </p:cNvPicPr>
          <p:nvPr/>
        </p:nvPicPr>
        <p:blipFill>
          <a:blip r:embed="rId1" cstate="screen"/>
          <a:stretch>
            <a:fillRect/>
          </a:stretch>
        </p:blipFill>
        <p:spPr bwMode="auto">
          <a:xfrm>
            <a:off x="527051" y="1821815"/>
            <a:ext cx="5293360" cy="3821430"/>
          </a:xfrm>
          <a:prstGeom prst="rect">
            <a:avLst/>
          </a:prstGeom>
          <a:ln w="6350" cap="sq">
            <a:solidFill>
              <a:sysClr val="window" lastClr="FFFFFF">
                <a:lumMod val="85000"/>
              </a:sysClr>
            </a:solidFill>
            <a:prstDash val="solid"/>
            <a:miter lim="800000"/>
            <a:headEnd/>
            <a:tailEnd/>
          </a:ln>
          <a:effectLst/>
        </p:spPr>
      </p:pic>
      <p:sp>
        <p:nvSpPr>
          <p:cNvPr id="47" name="TextBox 14"/>
          <p:cNvSpPr txBox="1"/>
          <p:nvPr/>
        </p:nvSpPr>
        <p:spPr>
          <a:xfrm>
            <a:off x="6846883" y="1821664"/>
            <a:ext cx="2600075" cy="623235"/>
          </a:xfrm>
          <a:prstGeom prst="rect">
            <a:avLst/>
          </a:prstGeom>
          <a:noFill/>
        </p:spPr>
        <p:txBody>
          <a:bodyPr wrap="square" lIns="68286" tIns="34284" rIns="68286" bIns="34284" rtlCol="0">
            <a:spAutoFit/>
          </a:bodyPr>
          <a:lstStyle/>
          <a:p>
            <a:pPr algn="ctr" defTabSz="681990"/>
            <a:r>
              <a:rPr lang="zh-CN" altLang="en-US" sz="3600" b="1" dirty="0">
                <a:solidFill>
                  <a:srgbClr val="A40000"/>
                </a:solidFill>
                <a:latin typeface="微软雅黑" panose="020B0503020204020204" pitchFamily="34" charset="-122"/>
                <a:ea typeface="微软雅黑" panose="020B0503020204020204" pitchFamily="34" charset="-122"/>
                <a:cs typeface="+mn-ea"/>
                <a:sym typeface="+mn-lt"/>
              </a:rPr>
              <a:t>主题介绍</a:t>
            </a:r>
            <a:endParaRPr lang="zh-CN" altLang="en-US" sz="3600" b="1" dirty="0">
              <a:solidFill>
                <a:srgbClr val="A40000"/>
              </a:solidFill>
              <a:latin typeface="微软雅黑" panose="020B0503020204020204" pitchFamily="34" charset="-122"/>
              <a:ea typeface="微软雅黑" panose="020B0503020204020204" pitchFamily="34" charset="-122"/>
              <a:cs typeface="+mn-ea"/>
              <a:sym typeface="+mn-lt"/>
            </a:endParaRPr>
          </a:p>
        </p:txBody>
      </p:sp>
      <p:sp>
        <p:nvSpPr>
          <p:cNvPr id="48" name="矩形 47"/>
          <p:cNvSpPr>
            <a:spLocks noChangeArrowheads="1"/>
          </p:cNvSpPr>
          <p:nvPr/>
        </p:nvSpPr>
        <p:spPr bwMode="auto">
          <a:xfrm>
            <a:off x="6983095" y="2990216"/>
            <a:ext cx="4401820" cy="154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a:lnSpc>
                <a:spcPct val="150000"/>
              </a:lnSpc>
            </a:pP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600" dirty="0" smtClean="0">
              <a:solidFill>
                <a:srgbClr val="404040"/>
              </a:solidFill>
              <a:latin typeface="微软雅黑" panose="020B0503020204020204" pitchFamily="34" charset="-122"/>
              <a:ea typeface="微软雅黑" panose="020B0503020204020204" pitchFamily="34" charset="-122"/>
              <a:cs typeface="+mn-ea"/>
              <a:sym typeface="+mn-lt"/>
            </a:endParaRPr>
          </a:p>
        </p:txBody>
      </p:sp>
      <p:cxnSp>
        <p:nvCxnSpPr>
          <p:cNvPr id="49" name="直接连接符 48"/>
          <p:cNvCxnSpPr/>
          <p:nvPr/>
        </p:nvCxnSpPr>
        <p:spPr>
          <a:xfrm>
            <a:off x="7195095" y="2548120"/>
            <a:ext cx="2696372" cy="1588"/>
          </a:xfrm>
          <a:prstGeom prst="line">
            <a:avLst/>
          </a:prstGeom>
          <a:solidFill>
            <a:sysClr val="windowText" lastClr="000000">
              <a:lumMod val="50000"/>
              <a:lumOff val="50000"/>
            </a:sysClr>
          </a:solidFill>
          <a:ln w="6350" cap="flat" cmpd="sng" algn="ctr">
            <a:solidFill>
              <a:sysClr val="windowText" lastClr="000000">
                <a:lumMod val="65000"/>
                <a:lumOff val="35000"/>
              </a:sysClr>
            </a:solidFill>
            <a:prstDash val="solid"/>
            <a:miter lim="800000"/>
          </a:ln>
          <a:effectLst/>
        </p:spPr>
      </p:cxnSp>
      <p:sp>
        <p:nvSpPr>
          <p:cNvPr id="50" name="椭圆 49"/>
          <p:cNvSpPr/>
          <p:nvPr/>
        </p:nvSpPr>
        <p:spPr>
          <a:xfrm>
            <a:off x="7122188" y="2518538"/>
            <a:ext cx="96299" cy="71438"/>
          </a:xfrm>
          <a:prstGeom prst="ellipse">
            <a:avLst/>
          </a:prstGeom>
          <a:solidFill>
            <a:sysClr val="window" lastClr="FFFFFF">
              <a:lumMod val="50000"/>
            </a:sys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681990" eaLnBrk="1" fontAlgn="auto" latinLnBrk="0" hangingPunct="1">
              <a:lnSpc>
                <a:spcPct val="100000"/>
              </a:lnSpc>
              <a:spcBef>
                <a:spcPts val="0"/>
              </a:spcBef>
              <a:spcAft>
                <a:spcPts val="0"/>
              </a:spcAft>
              <a:buClrTx/>
              <a:buSzTx/>
              <a:buFontTx/>
              <a:buNone/>
              <a:defRPr/>
            </a:pPr>
            <a:endParaRPr kumimoji="0" lang="zh-CN" altLang="en-US" sz="2700" b="0" i="0" u="none" strike="noStrike" kern="0" cap="none" spc="0" normalizeH="0" baseline="0" noProof="0" smtClean="0">
              <a:ln>
                <a:noFill/>
              </a:ln>
              <a:solidFill>
                <a:srgbClr val="404040"/>
              </a:solidFill>
              <a:effectLst/>
              <a:uLnTx/>
              <a:uFillTx/>
              <a:latin typeface="Calibri" panose="020F0502020204030204"/>
              <a:ea typeface="宋体" panose="0201060003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1000" fill="hold"/>
                                        <p:tgtEl>
                                          <p:spTgt spid="47"/>
                                        </p:tgtEl>
                                        <p:attrNameLst>
                                          <p:attrName>ppt_w</p:attrName>
                                        </p:attrNameLst>
                                      </p:cBhvr>
                                      <p:tavLst>
                                        <p:tav tm="0">
                                          <p:val>
                                            <p:strVal val="#ppt_w*0.70"/>
                                          </p:val>
                                        </p:tav>
                                        <p:tav tm="100000">
                                          <p:val>
                                            <p:strVal val="#ppt_w"/>
                                          </p:val>
                                        </p:tav>
                                      </p:tavLst>
                                    </p:anim>
                                    <p:anim calcmode="lin" valueType="num">
                                      <p:cBhvr>
                                        <p:cTn id="14" dur="1000" fill="hold"/>
                                        <p:tgtEl>
                                          <p:spTgt spid="47"/>
                                        </p:tgtEl>
                                        <p:attrNameLst>
                                          <p:attrName>ppt_h</p:attrName>
                                        </p:attrNameLst>
                                      </p:cBhvr>
                                      <p:tavLst>
                                        <p:tav tm="0">
                                          <p:val>
                                            <p:strVal val="#ppt_h"/>
                                          </p:val>
                                        </p:tav>
                                        <p:tav tm="100000">
                                          <p:val>
                                            <p:strVal val="#ppt_h"/>
                                          </p:val>
                                        </p:tav>
                                      </p:tavLst>
                                    </p:anim>
                                    <p:animEffect transition="in" filter="fade">
                                      <p:cBhvr>
                                        <p:cTn id="15" dur="1000"/>
                                        <p:tgtEl>
                                          <p:spTgt spid="47"/>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1000" fill="hold"/>
                                        <p:tgtEl>
                                          <p:spTgt spid="48"/>
                                        </p:tgtEl>
                                        <p:attrNameLst>
                                          <p:attrName>ppt_w</p:attrName>
                                        </p:attrNameLst>
                                      </p:cBhvr>
                                      <p:tavLst>
                                        <p:tav tm="0">
                                          <p:val>
                                            <p:strVal val="#ppt_w*0.70"/>
                                          </p:val>
                                        </p:tav>
                                        <p:tav tm="100000">
                                          <p:val>
                                            <p:strVal val="#ppt_w"/>
                                          </p:val>
                                        </p:tav>
                                      </p:tavLst>
                                    </p:anim>
                                    <p:anim calcmode="lin" valueType="num">
                                      <p:cBhvr>
                                        <p:cTn id="19" dur="1000" fill="hold"/>
                                        <p:tgtEl>
                                          <p:spTgt spid="48"/>
                                        </p:tgtEl>
                                        <p:attrNameLst>
                                          <p:attrName>ppt_h</p:attrName>
                                        </p:attrNameLst>
                                      </p:cBhvr>
                                      <p:tavLst>
                                        <p:tav tm="0">
                                          <p:val>
                                            <p:strVal val="#ppt_h"/>
                                          </p:val>
                                        </p:tav>
                                        <p:tav tm="100000">
                                          <p:val>
                                            <p:strVal val="#ppt_h"/>
                                          </p:val>
                                        </p:tav>
                                      </p:tavLst>
                                    </p:anim>
                                    <p:animEffect transition="in" filter="fade">
                                      <p:cBhvr>
                                        <p:cTn id="20" dur="1000"/>
                                        <p:tgtEl>
                                          <p:spTgt spid="48"/>
                                        </p:tgtEl>
                                      </p:cBhvr>
                                    </p:animEffect>
                                  </p:childTnLst>
                                </p:cTn>
                              </p:par>
                              <p:par>
                                <p:cTn id="21" presetID="55"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1000" fill="hold"/>
                                        <p:tgtEl>
                                          <p:spTgt spid="49"/>
                                        </p:tgtEl>
                                        <p:attrNameLst>
                                          <p:attrName>ppt_w</p:attrName>
                                        </p:attrNameLst>
                                      </p:cBhvr>
                                      <p:tavLst>
                                        <p:tav tm="0">
                                          <p:val>
                                            <p:strVal val="#ppt_w*0.70"/>
                                          </p:val>
                                        </p:tav>
                                        <p:tav tm="100000">
                                          <p:val>
                                            <p:strVal val="#ppt_w"/>
                                          </p:val>
                                        </p:tav>
                                      </p:tavLst>
                                    </p:anim>
                                    <p:anim calcmode="lin" valueType="num">
                                      <p:cBhvr>
                                        <p:cTn id="24" dur="1000" fill="hold"/>
                                        <p:tgtEl>
                                          <p:spTgt spid="49"/>
                                        </p:tgtEl>
                                        <p:attrNameLst>
                                          <p:attrName>ppt_h</p:attrName>
                                        </p:attrNameLst>
                                      </p:cBhvr>
                                      <p:tavLst>
                                        <p:tav tm="0">
                                          <p:val>
                                            <p:strVal val="#ppt_h"/>
                                          </p:val>
                                        </p:tav>
                                        <p:tav tm="100000">
                                          <p:val>
                                            <p:strVal val="#ppt_h"/>
                                          </p:val>
                                        </p:tav>
                                      </p:tavLst>
                                    </p:anim>
                                    <p:animEffect transition="in" filter="fade">
                                      <p:cBhvr>
                                        <p:cTn id="25" dur="1000"/>
                                        <p:tgtEl>
                                          <p:spTgt spid="49"/>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1000" fill="hold"/>
                                        <p:tgtEl>
                                          <p:spTgt spid="50"/>
                                        </p:tgtEl>
                                        <p:attrNameLst>
                                          <p:attrName>ppt_w</p:attrName>
                                        </p:attrNameLst>
                                      </p:cBhvr>
                                      <p:tavLst>
                                        <p:tav tm="0">
                                          <p:val>
                                            <p:strVal val="#ppt_w*0.70"/>
                                          </p:val>
                                        </p:tav>
                                        <p:tav tm="100000">
                                          <p:val>
                                            <p:strVal val="#ppt_w"/>
                                          </p:val>
                                        </p:tav>
                                      </p:tavLst>
                                    </p:anim>
                                    <p:anim calcmode="lin" valueType="num">
                                      <p:cBhvr>
                                        <p:cTn id="29" dur="1000" fill="hold"/>
                                        <p:tgtEl>
                                          <p:spTgt spid="50"/>
                                        </p:tgtEl>
                                        <p:attrNameLst>
                                          <p:attrName>ppt_h</p:attrName>
                                        </p:attrNameLst>
                                      </p:cBhvr>
                                      <p:tavLst>
                                        <p:tav tm="0">
                                          <p:val>
                                            <p:strVal val="#ppt_h"/>
                                          </p:val>
                                        </p:tav>
                                        <p:tav tm="100000">
                                          <p:val>
                                            <p:strVal val="#ppt_h"/>
                                          </p:val>
                                        </p:tav>
                                      </p:tavLst>
                                    </p:anim>
                                    <p:animEffect transition="in" filter="fade">
                                      <p:cBhvr>
                                        <p:cTn id="30"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21"/>
          <p:cNvSpPr txBox="1"/>
          <p:nvPr/>
        </p:nvSpPr>
        <p:spPr>
          <a:xfrm>
            <a:off x="1398906" y="430532"/>
            <a:ext cx="3549015" cy="707886"/>
          </a:xfrm>
          <a:prstGeom prst="rect">
            <a:avLst/>
          </a:prstGeom>
          <a:noFill/>
        </p:spPr>
        <p:txBody>
          <a:bodyPr wrap="square" rtlCol="0">
            <a:spAutoFit/>
          </a:bodyPr>
          <a:lstStyle/>
          <a:p>
            <a:pPr algn="r" fontAlgn="auto">
              <a:spcBef>
                <a:spcPts val="0"/>
              </a:spcBef>
              <a:spcAft>
                <a:spcPts val="0"/>
              </a:spcAft>
            </a:pPr>
            <a:r>
              <a:rPr lang="zh-CN" altLang="en-US" sz="4000" dirty="0">
                <a:solidFill>
                  <a:srgbClr val="A40000"/>
                </a:solidFill>
                <a:latin typeface="微软雅黑" panose="020B0503020204020204" pitchFamily="34" charset="-122"/>
                <a:ea typeface="微软雅黑" panose="020B0503020204020204" pitchFamily="34" charset="-122"/>
              </a:rPr>
              <a:t>班会主题介绍</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41" name="Shape 4159"/>
          <p:cNvSpPr/>
          <p:nvPr/>
        </p:nvSpPr>
        <p:spPr>
          <a:xfrm rot="2218901">
            <a:off x="7266629" y="1757739"/>
            <a:ext cx="952064" cy="9022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fontAlgn="auto">
              <a:spcBef>
                <a:spcPts val="0"/>
              </a:spcBef>
              <a:spcAft>
                <a:spcPts val="0"/>
              </a:spcAft>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Shape 4159"/>
          <p:cNvSpPr/>
          <p:nvPr/>
        </p:nvSpPr>
        <p:spPr>
          <a:xfrm rot="20065798" flipV="1">
            <a:off x="7185969" y="4083655"/>
            <a:ext cx="952064" cy="9022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fontAlgn="auto">
              <a:spcBef>
                <a:spcPts val="0"/>
              </a:spcBef>
              <a:spcAft>
                <a:spcPts val="0"/>
              </a:spcAft>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Shape 4159"/>
          <p:cNvSpPr/>
          <p:nvPr/>
        </p:nvSpPr>
        <p:spPr>
          <a:xfrm rot="19381099" flipH="1">
            <a:off x="3790332" y="1757739"/>
            <a:ext cx="952064" cy="9022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fontAlgn="auto">
              <a:spcBef>
                <a:spcPts val="0"/>
              </a:spcBef>
              <a:spcAft>
                <a:spcPts val="0"/>
              </a:spcAft>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Shape 4159"/>
          <p:cNvSpPr/>
          <p:nvPr/>
        </p:nvSpPr>
        <p:spPr>
          <a:xfrm rot="1534202" flipH="1" flipV="1">
            <a:off x="3859312" y="4083655"/>
            <a:ext cx="952064" cy="9022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fontAlgn="auto">
              <a:spcBef>
                <a:spcPts val="0"/>
              </a:spcBef>
              <a:spcAft>
                <a:spcPts val="0"/>
              </a:spcAft>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Freeform 29"/>
          <p:cNvSpPr/>
          <p:nvPr/>
        </p:nvSpPr>
        <p:spPr bwMode="auto">
          <a:xfrm>
            <a:off x="5661159" y="3425010"/>
            <a:ext cx="650047" cy="1771553"/>
          </a:xfrm>
          <a:custGeom>
            <a:avLst/>
            <a:gdLst>
              <a:gd name="T0" fmla="*/ 183 w 278"/>
              <a:gd name="T1" fmla="*/ 249 h 757"/>
              <a:gd name="T2" fmla="*/ 156 w 278"/>
              <a:gd name="T3" fmla="*/ 0 h 757"/>
              <a:gd name="T4" fmla="*/ 143 w 278"/>
              <a:gd name="T5" fmla="*/ 2 h 757"/>
              <a:gd name="T6" fmla="*/ 122 w 278"/>
              <a:gd name="T7" fmla="*/ 257 h 757"/>
              <a:gd name="T8" fmla="*/ 14 w 278"/>
              <a:gd name="T9" fmla="*/ 198 h 757"/>
              <a:gd name="T10" fmla="*/ 0 w 278"/>
              <a:gd name="T11" fmla="*/ 231 h 757"/>
              <a:gd name="T12" fmla="*/ 111 w 278"/>
              <a:gd name="T13" fmla="*/ 352 h 757"/>
              <a:gd name="T14" fmla="*/ 82 w 278"/>
              <a:gd name="T15" fmla="*/ 753 h 757"/>
              <a:gd name="T16" fmla="*/ 239 w 278"/>
              <a:gd name="T17" fmla="*/ 757 h 757"/>
              <a:gd name="T18" fmla="*/ 194 w 278"/>
              <a:gd name="T19" fmla="*/ 351 h 757"/>
              <a:gd name="T20" fmla="*/ 278 w 278"/>
              <a:gd name="T21" fmla="*/ 238 h 757"/>
              <a:gd name="T22" fmla="*/ 259 w 278"/>
              <a:gd name="T23" fmla="*/ 195 h 757"/>
              <a:gd name="T24" fmla="*/ 183 w 278"/>
              <a:gd name="T25" fmla="*/ 24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 h="757">
                <a:moveTo>
                  <a:pt x="183" y="249"/>
                </a:moveTo>
                <a:cubicBezTo>
                  <a:pt x="183" y="249"/>
                  <a:pt x="178" y="167"/>
                  <a:pt x="156" y="0"/>
                </a:cubicBezTo>
                <a:cubicBezTo>
                  <a:pt x="152" y="1"/>
                  <a:pt x="148" y="2"/>
                  <a:pt x="143" y="2"/>
                </a:cubicBezTo>
                <a:cubicBezTo>
                  <a:pt x="136" y="75"/>
                  <a:pt x="124" y="201"/>
                  <a:pt x="122" y="257"/>
                </a:cubicBezTo>
                <a:cubicBezTo>
                  <a:pt x="121" y="263"/>
                  <a:pt x="85" y="221"/>
                  <a:pt x="14" y="198"/>
                </a:cubicBezTo>
                <a:cubicBezTo>
                  <a:pt x="10" y="209"/>
                  <a:pt x="5" y="220"/>
                  <a:pt x="0" y="231"/>
                </a:cubicBezTo>
                <a:cubicBezTo>
                  <a:pt x="46" y="263"/>
                  <a:pt x="98" y="308"/>
                  <a:pt x="111" y="352"/>
                </a:cubicBezTo>
                <a:cubicBezTo>
                  <a:pt x="111" y="352"/>
                  <a:pt x="110" y="624"/>
                  <a:pt x="82" y="753"/>
                </a:cubicBezTo>
                <a:cubicBezTo>
                  <a:pt x="82" y="753"/>
                  <a:pt x="179" y="727"/>
                  <a:pt x="239" y="757"/>
                </a:cubicBezTo>
                <a:cubicBezTo>
                  <a:pt x="203" y="698"/>
                  <a:pt x="194" y="351"/>
                  <a:pt x="194" y="351"/>
                </a:cubicBezTo>
                <a:cubicBezTo>
                  <a:pt x="207" y="304"/>
                  <a:pt x="241" y="266"/>
                  <a:pt x="278" y="238"/>
                </a:cubicBezTo>
                <a:cubicBezTo>
                  <a:pt x="271" y="224"/>
                  <a:pt x="264" y="209"/>
                  <a:pt x="259" y="195"/>
                </a:cubicBezTo>
                <a:cubicBezTo>
                  <a:pt x="231" y="206"/>
                  <a:pt x="203" y="223"/>
                  <a:pt x="183" y="249"/>
                </a:cubicBezTo>
                <a:close/>
              </a:path>
            </a:pathLst>
          </a:custGeom>
          <a:solidFill>
            <a:sysClr val="windowText" lastClr="000000">
              <a:lumMod val="50000"/>
              <a:lumOff val="50000"/>
            </a:sysClr>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6" name="Group 2"/>
          <p:cNvGrpSpPr/>
          <p:nvPr/>
        </p:nvGrpSpPr>
        <p:grpSpPr>
          <a:xfrm>
            <a:off x="4289634" y="1923713"/>
            <a:ext cx="3426431" cy="2364452"/>
            <a:chOff x="3827689" y="1960108"/>
            <a:chExt cx="4568825" cy="3152775"/>
          </a:xfrm>
        </p:grpSpPr>
        <p:sp>
          <p:nvSpPr>
            <p:cNvPr id="47" name="Freeform 30"/>
            <p:cNvSpPr/>
            <p:nvPr/>
          </p:nvSpPr>
          <p:spPr bwMode="auto">
            <a:xfrm>
              <a:off x="5727926" y="1960108"/>
              <a:ext cx="736600" cy="1362074"/>
            </a:xfrm>
            <a:custGeom>
              <a:avLst/>
              <a:gdLst>
                <a:gd name="T0" fmla="*/ 123 w 236"/>
                <a:gd name="T1" fmla="*/ 0 h 436"/>
                <a:gd name="T2" fmla="*/ 6 w 236"/>
                <a:gd name="T3" fmla="*/ 218 h 436"/>
                <a:gd name="T4" fmla="*/ 0 w 236"/>
                <a:gd name="T5" fmla="*/ 219 h 436"/>
                <a:gd name="T6" fmla="*/ 105 w 236"/>
                <a:gd name="T7" fmla="*/ 5 h 436"/>
                <a:gd name="T8" fmla="*/ 105 w 236"/>
                <a:gd name="T9" fmla="*/ 432 h 436"/>
                <a:gd name="T10" fmla="*/ 116 w 236"/>
                <a:gd name="T11" fmla="*/ 436 h 436"/>
                <a:gd name="T12" fmla="*/ 236 w 236"/>
                <a:gd name="T13" fmla="*/ 218 h 436"/>
                <a:gd name="T14" fmla="*/ 123 w 236"/>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436">
                  <a:moveTo>
                    <a:pt x="123" y="0"/>
                  </a:moveTo>
                  <a:cubicBezTo>
                    <a:pt x="123" y="0"/>
                    <a:pt x="6" y="98"/>
                    <a:pt x="6" y="218"/>
                  </a:cubicBezTo>
                  <a:cubicBezTo>
                    <a:pt x="6" y="219"/>
                    <a:pt x="0" y="219"/>
                    <a:pt x="0" y="219"/>
                  </a:cubicBezTo>
                  <a:cubicBezTo>
                    <a:pt x="0" y="113"/>
                    <a:pt x="85" y="25"/>
                    <a:pt x="105" y="5"/>
                  </a:cubicBezTo>
                  <a:cubicBezTo>
                    <a:pt x="105" y="432"/>
                    <a:pt x="105" y="432"/>
                    <a:pt x="105" y="432"/>
                  </a:cubicBezTo>
                  <a:cubicBezTo>
                    <a:pt x="121" y="435"/>
                    <a:pt x="116" y="436"/>
                    <a:pt x="116" y="436"/>
                  </a:cubicBezTo>
                  <a:cubicBezTo>
                    <a:pt x="116" y="436"/>
                    <a:pt x="236" y="339"/>
                    <a:pt x="236" y="218"/>
                  </a:cubicBezTo>
                  <a:cubicBezTo>
                    <a:pt x="236" y="98"/>
                    <a:pt x="123" y="0"/>
                    <a:pt x="123" y="0"/>
                  </a:cubicBezTo>
                  <a:close/>
                </a:path>
              </a:pathLst>
            </a:custGeom>
            <a:solidFill>
              <a:srgbClr val="DA251D"/>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Freeform 31"/>
            <p:cNvSpPr/>
            <p:nvPr/>
          </p:nvSpPr>
          <p:spPr bwMode="auto">
            <a:xfrm>
              <a:off x="7459889" y="4195308"/>
              <a:ext cx="936625" cy="693738"/>
            </a:xfrm>
            <a:custGeom>
              <a:avLst/>
              <a:gdLst>
                <a:gd name="T0" fmla="*/ 180 w 300"/>
                <a:gd name="T1" fmla="*/ 31 h 222"/>
                <a:gd name="T2" fmla="*/ 0 w 300"/>
                <a:gd name="T3" fmla="*/ 55 h 222"/>
                <a:gd name="T4" fmla="*/ 120 w 300"/>
                <a:gd name="T5" fmla="*/ 191 h 222"/>
                <a:gd name="T6" fmla="*/ 300 w 300"/>
                <a:gd name="T7" fmla="*/ 167 h 222"/>
                <a:gd name="T8" fmla="*/ 180 w 300"/>
                <a:gd name="T9" fmla="*/ 31 h 222"/>
              </a:gdLst>
              <a:ahLst/>
              <a:cxnLst>
                <a:cxn ang="0">
                  <a:pos x="T0" y="T1"/>
                </a:cxn>
                <a:cxn ang="0">
                  <a:pos x="T2" y="T3"/>
                </a:cxn>
                <a:cxn ang="0">
                  <a:pos x="T4" y="T5"/>
                </a:cxn>
                <a:cxn ang="0">
                  <a:pos x="T6" y="T7"/>
                </a:cxn>
                <a:cxn ang="0">
                  <a:pos x="T8" y="T9"/>
                </a:cxn>
              </a:cxnLst>
              <a:rect l="0" t="0" r="r" b="b"/>
              <a:pathLst>
                <a:path w="300" h="222">
                  <a:moveTo>
                    <a:pt x="180" y="31"/>
                  </a:moveTo>
                  <a:cubicBezTo>
                    <a:pt x="97" y="0"/>
                    <a:pt x="0" y="55"/>
                    <a:pt x="0" y="55"/>
                  </a:cubicBezTo>
                  <a:cubicBezTo>
                    <a:pt x="0" y="55"/>
                    <a:pt x="37" y="160"/>
                    <a:pt x="120" y="191"/>
                  </a:cubicBezTo>
                  <a:cubicBezTo>
                    <a:pt x="202" y="222"/>
                    <a:pt x="300" y="167"/>
                    <a:pt x="300" y="167"/>
                  </a:cubicBezTo>
                  <a:cubicBezTo>
                    <a:pt x="300" y="167"/>
                    <a:pt x="263" y="62"/>
                    <a:pt x="180" y="31"/>
                  </a:cubicBezTo>
                  <a:close/>
                </a:path>
              </a:pathLst>
            </a:custGeom>
            <a:solidFill>
              <a:srgbClr val="A40000"/>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Freeform 32"/>
            <p:cNvSpPr/>
            <p:nvPr/>
          </p:nvSpPr>
          <p:spPr bwMode="auto">
            <a:xfrm>
              <a:off x="7472589" y="2682420"/>
              <a:ext cx="908050" cy="714375"/>
            </a:xfrm>
            <a:custGeom>
              <a:avLst/>
              <a:gdLst>
                <a:gd name="T0" fmla="*/ 181 w 291"/>
                <a:gd name="T1" fmla="*/ 192 h 229"/>
                <a:gd name="T2" fmla="*/ 291 w 291"/>
                <a:gd name="T3" fmla="*/ 48 h 229"/>
                <a:gd name="T4" fmla="*/ 110 w 291"/>
                <a:gd name="T5" fmla="*/ 36 h 229"/>
                <a:gd name="T6" fmla="*/ 0 w 291"/>
                <a:gd name="T7" fmla="*/ 180 h 229"/>
                <a:gd name="T8" fmla="*/ 181 w 291"/>
                <a:gd name="T9" fmla="*/ 192 h 229"/>
              </a:gdLst>
              <a:ahLst/>
              <a:cxnLst>
                <a:cxn ang="0">
                  <a:pos x="T0" y="T1"/>
                </a:cxn>
                <a:cxn ang="0">
                  <a:pos x="T2" y="T3"/>
                </a:cxn>
                <a:cxn ang="0">
                  <a:pos x="T4" y="T5"/>
                </a:cxn>
                <a:cxn ang="0">
                  <a:pos x="T6" y="T7"/>
                </a:cxn>
                <a:cxn ang="0">
                  <a:pos x="T8" y="T9"/>
                </a:cxn>
              </a:cxnLst>
              <a:rect l="0" t="0" r="r" b="b"/>
              <a:pathLst>
                <a:path w="291" h="229">
                  <a:moveTo>
                    <a:pt x="181" y="192"/>
                  </a:moveTo>
                  <a:cubicBezTo>
                    <a:pt x="261" y="156"/>
                    <a:pt x="291" y="48"/>
                    <a:pt x="291" y="48"/>
                  </a:cubicBezTo>
                  <a:cubicBezTo>
                    <a:pt x="291" y="48"/>
                    <a:pt x="191" y="0"/>
                    <a:pt x="110" y="36"/>
                  </a:cubicBezTo>
                  <a:cubicBezTo>
                    <a:pt x="30" y="73"/>
                    <a:pt x="0" y="180"/>
                    <a:pt x="0" y="180"/>
                  </a:cubicBezTo>
                  <a:cubicBezTo>
                    <a:pt x="0" y="180"/>
                    <a:pt x="100" y="229"/>
                    <a:pt x="181" y="192"/>
                  </a:cubicBezTo>
                  <a:close/>
                </a:path>
              </a:pathLst>
            </a:custGeom>
            <a:solidFill>
              <a:srgbClr val="A40000"/>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Freeform 32"/>
            <p:cNvSpPr/>
            <p:nvPr/>
          </p:nvSpPr>
          <p:spPr bwMode="auto">
            <a:xfrm>
              <a:off x="6386739" y="4068308"/>
              <a:ext cx="1023938" cy="1044575"/>
            </a:xfrm>
            <a:custGeom>
              <a:avLst/>
              <a:gdLst>
                <a:gd name="T0" fmla="*/ 7 w 328"/>
                <a:gd name="T1" fmla="*/ 13 h 335"/>
                <a:gd name="T2" fmla="*/ 25 w 328"/>
                <a:gd name="T3" fmla="*/ 161 h 335"/>
                <a:gd name="T4" fmla="*/ 44 w 328"/>
                <a:gd name="T5" fmla="*/ 204 h 335"/>
                <a:gd name="T6" fmla="*/ 79 w 328"/>
                <a:gd name="T7" fmla="*/ 250 h 335"/>
                <a:gd name="T8" fmla="*/ 315 w 328"/>
                <a:gd name="T9" fmla="*/ 321 h 335"/>
                <a:gd name="T10" fmla="*/ 243 w 328"/>
                <a:gd name="T11" fmla="*/ 85 h 335"/>
                <a:gd name="T12" fmla="*/ 7 w 328"/>
                <a:gd name="T13" fmla="*/ 13 h 335"/>
              </a:gdLst>
              <a:ahLst/>
              <a:cxnLst>
                <a:cxn ang="0">
                  <a:pos x="T0" y="T1"/>
                </a:cxn>
                <a:cxn ang="0">
                  <a:pos x="T2" y="T3"/>
                </a:cxn>
                <a:cxn ang="0">
                  <a:pos x="T4" y="T5"/>
                </a:cxn>
                <a:cxn ang="0">
                  <a:pos x="T6" y="T7"/>
                </a:cxn>
                <a:cxn ang="0">
                  <a:pos x="T8" y="T9"/>
                </a:cxn>
                <a:cxn ang="0">
                  <a:pos x="T10" y="T11"/>
                </a:cxn>
                <a:cxn ang="0">
                  <a:pos x="T12" y="T13"/>
                </a:cxn>
              </a:cxnLst>
              <a:rect l="0" t="0" r="r" b="b"/>
              <a:pathLst>
                <a:path w="328" h="335">
                  <a:moveTo>
                    <a:pt x="7" y="13"/>
                  </a:moveTo>
                  <a:cubicBezTo>
                    <a:pt x="7" y="13"/>
                    <a:pt x="0" y="87"/>
                    <a:pt x="25" y="161"/>
                  </a:cubicBezTo>
                  <a:cubicBezTo>
                    <a:pt x="30" y="175"/>
                    <a:pt x="37" y="190"/>
                    <a:pt x="44" y="204"/>
                  </a:cubicBezTo>
                  <a:cubicBezTo>
                    <a:pt x="54" y="220"/>
                    <a:pt x="65" y="236"/>
                    <a:pt x="79" y="250"/>
                  </a:cubicBezTo>
                  <a:cubicBezTo>
                    <a:pt x="164" y="335"/>
                    <a:pt x="315" y="321"/>
                    <a:pt x="315" y="321"/>
                  </a:cubicBezTo>
                  <a:cubicBezTo>
                    <a:pt x="315" y="321"/>
                    <a:pt x="328" y="170"/>
                    <a:pt x="243" y="85"/>
                  </a:cubicBezTo>
                  <a:cubicBezTo>
                    <a:pt x="158" y="0"/>
                    <a:pt x="7" y="13"/>
                    <a:pt x="7" y="13"/>
                  </a:cubicBezTo>
                  <a:close/>
                </a:path>
              </a:pathLst>
            </a:custGeom>
            <a:solidFill>
              <a:srgbClr val="DA251D"/>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Freeform 34"/>
            <p:cNvSpPr/>
            <p:nvPr/>
          </p:nvSpPr>
          <p:spPr bwMode="auto">
            <a:xfrm>
              <a:off x="6386739" y="2463345"/>
              <a:ext cx="1044575" cy="1046163"/>
            </a:xfrm>
            <a:custGeom>
              <a:avLst/>
              <a:gdLst>
                <a:gd name="T0" fmla="*/ 13 w 335"/>
                <a:gd name="T1" fmla="*/ 321 h 335"/>
                <a:gd name="T2" fmla="*/ 250 w 335"/>
                <a:gd name="T3" fmla="*/ 249 h 335"/>
                <a:gd name="T4" fmla="*/ 322 w 335"/>
                <a:gd name="T5" fmla="*/ 13 h 335"/>
                <a:gd name="T6" fmla="*/ 85 w 335"/>
                <a:gd name="T7" fmla="*/ 85 h 335"/>
                <a:gd name="T8" fmla="*/ 13 w 335"/>
                <a:gd name="T9" fmla="*/ 321 h 335"/>
              </a:gdLst>
              <a:ahLst/>
              <a:cxnLst>
                <a:cxn ang="0">
                  <a:pos x="T0" y="T1"/>
                </a:cxn>
                <a:cxn ang="0">
                  <a:pos x="T2" y="T3"/>
                </a:cxn>
                <a:cxn ang="0">
                  <a:pos x="T4" y="T5"/>
                </a:cxn>
                <a:cxn ang="0">
                  <a:pos x="T6" y="T7"/>
                </a:cxn>
                <a:cxn ang="0">
                  <a:pos x="T8" y="T9"/>
                </a:cxn>
              </a:cxnLst>
              <a:rect l="0" t="0" r="r" b="b"/>
              <a:pathLst>
                <a:path w="335" h="335">
                  <a:moveTo>
                    <a:pt x="13" y="321"/>
                  </a:moveTo>
                  <a:cubicBezTo>
                    <a:pt x="13" y="321"/>
                    <a:pt x="165" y="335"/>
                    <a:pt x="250" y="249"/>
                  </a:cubicBezTo>
                  <a:cubicBezTo>
                    <a:pt x="335" y="164"/>
                    <a:pt x="322" y="13"/>
                    <a:pt x="322" y="13"/>
                  </a:cubicBezTo>
                  <a:cubicBezTo>
                    <a:pt x="322" y="13"/>
                    <a:pt x="170" y="0"/>
                    <a:pt x="85" y="85"/>
                  </a:cubicBezTo>
                  <a:cubicBezTo>
                    <a:pt x="0" y="170"/>
                    <a:pt x="13" y="321"/>
                    <a:pt x="13" y="321"/>
                  </a:cubicBezTo>
                  <a:close/>
                </a:path>
              </a:pathLst>
            </a:custGeom>
            <a:solidFill>
              <a:srgbClr val="DA251D"/>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Freeform 42"/>
            <p:cNvSpPr/>
            <p:nvPr/>
          </p:nvSpPr>
          <p:spPr bwMode="auto">
            <a:xfrm>
              <a:off x="5718402" y="1975983"/>
              <a:ext cx="338138" cy="1339850"/>
            </a:xfrm>
            <a:custGeom>
              <a:avLst/>
              <a:gdLst>
                <a:gd name="T0" fmla="*/ 3 w 108"/>
                <a:gd name="T1" fmla="*/ 214 h 429"/>
                <a:gd name="T2" fmla="*/ 0 w 108"/>
                <a:gd name="T3" fmla="*/ 214 h 429"/>
                <a:gd name="T4" fmla="*/ 108 w 108"/>
                <a:gd name="T5" fmla="*/ 429 h 429"/>
                <a:gd name="T6" fmla="*/ 108 w 108"/>
                <a:gd name="T7" fmla="*/ 427 h 429"/>
                <a:gd name="T8" fmla="*/ 108 w 108"/>
                <a:gd name="T9" fmla="*/ 0 h 429"/>
                <a:gd name="T10" fmla="*/ 3 w 108"/>
                <a:gd name="T11" fmla="*/ 214 h 429"/>
              </a:gdLst>
              <a:ahLst/>
              <a:cxnLst>
                <a:cxn ang="0">
                  <a:pos x="T0" y="T1"/>
                </a:cxn>
                <a:cxn ang="0">
                  <a:pos x="T2" y="T3"/>
                </a:cxn>
                <a:cxn ang="0">
                  <a:pos x="T4" y="T5"/>
                </a:cxn>
                <a:cxn ang="0">
                  <a:pos x="T6" y="T7"/>
                </a:cxn>
                <a:cxn ang="0">
                  <a:pos x="T8" y="T9"/>
                </a:cxn>
                <a:cxn ang="0">
                  <a:pos x="T10" y="T11"/>
                </a:cxn>
              </a:cxnLst>
              <a:rect l="0" t="0" r="r" b="b"/>
              <a:pathLst>
                <a:path w="108" h="429">
                  <a:moveTo>
                    <a:pt x="3" y="214"/>
                  </a:moveTo>
                  <a:cubicBezTo>
                    <a:pt x="3" y="214"/>
                    <a:pt x="0" y="214"/>
                    <a:pt x="0" y="214"/>
                  </a:cubicBezTo>
                  <a:cubicBezTo>
                    <a:pt x="0" y="321"/>
                    <a:pt x="88" y="409"/>
                    <a:pt x="108" y="429"/>
                  </a:cubicBezTo>
                  <a:cubicBezTo>
                    <a:pt x="108" y="427"/>
                    <a:pt x="108" y="427"/>
                    <a:pt x="108" y="427"/>
                  </a:cubicBezTo>
                  <a:cubicBezTo>
                    <a:pt x="108" y="0"/>
                    <a:pt x="108" y="0"/>
                    <a:pt x="108" y="0"/>
                  </a:cubicBezTo>
                  <a:cubicBezTo>
                    <a:pt x="88" y="20"/>
                    <a:pt x="3" y="108"/>
                    <a:pt x="3" y="214"/>
                  </a:cubicBezTo>
                  <a:close/>
                </a:path>
              </a:pathLst>
            </a:custGeom>
            <a:solidFill>
              <a:srgbClr val="A40000"/>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Freeform 52"/>
            <p:cNvSpPr/>
            <p:nvPr/>
          </p:nvSpPr>
          <p:spPr bwMode="auto">
            <a:xfrm>
              <a:off x="3827689" y="2699883"/>
              <a:ext cx="936625" cy="693738"/>
            </a:xfrm>
            <a:custGeom>
              <a:avLst/>
              <a:gdLst>
                <a:gd name="T0" fmla="*/ 180 w 300"/>
                <a:gd name="T1" fmla="*/ 30 h 222"/>
                <a:gd name="T2" fmla="*/ 0 w 300"/>
                <a:gd name="T3" fmla="*/ 54 h 222"/>
                <a:gd name="T4" fmla="*/ 0 w 300"/>
                <a:gd name="T5" fmla="*/ 54 h 222"/>
                <a:gd name="T6" fmla="*/ 120 w 300"/>
                <a:gd name="T7" fmla="*/ 191 h 222"/>
                <a:gd name="T8" fmla="*/ 300 w 300"/>
                <a:gd name="T9" fmla="*/ 167 h 222"/>
                <a:gd name="T10" fmla="*/ 299 w 300"/>
                <a:gd name="T11" fmla="*/ 165 h 222"/>
                <a:gd name="T12" fmla="*/ 180 w 300"/>
                <a:gd name="T13" fmla="*/ 30 h 222"/>
              </a:gdLst>
              <a:ahLst/>
              <a:cxnLst>
                <a:cxn ang="0">
                  <a:pos x="T0" y="T1"/>
                </a:cxn>
                <a:cxn ang="0">
                  <a:pos x="T2" y="T3"/>
                </a:cxn>
                <a:cxn ang="0">
                  <a:pos x="T4" y="T5"/>
                </a:cxn>
                <a:cxn ang="0">
                  <a:pos x="T6" y="T7"/>
                </a:cxn>
                <a:cxn ang="0">
                  <a:pos x="T8" y="T9"/>
                </a:cxn>
                <a:cxn ang="0">
                  <a:pos x="T10" y="T11"/>
                </a:cxn>
                <a:cxn ang="0">
                  <a:pos x="T12" y="T13"/>
                </a:cxn>
              </a:cxnLst>
              <a:rect l="0" t="0" r="r" b="b"/>
              <a:pathLst>
                <a:path w="300" h="222">
                  <a:moveTo>
                    <a:pt x="180" y="30"/>
                  </a:moveTo>
                  <a:cubicBezTo>
                    <a:pt x="99" y="0"/>
                    <a:pt x="5" y="51"/>
                    <a:pt x="0" y="54"/>
                  </a:cubicBezTo>
                  <a:cubicBezTo>
                    <a:pt x="0" y="54"/>
                    <a:pt x="0" y="54"/>
                    <a:pt x="0" y="54"/>
                  </a:cubicBezTo>
                  <a:cubicBezTo>
                    <a:pt x="0" y="54"/>
                    <a:pt x="37" y="160"/>
                    <a:pt x="120" y="191"/>
                  </a:cubicBezTo>
                  <a:cubicBezTo>
                    <a:pt x="203" y="222"/>
                    <a:pt x="300" y="167"/>
                    <a:pt x="300" y="167"/>
                  </a:cubicBezTo>
                  <a:cubicBezTo>
                    <a:pt x="300" y="167"/>
                    <a:pt x="299" y="166"/>
                    <a:pt x="299" y="165"/>
                  </a:cubicBezTo>
                  <a:cubicBezTo>
                    <a:pt x="294" y="153"/>
                    <a:pt x="257" y="59"/>
                    <a:pt x="180" y="30"/>
                  </a:cubicBezTo>
                  <a:close/>
                </a:path>
              </a:pathLst>
            </a:custGeom>
            <a:solidFill>
              <a:srgbClr val="DA251D"/>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Freeform 53"/>
            <p:cNvSpPr/>
            <p:nvPr/>
          </p:nvSpPr>
          <p:spPr bwMode="auto">
            <a:xfrm>
              <a:off x="3840389" y="4201658"/>
              <a:ext cx="911225" cy="711200"/>
            </a:xfrm>
            <a:custGeom>
              <a:avLst/>
              <a:gdLst>
                <a:gd name="T0" fmla="*/ 111 w 292"/>
                <a:gd name="T1" fmla="*/ 35 h 228"/>
                <a:gd name="T2" fmla="*/ 1 w 292"/>
                <a:gd name="T3" fmla="*/ 177 h 228"/>
                <a:gd name="T4" fmla="*/ 0 w 292"/>
                <a:gd name="T5" fmla="*/ 180 h 228"/>
                <a:gd name="T6" fmla="*/ 181 w 292"/>
                <a:gd name="T7" fmla="*/ 192 h 228"/>
                <a:gd name="T8" fmla="*/ 292 w 292"/>
                <a:gd name="T9" fmla="*/ 47 h 228"/>
                <a:gd name="T10" fmla="*/ 291 w 292"/>
                <a:gd name="T11" fmla="*/ 47 h 228"/>
                <a:gd name="T12" fmla="*/ 111 w 292"/>
                <a:gd name="T13" fmla="*/ 35 h 228"/>
              </a:gdLst>
              <a:ahLst/>
              <a:cxnLst>
                <a:cxn ang="0">
                  <a:pos x="T0" y="T1"/>
                </a:cxn>
                <a:cxn ang="0">
                  <a:pos x="T2" y="T3"/>
                </a:cxn>
                <a:cxn ang="0">
                  <a:pos x="T4" y="T5"/>
                </a:cxn>
                <a:cxn ang="0">
                  <a:pos x="T6" y="T7"/>
                </a:cxn>
                <a:cxn ang="0">
                  <a:pos x="T8" y="T9"/>
                </a:cxn>
                <a:cxn ang="0">
                  <a:pos x="T10" y="T11"/>
                </a:cxn>
                <a:cxn ang="0">
                  <a:pos x="T12" y="T13"/>
                </a:cxn>
              </a:cxnLst>
              <a:rect l="0" t="0" r="r" b="b"/>
              <a:pathLst>
                <a:path w="292" h="228">
                  <a:moveTo>
                    <a:pt x="111" y="35"/>
                  </a:moveTo>
                  <a:cubicBezTo>
                    <a:pt x="39" y="68"/>
                    <a:pt x="7" y="158"/>
                    <a:pt x="1" y="177"/>
                  </a:cubicBezTo>
                  <a:cubicBezTo>
                    <a:pt x="1" y="179"/>
                    <a:pt x="0" y="180"/>
                    <a:pt x="0" y="180"/>
                  </a:cubicBezTo>
                  <a:cubicBezTo>
                    <a:pt x="0" y="180"/>
                    <a:pt x="101" y="228"/>
                    <a:pt x="181" y="192"/>
                  </a:cubicBezTo>
                  <a:cubicBezTo>
                    <a:pt x="262" y="155"/>
                    <a:pt x="292" y="47"/>
                    <a:pt x="292" y="47"/>
                  </a:cubicBezTo>
                  <a:cubicBezTo>
                    <a:pt x="292" y="47"/>
                    <a:pt x="291" y="47"/>
                    <a:pt x="291" y="47"/>
                  </a:cubicBezTo>
                  <a:cubicBezTo>
                    <a:pt x="282" y="43"/>
                    <a:pt x="187" y="0"/>
                    <a:pt x="111" y="35"/>
                  </a:cubicBezTo>
                  <a:close/>
                </a:path>
              </a:pathLst>
            </a:custGeom>
            <a:solidFill>
              <a:srgbClr val="DA251D"/>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Freeform 54"/>
            <p:cNvSpPr/>
            <p:nvPr/>
          </p:nvSpPr>
          <p:spPr bwMode="auto">
            <a:xfrm>
              <a:off x="4819877" y="2444295"/>
              <a:ext cx="968375" cy="1049338"/>
            </a:xfrm>
            <a:custGeom>
              <a:avLst/>
              <a:gdLst>
                <a:gd name="T0" fmla="*/ 1 w 310"/>
                <a:gd name="T1" fmla="*/ 13 h 336"/>
                <a:gd name="T2" fmla="*/ 0 w 310"/>
                <a:gd name="T3" fmla="*/ 38 h 336"/>
                <a:gd name="T4" fmla="*/ 73 w 310"/>
                <a:gd name="T5" fmla="*/ 251 h 336"/>
                <a:gd name="T6" fmla="*/ 310 w 310"/>
                <a:gd name="T7" fmla="*/ 323 h 336"/>
                <a:gd name="T8" fmla="*/ 310 w 310"/>
                <a:gd name="T9" fmla="*/ 298 h 336"/>
                <a:gd name="T10" fmla="*/ 238 w 310"/>
                <a:gd name="T11" fmla="*/ 85 h 336"/>
                <a:gd name="T12" fmla="*/ 1 w 310"/>
                <a:gd name="T13" fmla="*/ 13 h 336"/>
              </a:gdLst>
              <a:ahLst/>
              <a:cxnLst>
                <a:cxn ang="0">
                  <a:pos x="T0" y="T1"/>
                </a:cxn>
                <a:cxn ang="0">
                  <a:pos x="T2" y="T3"/>
                </a:cxn>
                <a:cxn ang="0">
                  <a:pos x="T4" y="T5"/>
                </a:cxn>
                <a:cxn ang="0">
                  <a:pos x="T6" y="T7"/>
                </a:cxn>
                <a:cxn ang="0">
                  <a:pos x="T8" y="T9"/>
                </a:cxn>
                <a:cxn ang="0">
                  <a:pos x="T10" y="T11"/>
                </a:cxn>
                <a:cxn ang="0">
                  <a:pos x="T12" y="T13"/>
                </a:cxn>
              </a:cxnLst>
              <a:rect l="0" t="0" r="r" b="b"/>
              <a:pathLst>
                <a:path w="310" h="336">
                  <a:moveTo>
                    <a:pt x="1" y="13"/>
                  </a:moveTo>
                  <a:cubicBezTo>
                    <a:pt x="1" y="13"/>
                    <a:pt x="0" y="22"/>
                    <a:pt x="0" y="38"/>
                  </a:cubicBezTo>
                  <a:cubicBezTo>
                    <a:pt x="1" y="84"/>
                    <a:pt x="9" y="186"/>
                    <a:pt x="73" y="251"/>
                  </a:cubicBezTo>
                  <a:cubicBezTo>
                    <a:pt x="158" y="336"/>
                    <a:pt x="310" y="323"/>
                    <a:pt x="310" y="323"/>
                  </a:cubicBezTo>
                  <a:cubicBezTo>
                    <a:pt x="310" y="323"/>
                    <a:pt x="310" y="313"/>
                    <a:pt x="310" y="298"/>
                  </a:cubicBezTo>
                  <a:cubicBezTo>
                    <a:pt x="310" y="251"/>
                    <a:pt x="301" y="149"/>
                    <a:pt x="238" y="85"/>
                  </a:cubicBezTo>
                  <a:cubicBezTo>
                    <a:pt x="153" y="0"/>
                    <a:pt x="1" y="13"/>
                    <a:pt x="1" y="13"/>
                  </a:cubicBezTo>
                  <a:close/>
                </a:path>
              </a:pathLst>
            </a:custGeom>
            <a:solidFill>
              <a:srgbClr val="A40000"/>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Freeform 55"/>
            <p:cNvSpPr/>
            <p:nvPr/>
          </p:nvSpPr>
          <p:spPr bwMode="auto">
            <a:xfrm>
              <a:off x="4283302" y="3406320"/>
              <a:ext cx="1360488" cy="730250"/>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A40000"/>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Freeform 56"/>
            <p:cNvSpPr/>
            <p:nvPr/>
          </p:nvSpPr>
          <p:spPr bwMode="auto">
            <a:xfrm>
              <a:off x="4800827" y="4055608"/>
              <a:ext cx="968375" cy="1050925"/>
            </a:xfrm>
            <a:custGeom>
              <a:avLst/>
              <a:gdLst>
                <a:gd name="T0" fmla="*/ 310 w 310"/>
                <a:gd name="T1" fmla="*/ 36 h 337"/>
                <a:gd name="T2" fmla="*/ 309 w 310"/>
                <a:gd name="T3" fmla="*/ 14 h 337"/>
                <a:gd name="T4" fmla="*/ 72 w 310"/>
                <a:gd name="T5" fmla="*/ 86 h 337"/>
                <a:gd name="T6" fmla="*/ 0 w 310"/>
                <a:gd name="T7" fmla="*/ 298 h 337"/>
                <a:gd name="T8" fmla="*/ 1 w 310"/>
                <a:gd name="T9" fmla="*/ 323 h 337"/>
                <a:gd name="T10" fmla="*/ 237 w 310"/>
                <a:gd name="T11" fmla="*/ 251 h 337"/>
                <a:gd name="T12" fmla="*/ 274 w 310"/>
                <a:gd name="T13" fmla="*/ 201 h 337"/>
                <a:gd name="T14" fmla="*/ 288 w 310"/>
                <a:gd name="T15" fmla="*/ 168 h 337"/>
                <a:gd name="T16" fmla="*/ 310 w 310"/>
                <a:gd name="T17"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37">
                  <a:moveTo>
                    <a:pt x="310" y="36"/>
                  </a:moveTo>
                  <a:cubicBezTo>
                    <a:pt x="310" y="22"/>
                    <a:pt x="309" y="14"/>
                    <a:pt x="309" y="14"/>
                  </a:cubicBezTo>
                  <a:cubicBezTo>
                    <a:pt x="309" y="14"/>
                    <a:pt x="158" y="0"/>
                    <a:pt x="72" y="86"/>
                  </a:cubicBezTo>
                  <a:cubicBezTo>
                    <a:pt x="9" y="150"/>
                    <a:pt x="0" y="251"/>
                    <a:pt x="0" y="298"/>
                  </a:cubicBezTo>
                  <a:cubicBezTo>
                    <a:pt x="0" y="313"/>
                    <a:pt x="1" y="323"/>
                    <a:pt x="1" y="323"/>
                  </a:cubicBezTo>
                  <a:cubicBezTo>
                    <a:pt x="1" y="323"/>
                    <a:pt x="152" y="337"/>
                    <a:pt x="237" y="251"/>
                  </a:cubicBezTo>
                  <a:cubicBezTo>
                    <a:pt x="252" y="236"/>
                    <a:pt x="264" y="219"/>
                    <a:pt x="274" y="201"/>
                  </a:cubicBezTo>
                  <a:cubicBezTo>
                    <a:pt x="279" y="190"/>
                    <a:pt x="284" y="179"/>
                    <a:pt x="288" y="168"/>
                  </a:cubicBezTo>
                  <a:cubicBezTo>
                    <a:pt x="307" y="117"/>
                    <a:pt x="310" y="65"/>
                    <a:pt x="310" y="36"/>
                  </a:cubicBezTo>
                  <a:close/>
                </a:path>
              </a:pathLst>
            </a:custGeom>
            <a:solidFill>
              <a:srgbClr val="A40000"/>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Freeform 55"/>
            <p:cNvSpPr/>
            <p:nvPr/>
          </p:nvSpPr>
          <p:spPr bwMode="auto">
            <a:xfrm>
              <a:off x="6547642" y="3406320"/>
              <a:ext cx="1360488" cy="730250"/>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DA251D"/>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9" name="Group 53"/>
            <p:cNvGrpSpPr/>
            <p:nvPr/>
          </p:nvGrpSpPr>
          <p:grpSpPr>
            <a:xfrm>
              <a:off x="5959985" y="3684603"/>
              <a:ext cx="304800" cy="290513"/>
              <a:chOff x="5935663" y="4418013"/>
              <a:chExt cx="304800" cy="290513"/>
            </a:xfrm>
          </p:grpSpPr>
          <p:sp>
            <p:nvSpPr>
              <p:cNvPr id="60" name="Freeform 41"/>
              <p:cNvSpPr/>
              <p:nvPr/>
            </p:nvSpPr>
            <p:spPr bwMode="auto">
              <a:xfrm>
                <a:off x="5945188" y="4418013"/>
                <a:ext cx="295275" cy="290513"/>
              </a:xfrm>
              <a:custGeom>
                <a:avLst/>
                <a:gdLst>
                  <a:gd name="T0" fmla="*/ 77 w 95"/>
                  <a:gd name="T1" fmla="*/ 80 h 93"/>
                  <a:gd name="T2" fmla="*/ 77 w 95"/>
                  <a:gd name="T3" fmla="*/ 17 h 93"/>
                  <a:gd name="T4" fmla="*/ 15 w 95"/>
                  <a:gd name="T5" fmla="*/ 17 h 93"/>
                  <a:gd name="T6" fmla="*/ 2 w 95"/>
                  <a:gd name="T7" fmla="*/ 50 h 93"/>
                  <a:gd name="T8" fmla="*/ 8 w 95"/>
                  <a:gd name="T9" fmla="*/ 20 h 93"/>
                  <a:gd name="T10" fmla="*/ 31 w 95"/>
                  <a:gd name="T11" fmla="*/ 7 h 93"/>
                  <a:gd name="T12" fmla="*/ 31 w 95"/>
                  <a:gd name="T13" fmla="*/ 93 h 93"/>
                  <a:gd name="T14" fmla="*/ 40 w 95"/>
                  <a:gd name="T15" fmla="*/ 93 h 93"/>
                  <a:gd name="T16" fmla="*/ 56 w 95"/>
                  <a:gd name="T17" fmla="*/ 91 h 93"/>
                  <a:gd name="T18" fmla="*/ 77 w 95"/>
                  <a:gd name="T19"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3">
                    <a:moveTo>
                      <a:pt x="77" y="80"/>
                    </a:moveTo>
                    <a:cubicBezTo>
                      <a:pt x="95" y="63"/>
                      <a:pt x="95" y="35"/>
                      <a:pt x="77" y="17"/>
                    </a:cubicBezTo>
                    <a:cubicBezTo>
                      <a:pt x="60" y="0"/>
                      <a:pt x="32" y="0"/>
                      <a:pt x="15" y="17"/>
                    </a:cubicBezTo>
                    <a:cubicBezTo>
                      <a:pt x="6" y="26"/>
                      <a:pt x="1" y="38"/>
                      <a:pt x="2" y="50"/>
                    </a:cubicBezTo>
                    <a:cubicBezTo>
                      <a:pt x="2" y="39"/>
                      <a:pt x="0" y="28"/>
                      <a:pt x="8" y="20"/>
                    </a:cubicBezTo>
                    <a:cubicBezTo>
                      <a:pt x="16" y="12"/>
                      <a:pt x="31" y="7"/>
                      <a:pt x="31" y="7"/>
                    </a:cubicBezTo>
                    <a:cubicBezTo>
                      <a:pt x="31" y="93"/>
                      <a:pt x="31" y="93"/>
                      <a:pt x="31" y="93"/>
                    </a:cubicBezTo>
                    <a:cubicBezTo>
                      <a:pt x="31" y="93"/>
                      <a:pt x="39" y="93"/>
                      <a:pt x="40" y="93"/>
                    </a:cubicBezTo>
                    <a:cubicBezTo>
                      <a:pt x="44" y="93"/>
                      <a:pt x="52" y="92"/>
                      <a:pt x="56" y="91"/>
                    </a:cubicBezTo>
                    <a:cubicBezTo>
                      <a:pt x="63" y="89"/>
                      <a:pt x="72" y="85"/>
                      <a:pt x="77" y="80"/>
                    </a:cubicBezTo>
                    <a:close/>
                  </a:path>
                </a:pathLst>
              </a:custGeom>
              <a:solidFill>
                <a:srgbClr val="848363"/>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Freeform 60"/>
              <p:cNvSpPr/>
              <p:nvPr/>
            </p:nvSpPr>
            <p:spPr bwMode="auto">
              <a:xfrm>
                <a:off x="5935663" y="4440238"/>
                <a:ext cx="106363" cy="265113"/>
              </a:xfrm>
              <a:custGeom>
                <a:avLst/>
                <a:gdLst>
                  <a:gd name="T0" fmla="*/ 11 w 34"/>
                  <a:gd name="T1" fmla="*/ 13 h 89"/>
                  <a:gd name="T2" fmla="*/ 1 w 34"/>
                  <a:gd name="T3" fmla="*/ 43 h 89"/>
                  <a:gd name="T4" fmla="*/ 9 w 34"/>
                  <a:gd name="T5" fmla="*/ 76 h 89"/>
                  <a:gd name="T6" fmla="*/ 34 w 34"/>
                  <a:gd name="T7" fmla="*/ 89 h 89"/>
                  <a:gd name="T8" fmla="*/ 34 w 34"/>
                  <a:gd name="T9" fmla="*/ 86 h 89"/>
                  <a:gd name="T10" fmla="*/ 34 w 34"/>
                  <a:gd name="T11" fmla="*/ 0 h 89"/>
                  <a:gd name="T12" fmla="*/ 11 w 34"/>
                  <a:gd name="T13" fmla="*/ 13 h 89"/>
                </a:gdLst>
                <a:ahLst/>
                <a:cxnLst>
                  <a:cxn ang="0">
                    <a:pos x="T0" y="T1"/>
                  </a:cxn>
                  <a:cxn ang="0">
                    <a:pos x="T2" y="T3"/>
                  </a:cxn>
                  <a:cxn ang="0">
                    <a:pos x="T4" y="T5"/>
                  </a:cxn>
                  <a:cxn ang="0">
                    <a:pos x="T6" y="T7"/>
                  </a:cxn>
                  <a:cxn ang="0">
                    <a:pos x="T8" y="T9"/>
                  </a:cxn>
                  <a:cxn ang="0">
                    <a:pos x="T10" y="T11"/>
                  </a:cxn>
                  <a:cxn ang="0">
                    <a:pos x="T12" y="T13"/>
                  </a:cxn>
                </a:cxnLst>
                <a:rect l="0" t="0" r="r" b="b"/>
                <a:pathLst>
                  <a:path w="34" h="89">
                    <a:moveTo>
                      <a:pt x="11" y="13"/>
                    </a:moveTo>
                    <a:cubicBezTo>
                      <a:pt x="3" y="21"/>
                      <a:pt x="2" y="32"/>
                      <a:pt x="1" y="43"/>
                    </a:cubicBezTo>
                    <a:cubicBezTo>
                      <a:pt x="1" y="55"/>
                      <a:pt x="0" y="67"/>
                      <a:pt x="9" y="76"/>
                    </a:cubicBezTo>
                    <a:cubicBezTo>
                      <a:pt x="18" y="84"/>
                      <a:pt x="34" y="88"/>
                      <a:pt x="34" y="89"/>
                    </a:cubicBezTo>
                    <a:cubicBezTo>
                      <a:pt x="34" y="86"/>
                      <a:pt x="34" y="86"/>
                      <a:pt x="34" y="86"/>
                    </a:cubicBezTo>
                    <a:cubicBezTo>
                      <a:pt x="34" y="0"/>
                      <a:pt x="34" y="0"/>
                      <a:pt x="34" y="0"/>
                    </a:cubicBezTo>
                    <a:cubicBezTo>
                      <a:pt x="34" y="0"/>
                      <a:pt x="19" y="5"/>
                      <a:pt x="11" y="13"/>
                    </a:cubicBezTo>
                    <a:close/>
                  </a:path>
                </a:pathLst>
              </a:custGeom>
              <a:solidFill>
                <a:sysClr val="windowText" lastClr="000000">
                  <a:lumMod val="75000"/>
                  <a:lumOff val="25000"/>
                </a:sysClr>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62" name="组合 61"/>
          <p:cNvGrpSpPr/>
          <p:nvPr/>
        </p:nvGrpSpPr>
        <p:grpSpPr>
          <a:xfrm>
            <a:off x="1398905" y="1852932"/>
            <a:ext cx="1981200" cy="711835"/>
            <a:chOff x="2408" y="3190"/>
            <a:chExt cx="3120" cy="1121"/>
          </a:xfrm>
        </p:grpSpPr>
        <p:sp>
          <p:nvSpPr>
            <p:cNvPr id="63"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endPar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64"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endPar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endParaRPr>
            </a:p>
          </p:txBody>
        </p:sp>
      </p:grpSp>
      <p:grpSp>
        <p:nvGrpSpPr>
          <p:cNvPr id="65" name="组合 64"/>
          <p:cNvGrpSpPr/>
          <p:nvPr/>
        </p:nvGrpSpPr>
        <p:grpSpPr>
          <a:xfrm>
            <a:off x="9211311" y="1923417"/>
            <a:ext cx="1981200" cy="711835"/>
            <a:chOff x="2408" y="3190"/>
            <a:chExt cx="3120" cy="1121"/>
          </a:xfrm>
        </p:grpSpPr>
        <p:sp>
          <p:nvSpPr>
            <p:cNvPr id="66"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endPar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67"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endPar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endParaRPr>
            </a:p>
          </p:txBody>
        </p:sp>
      </p:grpSp>
      <p:grpSp>
        <p:nvGrpSpPr>
          <p:cNvPr id="68" name="组合 67"/>
          <p:cNvGrpSpPr/>
          <p:nvPr/>
        </p:nvGrpSpPr>
        <p:grpSpPr>
          <a:xfrm>
            <a:off x="1398905" y="4138297"/>
            <a:ext cx="1981200" cy="711835"/>
            <a:chOff x="2408" y="3190"/>
            <a:chExt cx="3120" cy="1121"/>
          </a:xfrm>
        </p:grpSpPr>
        <p:sp>
          <p:nvSpPr>
            <p:cNvPr id="69"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endPar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70"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endPar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endParaRPr>
            </a:p>
          </p:txBody>
        </p:sp>
      </p:grpSp>
      <p:grpSp>
        <p:nvGrpSpPr>
          <p:cNvPr id="71" name="组合 70"/>
          <p:cNvGrpSpPr/>
          <p:nvPr/>
        </p:nvGrpSpPr>
        <p:grpSpPr>
          <a:xfrm>
            <a:off x="9211311" y="4138297"/>
            <a:ext cx="1981200" cy="711835"/>
            <a:chOff x="2408" y="3190"/>
            <a:chExt cx="3120" cy="1121"/>
          </a:xfrm>
        </p:grpSpPr>
        <p:sp>
          <p:nvSpPr>
            <p:cNvPr id="72"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endPar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73"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endPar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right)">
                                      <p:cBhvr>
                                        <p:cTn id="15" dur="500"/>
                                        <p:tgtEl>
                                          <p:spTgt spid="4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right)">
                                      <p:cBhvr>
                                        <p:cTn id="19" dur="500"/>
                                        <p:tgtEl>
                                          <p:spTgt spid="4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checkerboard(across)">
                                      <p:cBhvr>
                                        <p:cTn id="31" dur="500"/>
                                        <p:tgtEl>
                                          <p:spTgt spid="62"/>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checkerboard(across)">
                                      <p:cBhvr>
                                        <p:cTn id="35" dur="500"/>
                                        <p:tgtEl>
                                          <p:spTgt spid="65"/>
                                        </p:tgtEl>
                                      </p:cBhvr>
                                    </p:animEffect>
                                  </p:childTnLst>
                                </p:cTn>
                              </p:par>
                            </p:childTnLst>
                          </p:cTn>
                        </p:par>
                        <p:par>
                          <p:cTn id="36" fill="hold">
                            <p:stCondLst>
                              <p:cond delay="4000"/>
                            </p:stCondLst>
                            <p:childTnLst>
                              <p:par>
                                <p:cTn id="37" presetID="5" presetClass="entr" presetSubtype="10"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checkerboard(across)">
                                      <p:cBhvr>
                                        <p:cTn id="39" dur="500"/>
                                        <p:tgtEl>
                                          <p:spTgt spid="68"/>
                                        </p:tgtEl>
                                      </p:cBhvr>
                                    </p:animEffect>
                                  </p:childTnLst>
                                </p:cTn>
                              </p:par>
                            </p:childTnLst>
                          </p:cTn>
                        </p:par>
                        <p:par>
                          <p:cTn id="40" fill="hold">
                            <p:stCondLst>
                              <p:cond delay="4500"/>
                            </p:stCondLst>
                            <p:childTnLst>
                              <p:par>
                                <p:cTn id="41" presetID="5" presetClass="entr" presetSubtype="10"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checkerboard(across)">
                                      <p:cBhvr>
                                        <p:cTn id="4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P spid="4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1"/>
          <p:cNvSpPr txBox="1"/>
          <p:nvPr/>
        </p:nvSpPr>
        <p:spPr>
          <a:xfrm>
            <a:off x="1398906" y="430532"/>
            <a:ext cx="3549015" cy="707886"/>
          </a:xfrm>
          <a:prstGeom prst="rect">
            <a:avLst/>
          </a:prstGeom>
          <a:noFill/>
        </p:spPr>
        <p:txBody>
          <a:bodyPr wrap="square" rtlCol="0">
            <a:spAutoFit/>
          </a:bodyPr>
          <a:lstStyle/>
          <a:p>
            <a:pPr algn="r" fontAlgn="auto">
              <a:spcBef>
                <a:spcPts val="0"/>
              </a:spcBef>
              <a:spcAft>
                <a:spcPts val="0"/>
              </a:spcAft>
            </a:pPr>
            <a:r>
              <a:rPr lang="zh-CN" altLang="en-US" sz="4000" dirty="0">
                <a:solidFill>
                  <a:srgbClr val="A40000"/>
                </a:solidFill>
                <a:latin typeface="微软雅黑" panose="020B0503020204020204" pitchFamily="34" charset="-122"/>
                <a:ea typeface="微软雅黑" panose="020B0503020204020204" pitchFamily="34" charset="-122"/>
              </a:rPr>
              <a:t>班会主题介绍</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55" name="矩形 54"/>
          <p:cNvSpPr/>
          <p:nvPr/>
        </p:nvSpPr>
        <p:spPr>
          <a:xfrm>
            <a:off x="4000501" y="2783698"/>
            <a:ext cx="6153151" cy="3062287"/>
          </a:xfrm>
          <a:prstGeom prst="rect">
            <a:avLst/>
          </a:prstGeom>
          <a:noFill/>
          <a:ln w="254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grpSp>
        <p:nvGrpSpPr>
          <p:cNvPr id="56" name="组合 55"/>
          <p:cNvGrpSpPr/>
          <p:nvPr/>
        </p:nvGrpSpPr>
        <p:grpSpPr>
          <a:xfrm>
            <a:off x="1855954" y="1319431"/>
            <a:ext cx="3708463" cy="4419601"/>
            <a:chOff x="1894053" y="1821541"/>
            <a:chExt cx="3708462" cy="4419601"/>
          </a:xfrm>
          <a:solidFill>
            <a:srgbClr val="C00000"/>
          </a:solidFill>
        </p:grpSpPr>
        <p:sp>
          <p:nvSpPr>
            <p:cNvPr id="57" name="矩形 56"/>
            <p:cNvSpPr/>
            <p:nvPr/>
          </p:nvSpPr>
          <p:spPr>
            <a:xfrm>
              <a:off x="1894053" y="1821541"/>
              <a:ext cx="3708462" cy="4419601"/>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58" name="矩形 57"/>
            <p:cNvSpPr/>
            <p:nvPr/>
          </p:nvSpPr>
          <p:spPr>
            <a:xfrm>
              <a:off x="2289597" y="3126594"/>
              <a:ext cx="3051659" cy="1708160"/>
            </a:xfrm>
            <a:prstGeom prst="rect">
              <a:avLst/>
            </a:prstGeom>
            <a:grp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59" name="矩形 58"/>
          <p:cNvSpPr/>
          <p:nvPr/>
        </p:nvSpPr>
        <p:spPr>
          <a:xfrm>
            <a:off x="2743942" y="1530704"/>
            <a:ext cx="1932487" cy="615539"/>
          </a:xfrm>
          <a:prstGeom prst="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cs typeface="+mn-cs"/>
              </a:rPr>
              <a:t>标题文本</a:t>
            </a:r>
            <a:endParaRPr kumimoji="0" lang="zh-CN" altLang="en-US" sz="2400" b="1"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60" name="矩形 59"/>
          <p:cNvSpPr/>
          <p:nvPr/>
        </p:nvSpPr>
        <p:spPr>
          <a:xfrm>
            <a:off x="6251647" y="3068605"/>
            <a:ext cx="736599" cy="646803"/>
          </a:xfrm>
          <a:prstGeom prst="rect">
            <a:avLst/>
          </a:prstGeom>
          <a:noFill/>
          <a:ln w="12700" cap="flat" cmpd="sng" algn="ctr">
            <a:solidFill>
              <a:srgbClr val="C00000"/>
            </a:solidFill>
            <a:prstDash val="solid"/>
            <a:miter lim="800000"/>
          </a:ln>
          <a:effectLst>
            <a:outerShdw blurRad="292100" dist="63500" dir="8100000" sx="109000" sy="109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rgbClr val="C00000"/>
                </a:solidFill>
                <a:effectLst/>
                <a:uLnTx/>
                <a:uFillTx/>
                <a:latin typeface="方正清刻本悦宋简体" panose="02000000000000000000" pitchFamily="2" charset="-122"/>
                <a:ea typeface="方正清刻本悦宋简体" panose="02000000000000000000" pitchFamily="2" charset="-122"/>
                <a:cs typeface="+mn-cs"/>
              </a:rPr>
              <a:t>B</a:t>
            </a:r>
            <a:endParaRPr kumimoji="0" lang="zh-CN" altLang="en-US" sz="3200" b="1" i="0" u="none" strike="noStrike" kern="0" cap="none" spc="0" normalizeH="0" baseline="0" noProof="0" dirty="0" smtClean="0">
              <a:ln>
                <a:noFill/>
              </a:ln>
              <a:solidFill>
                <a:srgbClr val="C00000"/>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61" name="矩形 60"/>
          <p:cNvSpPr/>
          <p:nvPr/>
        </p:nvSpPr>
        <p:spPr>
          <a:xfrm>
            <a:off x="6251647" y="4370075"/>
            <a:ext cx="736599" cy="646803"/>
          </a:xfrm>
          <a:prstGeom prst="rect">
            <a:avLst/>
          </a:prstGeom>
          <a:noFill/>
          <a:ln w="12700" cap="flat" cmpd="sng" algn="ctr">
            <a:solidFill>
              <a:srgbClr val="C00000"/>
            </a:solidFill>
            <a:prstDash val="solid"/>
            <a:miter lim="800000"/>
          </a:ln>
          <a:effectLst>
            <a:outerShdw blurRad="292100" dist="63500" dir="8100000" sx="109000" sy="109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rgbClr val="C00000"/>
                </a:solidFill>
                <a:effectLst/>
                <a:uLnTx/>
                <a:uFillTx/>
                <a:latin typeface="方正清刻本悦宋简体" panose="02000000000000000000" pitchFamily="2" charset="-122"/>
                <a:ea typeface="方正清刻本悦宋简体" panose="02000000000000000000" pitchFamily="2" charset="-122"/>
                <a:cs typeface="+mn-cs"/>
              </a:rPr>
              <a:t>C</a:t>
            </a:r>
            <a:endParaRPr kumimoji="0" lang="zh-CN" altLang="en-US" sz="3200" b="1" i="0" u="none" strike="noStrike" kern="0" cap="none" spc="0" normalizeH="0" baseline="0" noProof="0" dirty="0" smtClean="0">
              <a:ln>
                <a:noFill/>
              </a:ln>
              <a:solidFill>
                <a:srgbClr val="C00000"/>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62" name="矩形 61"/>
          <p:cNvSpPr/>
          <p:nvPr/>
        </p:nvSpPr>
        <p:spPr>
          <a:xfrm>
            <a:off x="6251646" y="1767133"/>
            <a:ext cx="736599" cy="646803"/>
          </a:xfrm>
          <a:prstGeom prst="rect">
            <a:avLst/>
          </a:prstGeom>
          <a:noFill/>
          <a:ln w="12700" cap="flat" cmpd="sng" algn="ctr">
            <a:solidFill>
              <a:srgbClr val="C00000"/>
            </a:solidFill>
            <a:prstDash val="solid"/>
            <a:miter lim="800000"/>
          </a:ln>
          <a:effectLst>
            <a:outerShdw blurRad="292100" dist="63500" dir="8100000" sx="109000" sy="109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rgbClr val="C00000"/>
                </a:solidFill>
                <a:effectLst/>
                <a:uLnTx/>
                <a:uFillTx/>
                <a:latin typeface="方正清刻本悦宋简体" panose="02000000000000000000" pitchFamily="2" charset="-122"/>
                <a:ea typeface="方正清刻本悦宋简体" panose="02000000000000000000" pitchFamily="2" charset="-122"/>
                <a:cs typeface="+mn-cs"/>
              </a:rPr>
              <a:t>A</a:t>
            </a:r>
            <a:endParaRPr kumimoji="0" lang="zh-CN" altLang="en-US" sz="3200" b="1" i="0" u="none" strike="noStrike" kern="0" cap="none" spc="0" normalizeH="0" baseline="0" noProof="0" dirty="0" smtClean="0">
              <a:ln>
                <a:noFill/>
              </a:ln>
              <a:solidFill>
                <a:srgbClr val="C00000"/>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63" name="矩形 62"/>
          <p:cNvSpPr/>
          <p:nvPr/>
        </p:nvSpPr>
        <p:spPr>
          <a:xfrm>
            <a:off x="7051289" y="1786076"/>
            <a:ext cx="2768643" cy="923330"/>
          </a:xfrm>
          <a:prstGeom prst="rect">
            <a:avLst/>
          </a:prstGeom>
        </p:spPr>
        <p:txBody>
          <a:bodyPr wrap="square">
            <a:spAutoFit/>
          </a:bodyPr>
          <a:lstStyle/>
          <a:p>
            <a:pPr algn="just" fontAlgn="auto">
              <a:lnSpc>
                <a:spcPct val="150000"/>
              </a:lnSpc>
              <a:spcBef>
                <a:spcPts val="0"/>
              </a:spcBef>
              <a:spcAft>
                <a:spcPts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64" name="矩形 63"/>
          <p:cNvSpPr/>
          <p:nvPr/>
        </p:nvSpPr>
        <p:spPr>
          <a:xfrm>
            <a:off x="7051289" y="3068072"/>
            <a:ext cx="2768643" cy="923330"/>
          </a:xfrm>
          <a:prstGeom prst="rect">
            <a:avLst/>
          </a:prstGeom>
        </p:spPr>
        <p:txBody>
          <a:bodyPr wrap="square">
            <a:spAutoFit/>
          </a:bodyPr>
          <a:lstStyle/>
          <a:p>
            <a:pPr algn="just" fontAlgn="auto">
              <a:lnSpc>
                <a:spcPct val="150000"/>
              </a:lnSpc>
              <a:spcBef>
                <a:spcPts val="0"/>
              </a:spcBef>
              <a:spcAft>
                <a:spcPts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65" name="矩形 64"/>
          <p:cNvSpPr/>
          <p:nvPr/>
        </p:nvSpPr>
        <p:spPr>
          <a:xfrm>
            <a:off x="7051289" y="4369543"/>
            <a:ext cx="2768643" cy="923330"/>
          </a:xfrm>
          <a:prstGeom prst="rect">
            <a:avLst/>
          </a:prstGeom>
        </p:spPr>
        <p:txBody>
          <a:bodyPr wrap="square">
            <a:spAutoFit/>
          </a:bodyPr>
          <a:lstStyle/>
          <a:p>
            <a:pPr algn="just" fontAlgn="auto">
              <a:lnSpc>
                <a:spcPct val="150000"/>
              </a:lnSpc>
              <a:spcBef>
                <a:spcPts val="0"/>
              </a:spcBef>
              <a:spcAft>
                <a:spcPts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strVal val="#ppt_w*0.70"/>
                                          </p:val>
                                        </p:tav>
                                        <p:tav tm="100000">
                                          <p:val>
                                            <p:strVal val="#ppt_w"/>
                                          </p:val>
                                        </p:tav>
                                      </p:tavLst>
                                    </p:anim>
                                    <p:anim calcmode="lin" valueType="num">
                                      <p:cBhvr>
                                        <p:cTn id="8" dur="1000" fill="hold"/>
                                        <p:tgtEl>
                                          <p:spTgt spid="55"/>
                                        </p:tgtEl>
                                        <p:attrNameLst>
                                          <p:attrName>ppt_h</p:attrName>
                                        </p:attrNameLst>
                                      </p:cBhvr>
                                      <p:tavLst>
                                        <p:tav tm="0">
                                          <p:val>
                                            <p:strVal val="#ppt_h"/>
                                          </p:val>
                                        </p:tav>
                                        <p:tav tm="100000">
                                          <p:val>
                                            <p:strVal val="#ppt_h"/>
                                          </p:val>
                                        </p:tav>
                                      </p:tavLst>
                                    </p:anim>
                                    <p:animEffect transition="in" filter="fade">
                                      <p:cBhvr>
                                        <p:cTn id="9" dur="1000"/>
                                        <p:tgtEl>
                                          <p:spTgt spid="55"/>
                                        </p:tgtEl>
                                      </p:cBhvr>
                                    </p:animEffect>
                                  </p:childTnLst>
                                </p:cTn>
                              </p:par>
                              <p:par>
                                <p:cTn id="10" presetID="55"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1000" fill="hold"/>
                                        <p:tgtEl>
                                          <p:spTgt spid="56"/>
                                        </p:tgtEl>
                                        <p:attrNameLst>
                                          <p:attrName>ppt_w</p:attrName>
                                        </p:attrNameLst>
                                      </p:cBhvr>
                                      <p:tavLst>
                                        <p:tav tm="0">
                                          <p:val>
                                            <p:strVal val="#ppt_w*0.70"/>
                                          </p:val>
                                        </p:tav>
                                        <p:tav tm="100000">
                                          <p:val>
                                            <p:strVal val="#ppt_w"/>
                                          </p:val>
                                        </p:tav>
                                      </p:tavLst>
                                    </p:anim>
                                    <p:anim calcmode="lin" valueType="num">
                                      <p:cBhvr>
                                        <p:cTn id="13" dur="1000" fill="hold"/>
                                        <p:tgtEl>
                                          <p:spTgt spid="56"/>
                                        </p:tgtEl>
                                        <p:attrNameLst>
                                          <p:attrName>ppt_h</p:attrName>
                                        </p:attrNameLst>
                                      </p:cBhvr>
                                      <p:tavLst>
                                        <p:tav tm="0">
                                          <p:val>
                                            <p:strVal val="#ppt_h"/>
                                          </p:val>
                                        </p:tav>
                                        <p:tav tm="100000">
                                          <p:val>
                                            <p:strVal val="#ppt_h"/>
                                          </p:val>
                                        </p:tav>
                                      </p:tavLst>
                                    </p:anim>
                                    <p:animEffect transition="in" filter="fade">
                                      <p:cBhvr>
                                        <p:cTn id="14" dur="1000"/>
                                        <p:tgtEl>
                                          <p:spTgt spid="5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strVal val="#ppt_w*0.70"/>
                                          </p:val>
                                        </p:tav>
                                        <p:tav tm="100000">
                                          <p:val>
                                            <p:strVal val="#ppt_w"/>
                                          </p:val>
                                        </p:tav>
                                      </p:tavLst>
                                    </p:anim>
                                    <p:anim calcmode="lin" valueType="num">
                                      <p:cBhvr>
                                        <p:cTn id="18" dur="1000" fill="hold"/>
                                        <p:tgtEl>
                                          <p:spTgt spid="59"/>
                                        </p:tgtEl>
                                        <p:attrNameLst>
                                          <p:attrName>ppt_h</p:attrName>
                                        </p:attrNameLst>
                                      </p:cBhvr>
                                      <p:tavLst>
                                        <p:tav tm="0">
                                          <p:val>
                                            <p:strVal val="#ppt_h"/>
                                          </p:val>
                                        </p:tav>
                                        <p:tav tm="100000">
                                          <p:val>
                                            <p:strVal val="#ppt_h"/>
                                          </p:val>
                                        </p:tav>
                                      </p:tavLst>
                                    </p:anim>
                                    <p:animEffect transition="in" filter="fade">
                                      <p:cBhvr>
                                        <p:cTn id="19" dur="1000"/>
                                        <p:tgtEl>
                                          <p:spTgt spid="5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strVal val="#ppt_w*0.70"/>
                                          </p:val>
                                        </p:tav>
                                        <p:tav tm="100000">
                                          <p:val>
                                            <p:strVal val="#ppt_w"/>
                                          </p:val>
                                        </p:tav>
                                      </p:tavLst>
                                    </p:anim>
                                    <p:anim calcmode="lin" valueType="num">
                                      <p:cBhvr>
                                        <p:cTn id="23" dur="1000" fill="hold"/>
                                        <p:tgtEl>
                                          <p:spTgt spid="60"/>
                                        </p:tgtEl>
                                        <p:attrNameLst>
                                          <p:attrName>ppt_h</p:attrName>
                                        </p:attrNameLst>
                                      </p:cBhvr>
                                      <p:tavLst>
                                        <p:tav tm="0">
                                          <p:val>
                                            <p:strVal val="#ppt_h"/>
                                          </p:val>
                                        </p:tav>
                                        <p:tav tm="100000">
                                          <p:val>
                                            <p:strVal val="#ppt_h"/>
                                          </p:val>
                                        </p:tav>
                                      </p:tavLst>
                                    </p:anim>
                                    <p:animEffect transition="in" filter="fade">
                                      <p:cBhvr>
                                        <p:cTn id="24" dur="1000"/>
                                        <p:tgtEl>
                                          <p:spTgt spid="60"/>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1000" fill="hold"/>
                                        <p:tgtEl>
                                          <p:spTgt spid="61"/>
                                        </p:tgtEl>
                                        <p:attrNameLst>
                                          <p:attrName>ppt_w</p:attrName>
                                        </p:attrNameLst>
                                      </p:cBhvr>
                                      <p:tavLst>
                                        <p:tav tm="0">
                                          <p:val>
                                            <p:strVal val="#ppt_w*0.70"/>
                                          </p:val>
                                        </p:tav>
                                        <p:tav tm="100000">
                                          <p:val>
                                            <p:strVal val="#ppt_w"/>
                                          </p:val>
                                        </p:tav>
                                      </p:tavLst>
                                    </p:anim>
                                    <p:anim calcmode="lin" valueType="num">
                                      <p:cBhvr>
                                        <p:cTn id="28" dur="1000" fill="hold"/>
                                        <p:tgtEl>
                                          <p:spTgt spid="61"/>
                                        </p:tgtEl>
                                        <p:attrNameLst>
                                          <p:attrName>ppt_h</p:attrName>
                                        </p:attrNameLst>
                                      </p:cBhvr>
                                      <p:tavLst>
                                        <p:tav tm="0">
                                          <p:val>
                                            <p:strVal val="#ppt_h"/>
                                          </p:val>
                                        </p:tav>
                                        <p:tav tm="100000">
                                          <p:val>
                                            <p:strVal val="#ppt_h"/>
                                          </p:val>
                                        </p:tav>
                                      </p:tavLst>
                                    </p:anim>
                                    <p:animEffect transition="in" filter="fade">
                                      <p:cBhvr>
                                        <p:cTn id="29" dur="1000"/>
                                        <p:tgtEl>
                                          <p:spTgt spid="61"/>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p:cTn id="32" dur="1000" fill="hold"/>
                                        <p:tgtEl>
                                          <p:spTgt spid="62"/>
                                        </p:tgtEl>
                                        <p:attrNameLst>
                                          <p:attrName>ppt_w</p:attrName>
                                        </p:attrNameLst>
                                      </p:cBhvr>
                                      <p:tavLst>
                                        <p:tav tm="0">
                                          <p:val>
                                            <p:strVal val="#ppt_w*0.70"/>
                                          </p:val>
                                        </p:tav>
                                        <p:tav tm="100000">
                                          <p:val>
                                            <p:strVal val="#ppt_w"/>
                                          </p:val>
                                        </p:tav>
                                      </p:tavLst>
                                    </p:anim>
                                    <p:anim calcmode="lin" valueType="num">
                                      <p:cBhvr>
                                        <p:cTn id="33" dur="1000" fill="hold"/>
                                        <p:tgtEl>
                                          <p:spTgt spid="62"/>
                                        </p:tgtEl>
                                        <p:attrNameLst>
                                          <p:attrName>ppt_h</p:attrName>
                                        </p:attrNameLst>
                                      </p:cBhvr>
                                      <p:tavLst>
                                        <p:tav tm="0">
                                          <p:val>
                                            <p:strVal val="#ppt_h"/>
                                          </p:val>
                                        </p:tav>
                                        <p:tav tm="100000">
                                          <p:val>
                                            <p:strVal val="#ppt_h"/>
                                          </p:val>
                                        </p:tav>
                                      </p:tavLst>
                                    </p:anim>
                                    <p:animEffect transition="in" filter="fade">
                                      <p:cBhvr>
                                        <p:cTn id="34" dur="1000"/>
                                        <p:tgtEl>
                                          <p:spTgt spid="62"/>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1000" fill="hold"/>
                                        <p:tgtEl>
                                          <p:spTgt spid="63"/>
                                        </p:tgtEl>
                                        <p:attrNameLst>
                                          <p:attrName>ppt_w</p:attrName>
                                        </p:attrNameLst>
                                      </p:cBhvr>
                                      <p:tavLst>
                                        <p:tav tm="0">
                                          <p:val>
                                            <p:strVal val="#ppt_w*0.70"/>
                                          </p:val>
                                        </p:tav>
                                        <p:tav tm="100000">
                                          <p:val>
                                            <p:strVal val="#ppt_w"/>
                                          </p:val>
                                        </p:tav>
                                      </p:tavLst>
                                    </p:anim>
                                    <p:anim calcmode="lin" valueType="num">
                                      <p:cBhvr>
                                        <p:cTn id="38" dur="1000" fill="hold"/>
                                        <p:tgtEl>
                                          <p:spTgt spid="63"/>
                                        </p:tgtEl>
                                        <p:attrNameLst>
                                          <p:attrName>ppt_h</p:attrName>
                                        </p:attrNameLst>
                                      </p:cBhvr>
                                      <p:tavLst>
                                        <p:tav tm="0">
                                          <p:val>
                                            <p:strVal val="#ppt_h"/>
                                          </p:val>
                                        </p:tav>
                                        <p:tav tm="100000">
                                          <p:val>
                                            <p:strVal val="#ppt_h"/>
                                          </p:val>
                                        </p:tav>
                                      </p:tavLst>
                                    </p:anim>
                                    <p:animEffect transition="in" filter="fade">
                                      <p:cBhvr>
                                        <p:cTn id="39" dur="1000"/>
                                        <p:tgtEl>
                                          <p:spTgt spid="63"/>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p:cTn id="42" dur="1000" fill="hold"/>
                                        <p:tgtEl>
                                          <p:spTgt spid="64"/>
                                        </p:tgtEl>
                                        <p:attrNameLst>
                                          <p:attrName>ppt_w</p:attrName>
                                        </p:attrNameLst>
                                      </p:cBhvr>
                                      <p:tavLst>
                                        <p:tav tm="0">
                                          <p:val>
                                            <p:strVal val="#ppt_w*0.70"/>
                                          </p:val>
                                        </p:tav>
                                        <p:tav tm="100000">
                                          <p:val>
                                            <p:strVal val="#ppt_w"/>
                                          </p:val>
                                        </p:tav>
                                      </p:tavLst>
                                    </p:anim>
                                    <p:anim calcmode="lin" valueType="num">
                                      <p:cBhvr>
                                        <p:cTn id="43" dur="1000" fill="hold"/>
                                        <p:tgtEl>
                                          <p:spTgt spid="64"/>
                                        </p:tgtEl>
                                        <p:attrNameLst>
                                          <p:attrName>ppt_h</p:attrName>
                                        </p:attrNameLst>
                                      </p:cBhvr>
                                      <p:tavLst>
                                        <p:tav tm="0">
                                          <p:val>
                                            <p:strVal val="#ppt_h"/>
                                          </p:val>
                                        </p:tav>
                                        <p:tav tm="100000">
                                          <p:val>
                                            <p:strVal val="#ppt_h"/>
                                          </p:val>
                                        </p:tav>
                                      </p:tavLst>
                                    </p:anim>
                                    <p:animEffect transition="in" filter="fade">
                                      <p:cBhvr>
                                        <p:cTn id="44" dur="1000"/>
                                        <p:tgtEl>
                                          <p:spTgt spid="64"/>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1000" fill="hold"/>
                                        <p:tgtEl>
                                          <p:spTgt spid="65"/>
                                        </p:tgtEl>
                                        <p:attrNameLst>
                                          <p:attrName>ppt_w</p:attrName>
                                        </p:attrNameLst>
                                      </p:cBhvr>
                                      <p:tavLst>
                                        <p:tav tm="0">
                                          <p:val>
                                            <p:strVal val="#ppt_w*0.70"/>
                                          </p:val>
                                        </p:tav>
                                        <p:tav tm="100000">
                                          <p:val>
                                            <p:strVal val="#ppt_w"/>
                                          </p:val>
                                        </p:tav>
                                      </p:tavLst>
                                    </p:anim>
                                    <p:anim calcmode="lin" valueType="num">
                                      <p:cBhvr>
                                        <p:cTn id="48" dur="1000" fill="hold"/>
                                        <p:tgtEl>
                                          <p:spTgt spid="65"/>
                                        </p:tgtEl>
                                        <p:attrNameLst>
                                          <p:attrName>ppt_h</p:attrName>
                                        </p:attrNameLst>
                                      </p:cBhvr>
                                      <p:tavLst>
                                        <p:tav tm="0">
                                          <p:val>
                                            <p:strVal val="#ppt_h"/>
                                          </p:val>
                                        </p:tav>
                                        <p:tav tm="100000">
                                          <p:val>
                                            <p:strVal val="#ppt_h"/>
                                          </p:val>
                                        </p:tav>
                                      </p:tavLst>
                                    </p:anim>
                                    <p:animEffect transition="in" filter="fade">
                                      <p:cBhvr>
                                        <p:cTn id="49"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9" grpId="0" animBg="1"/>
      <p:bldP spid="60" grpId="0" animBg="1"/>
      <p:bldP spid="61" grpId="0" animBg="1"/>
      <p:bldP spid="62" grpId="0" animBg="1"/>
      <p:bldP spid="63"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1"/>
          <p:cNvSpPr txBox="1"/>
          <p:nvPr/>
        </p:nvSpPr>
        <p:spPr>
          <a:xfrm>
            <a:off x="1398906" y="430532"/>
            <a:ext cx="3549015" cy="707886"/>
          </a:xfrm>
          <a:prstGeom prst="rect">
            <a:avLst/>
          </a:prstGeom>
          <a:noFill/>
        </p:spPr>
        <p:txBody>
          <a:bodyPr wrap="square" rtlCol="0">
            <a:spAutoFit/>
          </a:bodyPr>
          <a:lstStyle/>
          <a:p>
            <a:pPr algn="r" fontAlgn="auto">
              <a:spcBef>
                <a:spcPts val="0"/>
              </a:spcBef>
              <a:spcAft>
                <a:spcPts val="0"/>
              </a:spcAft>
            </a:pPr>
            <a:r>
              <a:rPr lang="zh-CN" altLang="en-US" sz="4000" dirty="0">
                <a:solidFill>
                  <a:srgbClr val="A40000"/>
                </a:solidFill>
                <a:latin typeface="微软雅黑" panose="020B0503020204020204" pitchFamily="34" charset="-122"/>
                <a:ea typeface="微软雅黑" panose="020B0503020204020204" pitchFamily="34" charset="-122"/>
              </a:rPr>
              <a:t>班会主题介绍</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12" name="圆角矩形 11"/>
          <p:cNvSpPr/>
          <p:nvPr/>
        </p:nvSpPr>
        <p:spPr>
          <a:xfrm>
            <a:off x="2524760" y="2365375"/>
            <a:ext cx="7360920" cy="3271520"/>
          </a:xfrm>
          <a:prstGeom prst="roundRect">
            <a:avLst>
              <a:gd name="adj" fmla="val 7465"/>
            </a:avLst>
          </a:prstGeom>
          <a:solidFill>
            <a:sysClr val="window" lastClr="FFFFFF">
              <a:alpha val="79000"/>
            </a:sysClr>
          </a:solidFill>
          <a:ln w="12700" cap="flat" cmpd="sng" algn="ctr">
            <a:solidFill>
              <a:srgbClr val="A4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pic>
        <p:nvPicPr>
          <p:cNvPr id="13" name="图片 12"/>
          <p:cNvPicPr>
            <a:picLocks noChangeAspect="1"/>
          </p:cNvPicPr>
          <p:nvPr/>
        </p:nvPicPr>
        <p:blipFill>
          <a:blip r:embed="rId1"/>
          <a:stretch>
            <a:fillRect/>
          </a:stretch>
        </p:blipFill>
        <p:spPr>
          <a:xfrm>
            <a:off x="3657073" y="1828651"/>
            <a:ext cx="5354289" cy="1033819"/>
          </a:xfrm>
          <a:prstGeom prst="rect">
            <a:avLst/>
          </a:prstGeom>
        </p:spPr>
      </p:pic>
      <p:sp>
        <p:nvSpPr>
          <p:cNvPr id="14" name="TextBox 14"/>
          <p:cNvSpPr txBox="1"/>
          <p:nvPr/>
        </p:nvSpPr>
        <p:spPr>
          <a:xfrm>
            <a:off x="5034593" y="1891514"/>
            <a:ext cx="2600075" cy="623235"/>
          </a:xfrm>
          <a:prstGeom prst="rect">
            <a:avLst/>
          </a:prstGeom>
          <a:noFill/>
        </p:spPr>
        <p:txBody>
          <a:bodyPr wrap="square" lIns="68286" tIns="34284" rIns="68286" bIns="34284" rtlCol="0">
            <a:spAutoFit/>
          </a:bodyPr>
          <a:lstStyle/>
          <a:p>
            <a:pPr algn="ctr" defTabSz="681990"/>
            <a:r>
              <a:rPr lang="zh-CN" altLang="en-US" sz="3600" b="1" dirty="0">
                <a:solidFill>
                  <a:prstClr val="white"/>
                </a:solidFill>
                <a:latin typeface="微软雅黑" panose="020B0503020204020204" pitchFamily="34" charset="-122"/>
                <a:ea typeface="微软雅黑" panose="020B0503020204020204" pitchFamily="34" charset="-122"/>
                <a:cs typeface="+mn-ea"/>
                <a:sym typeface="+mn-lt"/>
              </a:rPr>
              <a:t>主题介绍</a:t>
            </a:r>
            <a:endParaRPr lang="zh-CN" altLang="en-US" sz="360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矩形 14"/>
          <p:cNvSpPr>
            <a:spLocks noChangeArrowheads="1"/>
          </p:cNvSpPr>
          <p:nvPr/>
        </p:nvSpPr>
        <p:spPr bwMode="auto">
          <a:xfrm>
            <a:off x="4133851" y="2813686"/>
            <a:ext cx="4401820" cy="237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a:lnSpc>
                <a:spcPct val="150000"/>
              </a:lnSpc>
            </a:pPr>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2000" dirty="0" smtClean="0">
              <a:solidFill>
                <a:srgbClr val="404040"/>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strVal val="#ppt_w*0.70"/>
                                          </p:val>
                                        </p:tav>
                                        <p:tav tm="100000">
                                          <p:val>
                                            <p:strVal val="#ppt_w"/>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391297" y="-10529"/>
            <a:ext cx="2468056" cy="2762297"/>
          </a:xfrm>
          <a:custGeom>
            <a:avLst/>
            <a:gdLst>
              <a:gd name="connsiteX0" fmla="*/ 0 w 1851283"/>
              <a:gd name="connsiteY0" fmla="*/ 0 h 1447129"/>
              <a:gd name="connsiteX1" fmla="*/ 1851283 w 1851283"/>
              <a:gd name="connsiteY1" fmla="*/ 0 h 1447129"/>
              <a:gd name="connsiteX2" fmla="*/ 1851283 w 1851283"/>
              <a:gd name="connsiteY2" fmla="*/ 1447129 h 1447129"/>
              <a:gd name="connsiteX3" fmla="*/ 918129 w 1851283"/>
              <a:gd name="connsiteY3" fmla="*/ 982634 h 1447129"/>
              <a:gd name="connsiteX4" fmla="*/ 0 w 1851283"/>
              <a:gd name="connsiteY4" fmla="*/ 1439650 h 1447129"/>
              <a:gd name="connsiteX5" fmla="*/ 0 w 1851283"/>
              <a:gd name="connsiteY5" fmla="*/ 0 h 1447129"/>
              <a:gd name="connsiteX0-1" fmla="*/ 0 w 1851283"/>
              <a:gd name="connsiteY0-2" fmla="*/ 624114 h 2071243"/>
              <a:gd name="connsiteX1-3" fmla="*/ 1851283 w 1851283"/>
              <a:gd name="connsiteY1-4" fmla="*/ 0 h 2071243"/>
              <a:gd name="connsiteX2-5" fmla="*/ 1851283 w 1851283"/>
              <a:gd name="connsiteY2-6" fmla="*/ 2071243 h 2071243"/>
              <a:gd name="connsiteX3-7" fmla="*/ 918129 w 1851283"/>
              <a:gd name="connsiteY3-8" fmla="*/ 1606748 h 2071243"/>
              <a:gd name="connsiteX4-9" fmla="*/ 0 w 1851283"/>
              <a:gd name="connsiteY4-10" fmla="*/ 2063764 h 2071243"/>
              <a:gd name="connsiteX5-11" fmla="*/ 0 w 1851283"/>
              <a:gd name="connsiteY5-12" fmla="*/ 624114 h 2071243"/>
              <a:gd name="connsiteX0-13" fmla="*/ 0 w 1851283"/>
              <a:gd name="connsiteY0-14" fmla="*/ 14514 h 2071243"/>
              <a:gd name="connsiteX1-15" fmla="*/ 1851283 w 1851283"/>
              <a:gd name="connsiteY1-16" fmla="*/ 0 h 2071243"/>
              <a:gd name="connsiteX2-17" fmla="*/ 1851283 w 1851283"/>
              <a:gd name="connsiteY2-18" fmla="*/ 2071243 h 2071243"/>
              <a:gd name="connsiteX3-19" fmla="*/ 918129 w 1851283"/>
              <a:gd name="connsiteY3-20" fmla="*/ 1606748 h 2071243"/>
              <a:gd name="connsiteX4-21" fmla="*/ 0 w 1851283"/>
              <a:gd name="connsiteY4-22" fmla="*/ 2063764 h 2071243"/>
              <a:gd name="connsiteX5-23" fmla="*/ 0 w 1851283"/>
              <a:gd name="connsiteY5-24" fmla="*/ 14514 h 2071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1283" h="2071243">
                <a:moveTo>
                  <a:pt x="0" y="14514"/>
                </a:moveTo>
                <a:lnTo>
                  <a:pt x="1851283" y="0"/>
                </a:lnTo>
                <a:lnTo>
                  <a:pt x="1851283" y="2071243"/>
                </a:lnTo>
                <a:lnTo>
                  <a:pt x="918129" y="1606748"/>
                </a:lnTo>
                <a:lnTo>
                  <a:pt x="0" y="2063764"/>
                </a:lnTo>
                <a:lnTo>
                  <a:pt x="0" y="145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32" name="TextBox 13"/>
          <p:cNvSpPr txBox="1"/>
          <p:nvPr/>
        </p:nvSpPr>
        <p:spPr>
          <a:xfrm>
            <a:off x="2101846" y="879203"/>
            <a:ext cx="1203638" cy="1026159"/>
          </a:xfrm>
          <a:prstGeom prst="rect">
            <a:avLst/>
          </a:prstGeom>
          <a:noFill/>
        </p:spPr>
        <p:txBody>
          <a:bodyPr wrap="square" lIns="0" tIns="0" rIns="0" bIns="0" rtlCol="0">
            <a:spAutoFit/>
          </a:bodyPr>
          <a:lstStyle/>
          <a:p>
            <a:r>
              <a:rPr lang="en-US" altLang="zh-CN" sz="6700" b="1" dirty="0">
                <a:solidFill>
                  <a:schemeClr val="bg1"/>
                </a:solidFill>
                <a:latin typeface="+mn-lt"/>
                <a:ea typeface="+mn-ea"/>
                <a:cs typeface="+mn-ea"/>
                <a:sym typeface="+mn-lt"/>
              </a:rPr>
              <a:t>02</a:t>
            </a:r>
            <a:endParaRPr lang="zh-CN" altLang="en-US" sz="6700" b="1" dirty="0">
              <a:solidFill>
                <a:schemeClr val="bg1"/>
              </a:solidFill>
              <a:latin typeface="+mn-lt"/>
              <a:ea typeface="+mn-ea"/>
              <a:cs typeface="+mn-ea"/>
              <a:sym typeface="+mn-lt"/>
            </a:endParaRPr>
          </a:p>
        </p:txBody>
      </p:sp>
      <p:pic>
        <p:nvPicPr>
          <p:cNvPr id="33" name="图片 32"/>
          <p:cNvPicPr>
            <a:picLocks noChangeAspect="1"/>
          </p:cNvPicPr>
          <p:nvPr/>
        </p:nvPicPr>
        <p:blipFill>
          <a:blip r:embed="rId1" cstate="screen"/>
          <a:stretch>
            <a:fillRect/>
          </a:stretch>
        </p:blipFill>
        <p:spPr>
          <a:xfrm>
            <a:off x="1706697" y="408429"/>
            <a:ext cx="1892558" cy="449109"/>
          </a:xfrm>
          <a:prstGeom prst="rect">
            <a:avLst/>
          </a:prstGeom>
        </p:spPr>
      </p:pic>
      <p:cxnSp>
        <p:nvCxnSpPr>
          <p:cNvPr id="12" name="直接连接符 11"/>
          <p:cNvCxnSpPr/>
          <p:nvPr/>
        </p:nvCxnSpPr>
        <p:spPr>
          <a:xfrm>
            <a:off x="3489390" y="3702015"/>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3" name="文本框 21"/>
          <p:cNvSpPr txBox="1"/>
          <p:nvPr/>
        </p:nvSpPr>
        <p:spPr>
          <a:xfrm>
            <a:off x="3430910" y="2780030"/>
            <a:ext cx="5134611" cy="923330"/>
          </a:xfrm>
          <a:prstGeom prst="rect">
            <a:avLst/>
          </a:prstGeom>
          <a:noFill/>
        </p:spPr>
        <p:txBody>
          <a:bodyPr wrap="square" rtlCol="0">
            <a:spAutoFit/>
          </a:bodyPr>
          <a:lstStyle/>
          <a:p>
            <a:pPr algn="r"/>
            <a:r>
              <a:rPr lang="zh-CN" altLang="en-US" sz="5400">
                <a:solidFill>
                  <a:srgbClr val="A40000"/>
                </a:solidFill>
                <a:latin typeface="微软雅黑" panose="020B0503020204020204" pitchFamily="34" charset="-122"/>
                <a:ea typeface="微软雅黑" panose="020B0503020204020204" pitchFamily="34" charset="-122"/>
                <a:sym typeface="+mn-ea"/>
              </a:rPr>
              <a:t>五一劳动节简介</a:t>
            </a:r>
            <a:endParaRPr lang="zh-CN" altLang="en-US" sz="5400" dirty="0">
              <a:solidFill>
                <a:srgbClr val="A4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strVal val="#ppt_w*0.70"/>
                                          </p:val>
                                        </p:tav>
                                        <p:tav tm="100000">
                                          <p:val>
                                            <p:strVal val="#ppt_w"/>
                                          </p:val>
                                        </p:tav>
                                      </p:tavLst>
                                    </p:anim>
                                    <p:anim calcmode="lin" valueType="num">
                                      <p:cBhvr>
                                        <p:cTn id="17" dur="1000" fill="hold"/>
                                        <p:tgtEl>
                                          <p:spTgt spid="13"/>
                                        </p:tgtEl>
                                        <p:attrNameLst>
                                          <p:attrName>ppt_h</p:attrName>
                                        </p:attrNameLst>
                                      </p:cBhvr>
                                      <p:tavLst>
                                        <p:tav tm="0">
                                          <p:val>
                                            <p:strVal val="#ppt_h"/>
                                          </p:val>
                                        </p:tav>
                                        <p:tav tm="100000">
                                          <p:val>
                                            <p:strVal val="#ppt_h"/>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p:bldLst>
  </p:timing>
</p:sld>
</file>

<file path=ppt/tags/tag1.xml><?xml version="1.0" encoding="utf-8"?>
<p:tagLst xmlns:p="http://schemas.openxmlformats.org/presentationml/2006/main">
  <p:tag name="ISPRING_RESOURCE_PATHS_HASH_2" val="9bf32b21c57e606988ab10ec694d2e32676a8b"/>
  <p:tag name="ISPRING_RESOURCE_PATHS_HASH_PRESENTER" val="1e23aa3dfefa2dda7d344b154acf39862a589a"/>
  <p:tag name="ISPRING_PLAYERS_CUSTOMIZATION" val="UEsDBBQAAgAIAImQhEf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ZCER6uvADQSAwAAYQsAACcAAAB1bml2ZXJzYWwvZmxhc2hfcHVibGlzaGluZ19zZXR0aW5ncy54bWzVVt1SGjEUvucpMul4KYsWq2V2cTr8TB0VGKFVr5ywCWzGbLJNsiBe9Wn6YH2SnmwEYbTOqnWmDheQk3O+8/+R8PAmFWjGtOFKRninWsOIyVhRLqcR/jbqbh9gZCyRlAglWYSlwuiwWQmzfCy4SYbMWlA1CGCkaWQ2wom1WSMI5vN5lZtMu1slcgv4phqrNMg0M0xapoNMkAV82UXGDG5WKgiFXnSqaC4Y4hRCkNxFR0RXEJPgwKuNSXw91SqXtKWE0khPxxH+UGu5z1LHQ7V5yqRLzjRB6MS2QSjlLh4ihvyWoYTxaQKB79cxmnNqkwjv1h0KaAcPUQpsnwNxKC0FyUh7B58ySyixxB+9P8turFkKvIguJEl5PIIb5PKPcHt09fVy0Dk7OeodX436/ZPR0cAHUdgEmzhhsOkohIBUrmO28hMSa0mcQNxgMyHCsDBYFy3VJkpuBOfOaKwE1L6wgnlIx4z2SMrWujG85rILmjsYTSARsYjwF82JwIhbIni8Mjb52Fhui/531zURYMGcMXQ6xPfufXXihGjD1sNa3hhX87h5rnJB0ULlSPBrhqxCkH+ewq+EofXmoIlWaSGF8bHICA4eZ5zNGT0sanoH+DdHl+AizcESJjcTzHoPP3J+i8ZsojTgMjKDGQc5Nx6/+izgjBhzD0qWMW4NT47anaujXrtzseUSJHRGZPxMcGg4SzP7FvgEcpcKXAihoJprEFCZmOSGFf2hnBZqZdIs7Tshs6LprpEFKLSbQzweEy5iGE0uc1YWMCYSKSkWiMSwQsaN0Iyr3IDED4uHNi8K0JsiLotQp7BB4ExTpsug1XZ2P9b3Pu0ffG5Ug98/f20/aXRHKwNBnDfPK60niWVFLg93LgwcFzxODVbn/yczDM4638vUtde5GJXqZmdYCq5fRqt/XEbrzFPZYI3GypidEy2BiN6Fag84c+oJGlhT8JRbRv/lOrxgpF/1b+f34W1G+g1zfs0av5uU/Wn1cNp4KYXBo085d5NyyVMohGPv1fuvuVevwdvr0atKBdA2n8XNyh9QSwMEFAACAAgAiZCER+ShKwC+AgAAVQoAACEAAAB1bml2ZXJzYWwvZmxhc2hfc2tpbl9zZXR0aW5ncy54bWyVVsFu2zAMve8rguxeZ+u6boAaIE1ToEC3FmvRu2wzthBZMiQ5Xf5+oizXUhInXogCEfkeSVEkU6I3TMw/TSYkk1yqFzCGiUKjptNNWH4zTRtjpLjIpDAgzIWQqqJ8Ov987z4kcchzLLkFNZazphn0YWazy/vFbAzFx7i6RhkiZLKqqdg9ykJepDTbFEo2Ij+bWrmrQXEmNpjRz+vlajAAZ9o8GKiinFY/UMZRagVaA6b0fYVylsVpCryLNHOfkZw+1Onb79G2TDPjaIsvKEO0mhYQF3m2RBnGC+s9fpVrlNMEA3+NhV5+RRmEcroDFTtfXKEMMmTd1P/TI7WSBRY05px+xA8OlzS342cJdzOUswS8EAY6+wq+PN/uUAKQ/xrOPcFxVZI/Y133FgI+esphblQDJOlOrU2X8v2pMXY+YL6mXFtAqOpBzzbpZ9rozk2s63F/4J2JPPTlNT3kTfKmgmWbcOAu1vf45fLW7YrQ6YcuyFDB1iuDFHtlj/xt63qADJQ98oWzHJ4E3x1msG9qSd0j31L/nKfrb60gqD3m3tqdOitGesTR1UGqXtFhKpnDXGM6r6wCfDeSOF2bUnKQExF0ywpqmBS/EJfu3GU0SfYMvteOdxYxzHA41nAuR7umw3K5c9yP3ho3ZPuz0F+uPU+M3eI3U2oMzcrK/izp6cTz7JjYwkyT4wzckxYO6kGsZcBxsYdIFVUbUK9S8rFhhDSgx7qX7XANwUkS1IAkx6tMvJNj5RdNlYJa2VdjoLsqx8oWWLKi5PbPvDF4h3yPMWBtqaa0/gRlH30ZKHwTAFVZ2XVte2gtVcMN47CFbvgDhbvy0N2Itl061HAL8whrE7ac14zqSb8r+l6Jd0igP4J/s2lFjvcsI9re0FS7m0WT363hPpdoMXfrDJsv3GTu7HspcmzthxW0Svx38h9QSwMEFAACAAgAiZCER9XqJ9PnAgAAcgoAACYAAAB1bml2ZXJzYWwvaHRtbF9wdWJsaXNoaW5nX3NldHRpbmdzLnhtbNVWzU4bMRC+5yksVxzJAqWFok1QRYKIoElE0gInNFk7WQuvvbW9CeHUp+mD9Uk6XhNIBEULgqpVDonHM9988xvH+9eZJFNurNCqQTfrG5RwlWgm1KRBvw4P13cpsQ4UA6kVb1ClKdlv1uK8GElh0wF3DlUtQRhl93LXoKlz+V4UzWazurC58bdaFg7xbT3RWZQbbrly3ES5hDl+uXnOLW3WaoTEQfRFs0JyIhhSUMKzA3nkMkmjoDWC5GpidKHYgZbaEDMZNei7jQP/WegEpJbIuPKx2SYKvdjtAWPC0wE5EDecpFxMUuS9s03JTDCXNujWtkdB7eghSokdQgCPcqAxFuVu4TPugIGDcAz+HL92diEIIjZXkIlkiDfEh9+greHl0UW/fXrS6R5fDnu9k2GnH0iUNtEqThytOoqRkC5Mwu/8xOAcJCnyRpsxSMvjaFm0UBtrtULOn8lIS0x9aUXJGJnKeYN+NgIkJcKBFMndrQMz4e5QSIzB227Wx8rRe8AQb5KCsXzZ0eLG+iwmzTNdSEbmuiBSXHHiNMGIigx/pZwsp5uMjc5KqQTriJWCcTIVfMbZfpmlW8A/ObpAF1mBltiKueQuePheiBsy4mNtEJfDFJsW5cIG/PqzgHOw9h4UFhzXBiedVvuy0221z9d8gMCmoJJngmMJeZa7t8AHjF1pdCGlxmwuQWBmEigsL+vDBCvVqoRZ2XcK07LovpAlKJZbIJ+AiRcJtpZQBa8KmIAiWsk5gQSHwvoWmgpdWJSEZgnQ9kUEgykRqqQ6wQWFzgzjpgraxubW++0PH3d2P+3Vo18/fq4/aXS7KPoSvLewKQ6eXBV36+LhzMWRn9DHh92Z4m/Nev+0/a1Kprrt82Gl+rQHleB6VbR6x1W0TsNy6i8tpipmZ2AUrpb/QrWLW3ASVi7uQSky4Th7zQZ/QZM+/Y8UWviVmvQNo3hy1P7dIMLp7gGy8uKIo0efRDWUr74Tm7XfUEsDBBQAAgAIAImQhEcAu+QqngEAAB8GAAAfAAAAdW5pdmVyc2FsL2h0bWxfc2tpbl9zZXR0aW5ncy5qc42UTW/CMAyG7/wKlF0n1I0xtt0QH9IkDpPGbdohLaZUpEmVhI4O8d9XlwFN6o7FF/Ly5HXsKt53uuViEeu+dPfV72r/5u4rDVCzegu3ri5a9BR1ZkSyhEWSgkgkMA/JT0fP8uFCUMZMVqZh8Y62pubHFP6z4sLU8Yyw0IRmqMM5AX4R2o46/H0WO7W6jjXVGh1urVWyFylpQdqeVDrlFcNuZtWql+jBKgd9BV3xCBzTIOjPRkEbeXEcDDHqXKTSjMtirmLVC3m0ibXaymVb/nWRgS4/+eY37fNwPHXsRGLsq4XUTzx9wmgnMw3GwG/exykGCQsegqj5BtX6A3WMmwV5dJ6YxJ7o0R1Gnc54DI0uBWMMF5OlV6ObQ4wmZ2Fnj0T/HsMhBC9AN6xGAwwHVNk2+8cHzLSKsSMNtNnzMyoUXyYyPnKTAIPk8LJo29a9S6EPEwzmPCHlPaE19fzSttnhg4YArTOWTnmNl3dO2QlKlEQORWjUtMrpOWL9OYL7jy7j1vJonZbjoRyOZRu43oBeKCXK239eu6efq3P4AVBLAwQUAAIACACJkIR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ZCER7DtXVduAAAAdgAAABwAAAB1bml2ZXJzYWwvbG9jYWxfc2V0dGluZ3MueG1sDcw9DsIwDEDhvaewvJefjaFpNzYQEuUAVmNQJMdGiYXg9nh7w6c3Ld8q8OHWi2nC4+6AwLpZLvpK+FjP4wmhO2kmMeWEagjLPExiG8md3QN2eAv9uK1cI5yvVEPeGndWJ48zjHCJ57Nwxv08/AF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ZCER1xY5FeMAgAAagcAACkAAAB1bml2ZXJzYWwvc2tpbl9jdXN0b21pemF0aW9uX3NldHRpbmdzLnhtbJVVS27bMBDd9xSEDxCTIvUDHAP6UIWBIg2aAF3TMuMKkUmDpNOk0AV6hqKLZtEDdJlNT9M2xyhp1x+5iuNoVuS8N8N5HA0H+roS2UIbOas+MVNJccGNqcRUD18BMChlLdW54pqb5UZ7Cwg246e9Pw/3j59/PP788uvh+++v33pAGyYmTE1Oe1es1ry3Yq65oLKO8cIYKU5KKQwX5kRINWN1D9ywemEjFsuv13+eKG+4egHtipV8P1m4/J5ltTL5obNOTilncybu3sipPBmz8nqq5EJMjjnjh7s5V3UlrjfgOMxod5a60mZk+KzjbDRydgRrbi9R8+3RAursMLFmY16388FjGPu5Dsiwx7ypdGV2mAly1smcsynv0hw+gRY2fAc8gTCEhziG35oNGnvOutE1u+PqBSeS88X8hU0zV3LqtO2iHbjQDa2WbGJ/9w0nh84Oc1xdLt0xd9LSiuTO1rhBf2eWLMdNf3/erAK9r8REfhyJK/mPuB4wmfPqIQQrgUAUJlEe2RVJiQdCQj0agZz6mfXFOI9xZn25h7JBfy/EKq7ipR0q3VEH/Zb3f8JIaK7MSEz47RC30buudgWvlZXf4vQwIM6addZmKRUBBNlJQxsvwRgHIPNzlMMmDOMwQYBC4kPcpJFrQYB8H8VBg0LPx3ZVxIGNQmgcABIS4uWNRz3LBkmS5l7WhDhGKLHZaBRnTVGktucBQgiTvPEDXKQQWDS2MRIcOQFxjlMcNEmaoAiDIivSgjQ0p0Hmg8ijAYQNSVMM4VbcbXW7cm13jy5nLeczATuvoNO77bZ2cw3KhVIWfMlntssNB2Om+cj28fk7ekHPLpPL0duzVQNbqHs210htN23lTz6nfwFQSwMEFAACAAgAirpzR4LIvt4RCgAA+B4AABcAAAB1bml2ZXJzYWwvdW5pdmVyc2FsLnBuZ+2Z/1cTVxbA466rri62rlJKSonttrD9ItTlS5BvU79W241UKUUpIbSoqabyJWkaAkmm1SrLQYguW1GIyWlpQUtJuiKFaCBWCiNFJkspDEhMhECmEEkIaRJCmJmdwGnds7/sH7D5Yc7MvZ87b+57775735lX+vreVwJWU1dTKJSAPbt37KdQljMolN9yV60gNVUbYhDytoy3/5VtFCUcMkkKy9lbGVsplH9K1yy8/TtS/n3+7oM8CmVth+9aBuVdPkShhJbv2bH1jcKs6XvA7cMjbytGR66kstNjnz+T+jj99IZlQSde3v945vIfVgX+JewUk7l99dsvPXYre/npjS+t6Mne0PzqurGwU6+mrfho/+XAp099f/mNBPv1QwlvlQhwURQPSjfaDs7k6zTogyhjFqp/p3EYFdHaWstp+ExJZPvsJyrN3FiQdq5Umjy/inTv/vB118uw5PZwkFoKGqI9cyapI5vUfxjIBsepiveqRd4RI7zyN6Tqqy3eZ0jFwng40L2S4lPMH9KOi47UW5eTwgFnt6Q7qH3mlGY9KWUPECORkwnLyMeuw4u4ap1Pzdzla5sf7AODfuAHfuAHfuAHfuAHfuAHfuAHfuAHfuAHfuAHfvD/AIZcLMDdt8b3U1FyjuH7gfhhdr8PbByK9lmtimX42In/iWberAkDCY+uba4hEreWqUDPa5H4AynxU2e6dj5Nfv/O8MUbUSXsCE4F+e7c+3rkWvMR7+ECCW56gsCNyUePC0OLK9QVKhT3KVN4x7FxRqXW+4lOO9cPeOLAA3LrnYmL/dUc8mMGlRZrZonPE3Pg4HlUPyWzwTlyUzWuqcvj4ilO34sLmLGHdrZFYL5mppLeudGFk04efu071gJEnEXFgtBUKHkl2iw2Bj2bKOz/Li3MZvylcanDXg4QHcDtmGHeflSSDiWGozESBW1AOFu3B3tdc+MXs7ag5seKc6f0tqkLqFkzyLfmddR1s3f0xpDYZhUhOxs75LXxxI14s1rYbxMI18cykv90TEn2v5CO1lJ1nuK/hg6E6Ac26/o8F/ZeIlKHoz1nLqtXUCj37yWikcmbYlYK+Hd4fEkjt/fb1KFf4bTYIZAkICzdwd4O5pMOGebMw47AHTXzQWQDgy3tzrFio9cQjo/S8NFOeru9nNVK/GyTuG9o/6XMgXOkljmuFYBYLTYdT20FWlSoFxa0O36A9ESmFWorX+oe7BloKiOH2TymrBDCcPF9piTAvvJetMdM13rG6gFssozKTh0v0gcDuF0Kjg41bS7oEurtXxb8V9seHYiPcVjejGQzjlKRHMObiwOUhzIlbTMm4O80N3gIXChZ4G2+eTBdHmOzyNE4YiOYBKnFgDlOx7cWDxe50o5FWKcuIFuAni1Q8Q1Jl2XbKYR5KN9s00s0B0YTbZPsTRLA3Ddyp3OC2W4cP5lbnVmzFtWyt+n2KAh5gfHrOFOiWfLg4udRoeFTU6jWLcGYkTVDFpznTTRTgblvH5nd7ETdVxaDpT7BeHifRUl3Xi04HqJHzkpNrwDzfRwFmmGT82eC3aAGUJYFZLm6S9OveFobcrJQqtvpNFGxjEgkzq0I+CLKyiGaPuJ2xdBUVCkHry8asdE92TVh0soCN2YDiUqv8slvokJp7k9jGXChqM9ywd249GVPjXHOmclL6gx2x0wOv6hu4QQIWSXygAoF9oCt+JnTZDrjdSTGE++CXdjzFbwHwWzTOD5ET+Nx0yENHAN7mNMF5XiYZcJygWcg2d3oIn3IdbM7jeeOhYtrzeNpyUN13T2x9AqIrg+WVjrmTiS6ILQt62sIAgxgLgsknKfbDDJp5LwThexzTe1L4SA3ixe+kWWgzHRQNiLlDPXwt95sXptkSrN0WqbKvCu6m7em0kaE62PCyYi16CE+LOX8DDkdPZmOwiS8YK2UIzFCGV6rhn5sb1ZnXTdwr53AEMcl+hS22Z0DgzaYePzX0EhJtTTWx5tetOoy7K2x2+FP1qE4OQ6DJ5H4WftmxPFjq4qlakhV2rarYwNDgauOumN7F6PDJLN4hmHPpRe2K5sdzeZkNxKH4ZnIrr5g9wvpVqvjLbe2rLoy3TcVSO4wlrA9AnFXL7wGJqJFFZby/LaDDyfiinMwte29TNY7RY1PqQKkUTB1VqToxmrD0gFO9w1v2jPIkR6Pzdkny6Brr1RXkmucD8cBbr4BTWR9c5QL6Ez2p096IS6Mub0RiNFx1Wvc2dvdIPqaUWnpBEx4+S32LSX9bnPlB+Vek1IKZ0benugfilbjovJ4s7hhcZ0f9eXPPyOZKQVd2KuVEH/CRJ3NqErOfVRmv36K4E90Du9ujYgtXAiIStm3FADBiDCT44Bi3DXKKt3pnmAk+SbmzYxAFtpzrfKpxcGfOHm8OgRZezcYHZdySiZx83VDPvuPKuhSQWgx2O7NUdEtE/FmTZ8KjVNq0euEXiLqoCFPjJ5pYEJ6hY1rvC98YvHsLbEX9NCJeJ97jd6p9trBs0h4YChYDDfIUa72nQm9EtL8MjKtsEnyxe3glOFodfJhbuOnujids1WOXyPDfykof6rrLvjgnHW9aNf0i8yap5C4vJtQ3o9J8OeKUg3L8L6s91w/jUnOGoa6hB/B016ejH6Lf2cgyyUr8ZWfD3WnfQVHbS1KZcv4WfcEP9Z1Y/2ByK5bwWzM2yoRiayW1ZVRyhjLyJdLK/aMVyfCPtBHhdIZVrRwi2UiCmBHVHCOg5fcB20snVhErQlDk/Y57PE0Uf/Hb/ICKJSb/RiGAu6xFGLclFncVtp0ABww78Q6vAWxy/ZqY1Ph6So1TRC7TpkVtCZxZy9EpuZ4FC2SSR2TZ/pVa1ZlCc59e7GS57V/VmoRWml7yGXJpJ+NQNvyDevJTJHTPx712WLwtTjoWrtF7SqyLmY91KoCLXRehOFjRqXub0vZ2cAS2wU8zCkbSPTVj2EWjtsmEjXP1YQp1i3OjqZmqYQN8dJ4+WQJS0dbJjTTEDfiP2oQ6H5BAdaTqelw6pIN6OVoq3kzGx7aCNCETceedIUMeIy+MkUH0RbHguL7h2UO8uSWZZQl0flWX6lyKI05XDdZf7/oqU7+R1T9kisAi5it4jJcmTLbzGVHe4L0So6izEFFhNrG8Lzqrx7A4t02XtAfyJ679FrjOGPwvE7IALNGHpqIS+H66f7CfaRL76I9WxWmahcDOa/jM0B4UiyyW2pJoxB0pdBaFSNexV4LlAcFkq1VFedy7tYrNyE64jnDscWty31101Hfieqj71X79i7La8J8t9FawqVqPytYPFqN9z5LExOA+Fnb4saJ73oteR4gLCXCcFK8+WUTa7avDKQScwoAXjqL3eJ9hi26epTb9QgxxvG8/OsRLqEhdQROI7BOYkHAunPSZy1vaKJxXTtxotA+Rvwmy7WR+x3CU/vInp17dyi3ZZ/4N1BLAwQUAAIACACKunNH0iigUkoAAABrAAAAGwAAAHVuaXZlcnNhbC91bml2ZXJzYWwucG5nLnhtbLOxr8jNUShLLSrOzM+zVTLUM1Cyt+PlsikoSi3LTC1XqACKGekZQICSQiUqtzwzpSQDKGRgbo4QzEjNTM8osVWyMLCAC+oDzQQAUEsBAgAAFAACAAgAiZCER+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B4AABcAAAAAAAAAAAAAAAAA9BYAAHVuaXZlcnNhbC91bml2ZXJzYWwucG5nUEsBAgAAFAACAAgAirpzR9IooFJKAAAAawAAABsAAAAAAAAAAQAAAAAAOiEAAHVuaXZlcnNhbC91bml2ZXJzYWwucG5nLnhtbFBLBQYAAAAACwALAEkDAAC9IQAAAAA="/>
  <p:tag name="ISPRING_ULTRA_SCORM_COURSE_ID" val="19D12169-10B6-4984-8CE8-8968B0B22BA0"/>
  <p:tag name="ISPRING_SCORM_RATE_SLIDES" val="1"/>
  <p:tag name="ISPRING_SCORM_RATE_QUIZZES" val="0"/>
  <p:tag name="ISPRING_SCORM_PASSING_SCORE" val="100.0000000000"/>
  <p:tag name="ISPRINGONLINEFOLDERID" val="0"/>
  <p:tag name="ISPRINGONLINEFOLDERPATH" val="Content List"/>
  <p:tag name="ISPRINGCLOUDFOLDERID" val="0"/>
  <p:tag name="ISPRINGCLOUDFOLDERPATH" val="Content List"/>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第一PPT，www.1ppt.com​">
  <a:themeElements>
    <a:clrScheme name="自定义 276">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igoe5qmz">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2018</Words>
  <Application>WPS 演示</Application>
  <PresentationFormat>自定义</PresentationFormat>
  <Paragraphs>256</Paragraphs>
  <Slides>25</Slides>
  <Notes>14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25</vt:i4>
      </vt:variant>
    </vt:vector>
  </HeadingPairs>
  <TitlesOfParts>
    <vt:vector size="46" baseType="lpstr">
      <vt:lpstr>Arial</vt:lpstr>
      <vt:lpstr>宋体</vt:lpstr>
      <vt:lpstr>Wingdings</vt:lpstr>
      <vt:lpstr>Calibri</vt:lpstr>
      <vt:lpstr>微软雅黑</vt:lpstr>
      <vt:lpstr>Calibri</vt:lpstr>
      <vt:lpstr>汉仪大宋简</vt:lpstr>
      <vt:lpstr>方正清刻本悦宋简体</vt:lpstr>
      <vt:lpstr>Arial Unicode MS</vt:lpstr>
      <vt:lpstr>华文细黑</vt:lpstr>
      <vt:lpstr>Adobe Naskh Medium</vt:lpstr>
      <vt:lpstr>DaunPenh</vt:lpstr>
      <vt:lpstr>Montserrat</vt:lpstr>
      <vt:lpstr>Lantinghei SC Demibold</vt:lpstr>
      <vt:lpstr>时尚中黑简体</vt:lpstr>
      <vt:lpstr>Playfair Display SC Black</vt:lpstr>
      <vt:lpstr>td-sb</vt:lpstr>
      <vt:lpstr>等线</vt:lpstr>
      <vt:lpstr>Arial</vt:lpstr>
      <vt:lpstr>黑体</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劳动节PPT模板</dc:title>
  <dc:creator>第一PPT</dc:creator>
  <cp:keywords>www.1ppt.com</cp:keywords>
  <dc:description>第一PPT，www.1ppt.com</dc:description>
  <cp:category>第一PPT</cp:category>
  <cp:lastModifiedBy>Administrator</cp:lastModifiedBy>
  <cp:revision>1006</cp:revision>
  <dcterms:created xsi:type="dcterms:W3CDTF">2015-04-24T01:01:00Z</dcterms:created>
  <dcterms:modified xsi:type="dcterms:W3CDTF">2020-04-22T08:51:21Z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2052-11.1.0.9329</vt:lpwstr>
  </property>
</Properties>
</file>