
<file path=[Content_Types].xml><?xml version="1.0" encoding="utf-8"?>
<Types xmlns="http://schemas.openxmlformats.org/package/2006/content-types">
  <Default Extension="jpeg" ContentType="image/jpe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14"/>
  </p:handoutMasterIdLst>
  <p:sldIdLst>
    <p:sldId id="359" r:id="rId3"/>
    <p:sldId id="360" r:id="rId5"/>
    <p:sldId id="361" r:id="rId6"/>
    <p:sldId id="364" r:id="rId7"/>
    <p:sldId id="365" r:id="rId8"/>
    <p:sldId id="366" r:id="rId9"/>
    <p:sldId id="367" r:id="rId10"/>
    <p:sldId id="368" r:id="rId11"/>
    <p:sldId id="369" r:id="rId12"/>
    <p:sldId id="363" r:id="rId13"/>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A947"/>
    <a:srgbClr val="FFFB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10"/>
    <p:restoredTop sz="94682"/>
  </p:normalViewPr>
  <p:slideViewPr>
    <p:cSldViewPr snapToGrid="0" snapToObjects="1">
      <p:cViewPr varScale="1">
        <p:scale>
          <a:sx n="106" d="100"/>
          <a:sy n="106" d="100"/>
        </p:scale>
        <p:origin x="27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gs" Target="tags/tag19.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cstate="screen"/>
          <a:stretch>
            <a:fillRect/>
          </a:stretch>
        </p:blipFill>
        <p:spPr>
          <a:xfrm rot="10800000">
            <a:off x="177800" y="292100"/>
            <a:ext cx="500251" cy="355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0" Type="http://schemas.openxmlformats.org/officeDocument/2006/relationships/notesSlide" Target="../notesSlides/notesSlide1.xml"/><Relationship Id="rId2" Type="http://schemas.openxmlformats.org/officeDocument/2006/relationships/tags" Target="../tags/tag1.xml"/><Relationship Id="rId19" Type="http://schemas.openxmlformats.org/officeDocument/2006/relationships/slideLayout" Target="../slideLayouts/slideLayout4.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image" Target="../media/image3.tiff"/><Relationship Id="rId3" Type="http://schemas.openxmlformats.org/officeDocument/2006/relationships/tags" Target="../tags/tag18.xml"/><Relationship Id="rId2" Type="http://schemas.openxmlformats.org/officeDocument/2006/relationships/image" Target="../media/image2.tiff"/><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4.xml"/><Relationship Id="rId2" Type="http://schemas.openxmlformats.org/officeDocument/2006/relationships/image" Target="../media/image3.tiff"/><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4.xml"/><Relationship Id="rId7" Type="http://schemas.openxmlformats.org/officeDocument/2006/relationships/image" Target="../media/image9.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3.tiff"/><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xml"/><Relationship Id="rId3" Type="http://schemas.openxmlformats.org/officeDocument/2006/relationships/image" Target="../media/image10.jpeg"/><Relationship Id="rId2" Type="http://schemas.openxmlformats.org/officeDocument/2006/relationships/image" Target="../media/image3.tiff"/><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4.xml"/><Relationship Id="rId2" Type="http://schemas.openxmlformats.org/officeDocument/2006/relationships/image" Target="../media/image3.tiff"/><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3.tiff"/><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xml"/><Relationship Id="rId3" Type="http://schemas.openxmlformats.org/officeDocument/2006/relationships/image" Target="../media/image11.jpeg"/><Relationship Id="rId2" Type="http://schemas.openxmlformats.org/officeDocument/2006/relationships/image" Target="../media/image3.tiff"/><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4.xml"/><Relationship Id="rId3" Type="http://schemas.openxmlformats.org/officeDocument/2006/relationships/image" Target="../media/image14.png"/><Relationship Id="rId2" Type="http://schemas.openxmlformats.org/officeDocument/2006/relationships/image" Target="../media/image3.tiff"/><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53" name="PA-文本框 52"/>
          <p:cNvSpPr txBox="1"/>
          <p:nvPr>
            <p:custDataLst>
              <p:tags r:id="rId2"/>
            </p:custDataLst>
          </p:nvPr>
        </p:nvSpPr>
        <p:spPr>
          <a:xfrm>
            <a:off x="9415980" y="1894410"/>
            <a:ext cx="975351" cy="982485"/>
          </a:xfrm>
          <a:custGeom>
            <a:avLst/>
            <a:gdLst/>
            <a:ahLst/>
            <a:cxnLst/>
            <a:rect l="l" t="t" r="r" b="b"/>
            <a:pathLst>
              <a:path w="975351" h="982485">
                <a:moveTo>
                  <a:pt x="423978" y="0"/>
                </a:moveTo>
                <a:lnTo>
                  <a:pt x="431112" y="0"/>
                </a:lnTo>
                <a:cubicBezTo>
                  <a:pt x="439265" y="8153"/>
                  <a:pt x="449287" y="11890"/>
                  <a:pt x="461178" y="11211"/>
                </a:cubicBezTo>
                <a:cubicBezTo>
                  <a:pt x="473068" y="10531"/>
                  <a:pt x="484788" y="10191"/>
                  <a:pt x="496339" y="10191"/>
                </a:cubicBezTo>
                <a:cubicBezTo>
                  <a:pt x="503134" y="10191"/>
                  <a:pt x="509588" y="11041"/>
                  <a:pt x="515704" y="12739"/>
                </a:cubicBezTo>
                <a:cubicBezTo>
                  <a:pt x="521818" y="14438"/>
                  <a:pt x="527594" y="18005"/>
                  <a:pt x="533029" y="23441"/>
                </a:cubicBezTo>
                <a:cubicBezTo>
                  <a:pt x="547298" y="24120"/>
                  <a:pt x="560037" y="29046"/>
                  <a:pt x="571248" y="38219"/>
                </a:cubicBezTo>
                <a:cubicBezTo>
                  <a:pt x="582459" y="47391"/>
                  <a:pt x="588064" y="58772"/>
                  <a:pt x="588064" y="72361"/>
                </a:cubicBezTo>
                <a:cubicBezTo>
                  <a:pt x="588064" y="79835"/>
                  <a:pt x="585007" y="88328"/>
                  <a:pt x="578892" y="97841"/>
                </a:cubicBezTo>
                <a:cubicBezTo>
                  <a:pt x="578892" y="113468"/>
                  <a:pt x="573796" y="125188"/>
                  <a:pt x="563604" y="133002"/>
                </a:cubicBezTo>
                <a:cubicBezTo>
                  <a:pt x="553412" y="140816"/>
                  <a:pt x="539144" y="145402"/>
                  <a:pt x="520799" y="146761"/>
                </a:cubicBezTo>
                <a:cubicBezTo>
                  <a:pt x="514684" y="153555"/>
                  <a:pt x="507550" y="158651"/>
                  <a:pt x="499396" y="162049"/>
                </a:cubicBezTo>
                <a:cubicBezTo>
                  <a:pt x="491243" y="165446"/>
                  <a:pt x="483090" y="168843"/>
                  <a:pt x="474936" y="172240"/>
                </a:cubicBezTo>
                <a:cubicBezTo>
                  <a:pt x="466783" y="175638"/>
                  <a:pt x="459309" y="179544"/>
                  <a:pt x="452514" y="183961"/>
                </a:cubicBezTo>
                <a:cubicBezTo>
                  <a:pt x="445720" y="188377"/>
                  <a:pt x="440624" y="195002"/>
                  <a:pt x="437226" y="203835"/>
                </a:cubicBezTo>
                <a:cubicBezTo>
                  <a:pt x="437226" y="201796"/>
                  <a:pt x="436547" y="199588"/>
                  <a:pt x="435188" y="197210"/>
                </a:cubicBezTo>
                <a:cubicBezTo>
                  <a:pt x="433830" y="194832"/>
                  <a:pt x="431112" y="193643"/>
                  <a:pt x="427035" y="193643"/>
                </a:cubicBezTo>
                <a:cubicBezTo>
                  <a:pt x="423638" y="193643"/>
                  <a:pt x="419901" y="194832"/>
                  <a:pt x="415824" y="197210"/>
                </a:cubicBezTo>
                <a:cubicBezTo>
                  <a:pt x="411748" y="199588"/>
                  <a:pt x="408010" y="201796"/>
                  <a:pt x="404613" y="203835"/>
                </a:cubicBezTo>
                <a:lnTo>
                  <a:pt x="398498" y="203835"/>
                </a:lnTo>
                <a:cubicBezTo>
                  <a:pt x="388306" y="203835"/>
                  <a:pt x="383210" y="208931"/>
                  <a:pt x="383210" y="219122"/>
                </a:cubicBezTo>
                <a:cubicBezTo>
                  <a:pt x="383210" y="221161"/>
                  <a:pt x="384230" y="224558"/>
                  <a:pt x="386268" y="229314"/>
                </a:cubicBezTo>
                <a:cubicBezTo>
                  <a:pt x="388306" y="234070"/>
                  <a:pt x="390005" y="237468"/>
                  <a:pt x="391364" y="239506"/>
                </a:cubicBezTo>
                <a:cubicBezTo>
                  <a:pt x="406312" y="232711"/>
                  <a:pt x="423298" y="224558"/>
                  <a:pt x="442323" y="215046"/>
                </a:cubicBezTo>
                <a:cubicBezTo>
                  <a:pt x="461348" y="205533"/>
                  <a:pt x="481052" y="196361"/>
                  <a:pt x="501435" y="187528"/>
                </a:cubicBezTo>
                <a:cubicBezTo>
                  <a:pt x="521818" y="178695"/>
                  <a:pt x="542372" y="171221"/>
                  <a:pt x="563094" y="165106"/>
                </a:cubicBezTo>
                <a:cubicBezTo>
                  <a:pt x="583818" y="158991"/>
                  <a:pt x="603352" y="155933"/>
                  <a:pt x="621698" y="155933"/>
                </a:cubicBezTo>
                <a:cubicBezTo>
                  <a:pt x="633248" y="155933"/>
                  <a:pt x="644459" y="157123"/>
                  <a:pt x="655330" y="159501"/>
                </a:cubicBezTo>
                <a:cubicBezTo>
                  <a:pt x="666202" y="161879"/>
                  <a:pt x="676733" y="165106"/>
                  <a:pt x="686925" y="169183"/>
                </a:cubicBezTo>
                <a:cubicBezTo>
                  <a:pt x="695758" y="180054"/>
                  <a:pt x="702212" y="191605"/>
                  <a:pt x="706288" y="203835"/>
                </a:cubicBezTo>
                <a:cubicBezTo>
                  <a:pt x="710366" y="216065"/>
                  <a:pt x="713254" y="228635"/>
                  <a:pt x="714952" y="241544"/>
                </a:cubicBezTo>
                <a:cubicBezTo>
                  <a:pt x="716651" y="254454"/>
                  <a:pt x="717500" y="267533"/>
                  <a:pt x="717500" y="280782"/>
                </a:cubicBezTo>
                <a:cubicBezTo>
                  <a:pt x="717500" y="294032"/>
                  <a:pt x="718180" y="306771"/>
                  <a:pt x="719538" y="319002"/>
                </a:cubicBezTo>
                <a:cubicBezTo>
                  <a:pt x="739922" y="327155"/>
                  <a:pt x="758096" y="330892"/>
                  <a:pt x="774064" y="330212"/>
                </a:cubicBezTo>
                <a:cubicBezTo>
                  <a:pt x="790032" y="329533"/>
                  <a:pt x="808206" y="329193"/>
                  <a:pt x="828590" y="329193"/>
                </a:cubicBezTo>
                <a:cubicBezTo>
                  <a:pt x="849653" y="329193"/>
                  <a:pt x="867658" y="332760"/>
                  <a:pt x="882606" y="339895"/>
                </a:cubicBezTo>
                <a:cubicBezTo>
                  <a:pt x="897554" y="347029"/>
                  <a:pt x="905028" y="361127"/>
                  <a:pt x="905028" y="382190"/>
                </a:cubicBezTo>
                <a:cubicBezTo>
                  <a:pt x="902310" y="388985"/>
                  <a:pt x="898233" y="394760"/>
                  <a:pt x="892798" y="399516"/>
                </a:cubicBezTo>
                <a:cubicBezTo>
                  <a:pt x="887363" y="404273"/>
                  <a:pt x="880908" y="406651"/>
                  <a:pt x="873434" y="406651"/>
                </a:cubicBezTo>
                <a:cubicBezTo>
                  <a:pt x="863242" y="406651"/>
                  <a:pt x="852540" y="404442"/>
                  <a:pt x="841329" y="400026"/>
                </a:cubicBezTo>
                <a:cubicBezTo>
                  <a:pt x="830119" y="395610"/>
                  <a:pt x="819418" y="393401"/>
                  <a:pt x="809226" y="393401"/>
                </a:cubicBezTo>
                <a:cubicBezTo>
                  <a:pt x="782048" y="393401"/>
                  <a:pt x="754190" y="397138"/>
                  <a:pt x="725654" y="404612"/>
                </a:cubicBezTo>
                <a:cubicBezTo>
                  <a:pt x="722936" y="410727"/>
                  <a:pt x="720048" y="417012"/>
                  <a:pt x="716990" y="423467"/>
                </a:cubicBezTo>
                <a:cubicBezTo>
                  <a:pt x="713932" y="429922"/>
                  <a:pt x="712404" y="436546"/>
                  <a:pt x="712404" y="443341"/>
                </a:cubicBezTo>
                <a:cubicBezTo>
                  <a:pt x="712404" y="450815"/>
                  <a:pt x="714782" y="457270"/>
                  <a:pt x="719538" y="462705"/>
                </a:cubicBezTo>
                <a:cubicBezTo>
                  <a:pt x="714103" y="478333"/>
                  <a:pt x="710366" y="494470"/>
                  <a:pt x="708327" y="511116"/>
                </a:cubicBezTo>
                <a:cubicBezTo>
                  <a:pt x="706288" y="527763"/>
                  <a:pt x="705270" y="543900"/>
                  <a:pt x="705270" y="559527"/>
                </a:cubicBezTo>
                <a:cubicBezTo>
                  <a:pt x="705270" y="564962"/>
                  <a:pt x="705270" y="571587"/>
                  <a:pt x="705270" y="579401"/>
                </a:cubicBezTo>
                <a:cubicBezTo>
                  <a:pt x="705270" y="587214"/>
                  <a:pt x="705949" y="595198"/>
                  <a:pt x="707308" y="603351"/>
                </a:cubicBezTo>
                <a:cubicBezTo>
                  <a:pt x="708667" y="611505"/>
                  <a:pt x="710706" y="618979"/>
                  <a:pt x="713423" y="625773"/>
                </a:cubicBezTo>
                <a:cubicBezTo>
                  <a:pt x="716141" y="632568"/>
                  <a:pt x="720218" y="637324"/>
                  <a:pt x="725654" y="640042"/>
                </a:cubicBezTo>
                <a:lnTo>
                  <a:pt x="734826" y="640042"/>
                </a:lnTo>
                <a:cubicBezTo>
                  <a:pt x="741620" y="640042"/>
                  <a:pt x="751642" y="640891"/>
                  <a:pt x="764892" y="642590"/>
                </a:cubicBezTo>
                <a:cubicBezTo>
                  <a:pt x="778141" y="644288"/>
                  <a:pt x="791220" y="647176"/>
                  <a:pt x="804130" y="651253"/>
                </a:cubicBezTo>
                <a:cubicBezTo>
                  <a:pt x="817040" y="655329"/>
                  <a:pt x="827741" y="660595"/>
                  <a:pt x="836234" y="667050"/>
                </a:cubicBezTo>
                <a:cubicBezTo>
                  <a:pt x="844727" y="673505"/>
                  <a:pt x="847614" y="681488"/>
                  <a:pt x="844897" y="691000"/>
                </a:cubicBezTo>
                <a:cubicBezTo>
                  <a:pt x="843538" y="696436"/>
                  <a:pt x="843198" y="700513"/>
                  <a:pt x="843877" y="703231"/>
                </a:cubicBezTo>
                <a:cubicBezTo>
                  <a:pt x="844557" y="705948"/>
                  <a:pt x="845916" y="709685"/>
                  <a:pt x="847955" y="714441"/>
                </a:cubicBezTo>
                <a:cubicBezTo>
                  <a:pt x="845237" y="721236"/>
                  <a:pt x="843368" y="728540"/>
                  <a:pt x="842349" y="736354"/>
                </a:cubicBezTo>
                <a:cubicBezTo>
                  <a:pt x="841329" y="744167"/>
                  <a:pt x="839971" y="751811"/>
                  <a:pt x="838272" y="759285"/>
                </a:cubicBezTo>
                <a:cubicBezTo>
                  <a:pt x="836573" y="766759"/>
                  <a:pt x="834195" y="773724"/>
                  <a:pt x="831138" y="780178"/>
                </a:cubicBezTo>
                <a:cubicBezTo>
                  <a:pt x="828080" y="786633"/>
                  <a:pt x="822815" y="791899"/>
                  <a:pt x="815341" y="795976"/>
                </a:cubicBezTo>
                <a:cubicBezTo>
                  <a:pt x="813982" y="802091"/>
                  <a:pt x="811774" y="807526"/>
                  <a:pt x="808716" y="812282"/>
                </a:cubicBezTo>
                <a:cubicBezTo>
                  <a:pt x="805658" y="817038"/>
                  <a:pt x="802601" y="821115"/>
                  <a:pt x="799544" y="824512"/>
                </a:cubicBezTo>
                <a:cubicBezTo>
                  <a:pt x="796486" y="827910"/>
                  <a:pt x="793598" y="831307"/>
                  <a:pt x="790880" y="834704"/>
                </a:cubicBezTo>
                <a:cubicBezTo>
                  <a:pt x="788163" y="838101"/>
                  <a:pt x="786804" y="841499"/>
                  <a:pt x="786804" y="844896"/>
                </a:cubicBezTo>
                <a:cubicBezTo>
                  <a:pt x="786804" y="847614"/>
                  <a:pt x="787822" y="850671"/>
                  <a:pt x="789862" y="854068"/>
                </a:cubicBezTo>
                <a:cubicBezTo>
                  <a:pt x="791900" y="857466"/>
                  <a:pt x="793598" y="859844"/>
                  <a:pt x="794957" y="861203"/>
                </a:cubicBezTo>
                <a:lnTo>
                  <a:pt x="829609" y="861203"/>
                </a:lnTo>
                <a:cubicBezTo>
                  <a:pt x="839801" y="861203"/>
                  <a:pt x="853220" y="862052"/>
                  <a:pt x="869867" y="863751"/>
                </a:cubicBezTo>
                <a:cubicBezTo>
                  <a:pt x="886513" y="865449"/>
                  <a:pt x="902650" y="868507"/>
                  <a:pt x="918278" y="872923"/>
                </a:cubicBezTo>
                <a:cubicBezTo>
                  <a:pt x="933905" y="877340"/>
                  <a:pt x="947324" y="883625"/>
                  <a:pt x="958535" y="891778"/>
                </a:cubicBezTo>
                <a:cubicBezTo>
                  <a:pt x="969746" y="899931"/>
                  <a:pt x="975351" y="910123"/>
                  <a:pt x="975351" y="922353"/>
                </a:cubicBezTo>
                <a:cubicBezTo>
                  <a:pt x="975351" y="936622"/>
                  <a:pt x="969916" y="947153"/>
                  <a:pt x="959044" y="953948"/>
                </a:cubicBezTo>
                <a:cubicBezTo>
                  <a:pt x="948173" y="960742"/>
                  <a:pt x="935264" y="964139"/>
                  <a:pt x="920316" y="964139"/>
                </a:cubicBezTo>
                <a:cubicBezTo>
                  <a:pt x="908086" y="964139"/>
                  <a:pt x="896365" y="962441"/>
                  <a:pt x="885154" y="959043"/>
                </a:cubicBezTo>
                <a:cubicBezTo>
                  <a:pt x="873943" y="955646"/>
                  <a:pt x="862732" y="951739"/>
                  <a:pt x="851521" y="947323"/>
                </a:cubicBezTo>
                <a:cubicBezTo>
                  <a:pt x="840310" y="942907"/>
                  <a:pt x="828930" y="939000"/>
                  <a:pt x="817379" y="935602"/>
                </a:cubicBezTo>
                <a:cubicBezTo>
                  <a:pt x="805828" y="932205"/>
                  <a:pt x="793938" y="930507"/>
                  <a:pt x="781708" y="930507"/>
                </a:cubicBezTo>
                <a:cubicBezTo>
                  <a:pt x="770158" y="930507"/>
                  <a:pt x="751642" y="930846"/>
                  <a:pt x="726163" y="931526"/>
                </a:cubicBezTo>
                <a:cubicBezTo>
                  <a:pt x="700684" y="932205"/>
                  <a:pt x="674015" y="933394"/>
                  <a:pt x="646158" y="935093"/>
                </a:cubicBezTo>
                <a:cubicBezTo>
                  <a:pt x="618300" y="936792"/>
                  <a:pt x="592312" y="939170"/>
                  <a:pt x="568191" y="942227"/>
                </a:cubicBezTo>
                <a:cubicBezTo>
                  <a:pt x="544070" y="945285"/>
                  <a:pt x="527934" y="949191"/>
                  <a:pt x="519780" y="953948"/>
                </a:cubicBezTo>
                <a:cubicBezTo>
                  <a:pt x="501435" y="953948"/>
                  <a:pt x="483429" y="955476"/>
                  <a:pt x="465764" y="958534"/>
                </a:cubicBezTo>
                <a:cubicBezTo>
                  <a:pt x="448098" y="961591"/>
                  <a:pt x="430432" y="964819"/>
                  <a:pt x="412766" y="968216"/>
                </a:cubicBezTo>
                <a:cubicBezTo>
                  <a:pt x="395101" y="971613"/>
                  <a:pt x="377604" y="974841"/>
                  <a:pt x="360279" y="977898"/>
                </a:cubicBezTo>
                <a:cubicBezTo>
                  <a:pt x="342953" y="980956"/>
                  <a:pt x="325117" y="982485"/>
                  <a:pt x="306772" y="982485"/>
                </a:cubicBezTo>
                <a:cubicBezTo>
                  <a:pt x="300657" y="982485"/>
                  <a:pt x="291994" y="981805"/>
                  <a:pt x="280784" y="980446"/>
                </a:cubicBezTo>
                <a:cubicBezTo>
                  <a:pt x="269572" y="979087"/>
                  <a:pt x="257342" y="977219"/>
                  <a:pt x="244093" y="974841"/>
                </a:cubicBezTo>
                <a:cubicBezTo>
                  <a:pt x="230844" y="972463"/>
                  <a:pt x="217254" y="969575"/>
                  <a:pt x="203326" y="966178"/>
                </a:cubicBezTo>
                <a:cubicBezTo>
                  <a:pt x="189397" y="962780"/>
                  <a:pt x="176658" y="959043"/>
                  <a:pt x="165107" y="954967"/>
                </a:cubicBezTo>
                <a:cubicBezTo>
                  <a:pt x="153556" y="950890"/>
                  <a:pt x="143704" y="946304"/>
                  <a:pt x="135551" y="941208"/>
                </a:cubicBezTo>
                <a:cubicBezTo>
                  <a:pt x="127398" y="936112"/>
                  <a:pt x="122641" y="930846"/>
                  <a:pt x="121282" y="925411"/>
                </a:cubicBezTo>
                <a:cubicBezTo>
                  <a:pt x="128756" y="925411"/>
                  <a:pt x="136230" y="924222"/>
                  <a:pt x="143704" y="921844"/>
                </a:cubicBezTo>
                <a:cubicBezTo>
                  <a:pt x="151178" y="919466"/>
                  <a:pt x="158652" y="918277"/>
                  <a:pt x="166126" y="918277"/>
                </a:cubicBezTo>
                <a:cubicBezTo>
                  <a:pt x="173600" y="918277"/>
                  <a:pt x="180394" y="920655"/>
                  <a:pt x="186510" y="925411"/>
                </a:cubicBezTo>
                <a:cubicBezTo>
                  <a:pt x="200098" y="920655"/>
                  <a:pt x="214198" y="918277"/>
                  <a:pt x="228806" y="918277"/>
                </a:cubicBezTo>
                <a:cubicBezTo>
                  <a:pt x="243414" y="918277"/>
                  <a:pt x="256833" y="914540"/>
                  <a:pt x="269063" y="907066"/>
                </a:cubicBezTo>
                <a:cubicBezTo>
                  <a:pt x="271102" y="906386"/>
                  <a:pt x="274328" y="905367"/>
                  <a:pt x="278745" y="904008"/>
                </a:cubicBezTo>
                <a:cubicBezTo>
                  <a:pt x="283161" y="902649"/>
                  <a:pt x="285370" y="900611"/>
                  <a:pt x="285370" y="897893"/>
                </a:cubicBezTo>
                <a:cubicBezTo>
                  <a:pt x="285370" y="894496"/>
                  <a:pt x="282312" y="891099"/>
                  <a:pt x="276197" y="887701"/>
                </a:cubicBezTo>
                <a:cubicBezTo>
                  <a:pt x="270082" y="884304"/>
                  <a:pt x="266346" y="878529"/>
                  <a:pt x="264986" y="870375"/>
                </a:cubicBezTo>
                <a:cubicBezTo>
                  <a:pt x="254114" y="861542"/>
                  <a:pt x="244942" y="851860"/>
                  <a:pt x="237468" y="841329"/>
                </a:cubicBezTo>
                <a:cubicBezTo>
                  <a:pt x="229994" y="830797"/>
                  <a:pt x="223200" y="819756"/>
                  <a:pt x="217085" y="808206"/>
                </a:cubicBezTo>
                <a:cubicBezTo>
                  <a:pt x="210970" y="796655"/>
                  <a:pt x="205194" y="784934"/>
                  <a:pt x="199759" y="773044"/>
                </a:cubicBezTo>
                <a:cubicBezTo>
                  <a:pt x="194324" y="761154"/>
                  <a:pt x="188208" y="749773"/>
                  <a:pt x="181414" y="738902"/>
                </a:cubicBezTo>
                <a:cubicBezTo>
                  <a:pt x="167825" y="730069"/>
                  <a:pt x="161030" y="718858"/>
                  <a:pt x="161030" y="705269"/>
                </a:cubicBezTo>
                <a:cubicBezTo>
                  <a:pt x="161030" y="695077"/>
                  <a:pt x="166126" y="689981"/>
                  <a:pt x="176318" y="689981"/>
                </a:cubicBezTo>
                <a:lnTo>
                  <a:pt x="187529" y="691000"/>
                </a:lnTo>
                <a:cubicBezTo>
                  <a:pt x="204516" y="700513"/>
                  <a:pt x="220652" y="711044"/>
                  <a:pt x="235940" y="722595"/>
                </a:cubicBezTo>
                <a:cubicBezTo>
                  <a:pt x="251228" y="734146"/>
                  <a:pt x="267024" y="745017"/>
                  <a:pt x="283332" y="755208"/>
                </a:cubicBezTo>
                <a:cubicBezTo>
                  <a:pt x="295562" y="754529"/>
                  <a:pt x="306262" y="752151"/>
                  <a:pt x="315436" y="748074"/>
                </a:cubicBezTo>
                <a:cubicBezTo>
                  <a:pt x="324608" y="743998"/>
                  <a:pt x="333440" y="739411"/>
                  <a:pt x="341934" y="734315"/>
                </a:cubicBezTo>
                <a:cubicBezTo>
                  <a:pt x="350426" y="729220"/>
                  <a:pt x="359260" y="724124"/>
                  <a:pt x="368432" y="719028"/>
                </a:cubicBezTo>
                <a:cubicBezTo>
                  <a:pt x="377604" y="713932"/>
                  <a:pt x="387967" y="710365"/>
                  <a:pt x="399518" y="708326"/>
                </a:cubicBezTo>
                <a:cubicBezTo>
                  <a:pt x="428054" y="690661"/>
                  <a:pt x="458969" y="677921"/>
                  <a:pt x="492262" y="670107"/>
                </a:cubicBezTo>
                <a:cubicBezTo>
                  <a:pt x="525556" y="662294"/>
                  <a:pt x="558509" y="654310"/>
                  <a:pt x="591122" y="646157"/>
                </a:cubicBezTo>
                <a:cubicBezTo>
                  <a:pt x="589764" y="636644"/>
                  <a:pt x="584838" y="626453"/>
                  <a:pt x="576344" y="615582"/>
                </a:cubicBezTo>
                <a:cubicBezTo>
                  <a:pt x="567852" y="604710"/>
                  <a:pt x="558168" y="599275"/>
                  <a:pt x="547298" y="599275"/>
                </a:cubicBezTo>
                <a:cubicBezTo>
                  <a:pt x="543900" y="599275"/>
                  <a:pt x="540164" y="600124"/>
                  <a:pt x="536087" y="601823"/>
                </a:cubicBezTo>
                <a:cubicBezTo>
                  <a:pt x="532010" y="603521"/>
                  <a:pt x="528952" y="605050"/>
                  <a:pt x="526914" y="606409"/>
                </a:cubicBezTo>
                <a:cubicBezTo>
                  <a:pt x="511966" y="606409"/>
                  <a:pt x="497868" y="603691"/>
                  <a:pt x="484618" y="598256"/>
                </a:cubicBezTo>
                <a:cubicBezTo>
                  <a:pt x="471370" y="592820"/>
                  <a:pt x="457950" y="587724"/>
                  <a:pt x="444361" y="582968"/>
                </a:cubicBezTo>
                <a:cubicBezTo>
                  <a:pt x="434170" y="563943"/>
                  <a:pt x="421430" y="546447"/>
                  <a:pt x="406142" y="530480"/>
                </a:cubicBezTo>
                <a:cubicBezTo>
                  <a:pt x="390854" y="514513"/>
                  <a:pt x="377435" y="497357"/>
                  <a:pt x="365884" y="479012"/>
                </a:cubicBezTo>
                <a:cubicBezTo>
                  <a:pt x="358410" y="483768"/>
                  <a:pt x="353315" y="489713"/>
                  <a:pt x="350597" y="496848"/>
                </a:cubicBezTo>
                <a:cubicBezTo>
                  <a:pt x="347879" y="503982"/>
                  <a:pt x="346350" y="511456"/>
                  <a:pt x="346010" y="519270"/>
                </a:cubicBezTo>
                <a:cubicBezTo>
                  <a:pt x="345670" y="527083"/>
                  <a:pt x="346010" y="535067"/>
                  <a:pt x="347030" y="543220"/>
                </a:cubicBezTo>
                <a:cubicBezTo>
                  <a:pt x="348049" y="551374"/>
                  <a:pt x="348558" y="558847"/>
                  <a:pt x="348558" y="565642"/>
                </a:cubicBezTo>
                <a:cubicBezTo>
                  <a:pt x="348558" y="583308"/>
                  <a:pt x="348898" y="602502"/>
                  <a:pt x="349578" y="623225"/>
                </a:cubicBezTo>
                <a:cubicBezTo>
                  <a:pt x="350257" y="643949"/>
                  <a:pt x="347200" y="662803"/>
                  <a:pt x="340406" y="679790"/>
                </a:cubicBezTo>
                <a:lnTo>
                  <a:pt x="336328" y="679790"/>
                </a:lnTo>
                <a:cubicBezTo>
                  <a:pt x="317984" y="679790"/>
                  <a:pt x="303036" y="674184"/>
                  <a:pt x="291485" y="662973"/>
                </a:cubicBezTo>
                <a:cubicBezTo>
                  <a:pt x="279934" y="651762"/>
                  <a:pt x="272800" y="638343"/>
                  <a:pt x="270082" y="622716"/>
                </a:cubicBezTo>
                <a:cubicBezTo>
                  <a:pt x="261249" y="609127"/>
                  <a:pt x="255814" y="595028"/>
                  <a:pt x="253775" y="580420"/>
                </a:cubicBezTo>
                <a:cubicBezTo>
                  <a:pt x="251737" y="565812"/>
                  <a:pt x="248340" y="551034"/>
                  <a:pt x="243584" y="536086"/>
                </a:cubicBezTo>
                <a:cubicBezTo>
                  <a:pt x="245622" y="534048"/>
                  <a:pt x="247830" y="531839"/>
                  <a:pt x="250208" y="529461"/>
                </a:cubicBezTo>
                <a:cubicBezTo>
                  <a:pt x="252586" y="527083"/>
                  <a:pt x="253775" y="524196"/>
                  <a:pt x="253775" y="520798"/>
                </a:cubicBezTo>
                <a:cubicBezTo>
                  <a:pt x="251737" y="516042"/>
                  <a:pt x="249019" y="511456"/>
                  <a:pt x="245622" y="507039"/>
                </a:cubicBezTo>
                <a:cubicBezTo>
                  <a:pt x="242224" y="502623"/>
                  <a:pt x="237468" y="500415"/>
                  <a:pt x="231353" y="500415"/>
                </a:cubicBezTo>
                <a:cubicBezTo>
                  <a:pt x="228636" y="500415"/>
                  <a:pt x="225238" y="501434"/>
                  <a:pt x="221162" y="503472"/>
                </a:cubicBezTo>
                <a:cubicBezTo>
                  <a:pt x="217085" y="505511"/>
                  <a:pt x="214367" y="507209"/>
                  <a:pt x="213008" y="508568"/>
                </a:cubicBezTo>
                <a:cubicBezTo>
                  <a:pt x="196701" y="509927"/>
                  <a:pt x="180225" y="511626"/>
                  <a:pt x="163578" y="513664"/>
                </a:cubicBezTo>
                <a:cubicBezTo>
                  <a:pt x="146932" y="515702"/>
                  <a:pt x="130115" y="516722"/>
                  <a:pt x="113129" y="516722"/>
                </a:cubicBezTo>
                <a:cubicBezTo>
                  <a:pt x="83913" y="516722"/>
                  <a:pt x="57414" y="511965"/>
                  <a:pt x="33634" y="502453"/>
                </a:cubicBezTo>
                <a:lnTo>
                  <a:pt x="29557" y="502453"/>
                </a:lnTo>
                <a:cubicBezTo>
                  <a:pt x="22083" y="502453"/>
                  <a:pt x="15288" y="499565"/>
                  <a:pt x="9173" y="493790"/>
                </a:cubicBezTo>
                <a:cubicBezTo>
                  <a:pt x="3058" y="488015"/>
                  <a:pt x="0" y="481390"/>
                  <a:pt x="0" y="473916"/>
                </a:cubicBezTo>
                <a:cubicBezTo>
                  <a:pt x="0" y="465083"/>
                  <a:pt x="5436" y="460667"/>
                  <a:pt x="16308" y="460667"/>
                </a:cubicBezTo>
                <a:cubicBezTo>
                  <a:pt x="23102" y="460667"/>
                  <a:pt x="29387" y="462196"/>
                  <a:pt x="35162" y="465253"/>
                </a:cubicBezTo>
                <a:cubicBezTo>
                  <a:pt x="40938" y="468311"/>
                  <a:pt x="47562" y="469840"/>
                  <a:pt x="55036" y="469840"/>
                </a:cubicBezTo>
                <a:cubicBezTo>
                  <a:pt x="63190" y="469840"/>
                  <a:pt x="71513" y="468990"/>
                  <a:pt x="80006" y="467292"/>
                </a:cubicBezTo>
                <a:cubicBezTo>
                  <a:pt x="88499" y="465593"/>
                  <a:pt x="96482" y="464064"/>
                  <a:pt x="103956" y="462705"/>
                </a:cubicBezTo>
                <a:cubicBezTo>
                  <a:pt x="114828" y="456590"/>
                  <a:pt x="126038" y="452004"/>
                  <a:pt x="137589" y="448946"/>
                </a:cubicBezTo>
                <a:cubicBezTo>
                  <a:pt x="149140" y="445889"/>
                  <a:pt x="160860" y="443171"/>
                  <a:pt x="172751" y="440793"/>
                </a:cubicBezTo>
                <a:cubicBezTo>
                  <a:pt x="184642" y="438415"/>
                  <a:pt x="196532" y="435867"/>
                  <a:pt x="208422" y="433149"/>
                </a:cubicBezTo>
                <a:cubicBezTo>
                  <a:pt x="220312" y="430431"/>
                  <a:pt x="232033" y="426694"/>
                  <a:pt x="243584" y="421938"/>
                </a:cubicBezTo>
                <a:cubicBezTo>
                  <a:pt x="249698" y="421259"/>
                  <a:pt x="254114" y="420409"/>
                  <a:pt x="256833" y="419390"/>
                </a:cubicBezTo>
                <a:cubicBezTo>
                  <a:pt x="259551" y="418371"/>
                  <a:pt x="261080" y="417182"/>
                  <a:pt x="261419" y="415823"/>
                </a:cubicBezTo>
                <a:cubicBezTo>
                  <a:pt x="261759" y="414464"/>
                  <a:pt x="261589" y="412426"/>
                  <a:pt x="260910" y="409708"/>
                </a:cubicBezTo>
                <a:cubicBezTo>
                  <a:pt x="260230" y="406990"/>
                  <a:pt x="259890" y="403933"/>
                  <a:pt x="259890" y="400536"/>
                </a:cubicBezTo>
                <a:cubicBezTo>
                  <a:pt x="259890" y="397138"/>
                  <a:pt x="261589" y="393062"/>
                  <a:pt x="264986" y="388305"/>
                </a:cubicBezTo>
                <a:cubicBezTo>
                  <a:pt x="268384" y="357730"/>
                  <a:pt x="272800" y="327155"/>
                  <a:pt x="278235" y="296580"/>
                </a:cubicBezTo>
                <a:cubicBezTo>
                  <a:pt x="283671" y="266004"/>
                  <a:pt x="289446" y="235089"/>
                  <a:pt x="295562" y="203835"/>
                </a:cubicBezTo>
                <a:cubicBezTo>
                  <a:pt x="298280" y="201117"/>
                  <a:pt x="299978" y="198229"/>
                  <a:pt x="300657" y="195172"/>
                </a:cubicBezTo>
                <a:cubicBezTo>
                  <a:pt x="301336" y="192114"/>
                  <a:pt x="301676" y="188887"/>
                  <a:pt x="301676" y="185490"/>
                </a:cubicBezTo>
                <a:cubicBezTo>
                  <a:pt x="301676" y="178695"/>
                  <a:pt x="300657" y="172410"/>
                  <a:pt x="298619" y="166635"/>
                </a:cubicBezTo>
                <a:cubicBezTo>
                  <a:pt x="296580" y="160860"/>
                  <a:pt x="295562" y="154235"/>
                  <a:pt x="295562" y="146761"/>
                </a:cubicBezTo>
                <a:cubicBezTo>
                  <a:pt x="295562" y="140646"/>
                  <a:pt x="297600" y="135890"/>
                  <a:pt x="301676" y="132492"/>
                </a:cubicBezTo>
                <a:cubicBezTo>
                  <a:pt x="305754" y="129095"/>
                  <a:pt x="310510" y="126208"/>
                  <a:pt x="315945" y="123830"/>
                </a:cubicBezTo>
                <a:cubicBezTo>
                  <a:pt x="321380" y="121451"/>
                  <a:pt x="327156" y="118734"/>
                  <a:pt x="333271" y="115676"/>
                </a:cubicBezTo>
                <a:cubicBezTo>
                  <a:pt x="339386" y="112619"/>
                  <a:pt x="344142" y="108372"/>
                  <a:pt x="347539" y="102936"/>
                </a:cubicBezTo>
                <a:cubicBezTo>
                  <a:pt x="363166" y="97501"/>
                  <a:pt x="375906" y="89178"/>
                  <a:pt x="385758" y="77967"/>
                </a:cubicBezTo>
                <a:cubicBezTo>
                  <a:pt x="395610" y="66756"/>
                  <a:pt x="406312" y="56394"/>
                  <a:pt x="417862" y="46882"/>
                </a:cubicBezTo>
                <a:cubicBezTo>
                  <a:pt x="415144" y="42805"/>
                  <a:pt x="412766" y="38389"/>
                  <a:pt x="410728" y="33632"/>
                </a:cubicBezTo>
                <a:cubicBezTo>
                  <a:pt x="408690" y="28876"/>
                  <a:pt x="407671" y="24460"/>
                  <a:pt x="407671" y="20383"/>
                </a:cubicBezTo>
                <a:cubicBezTo>
                  <a:pt x="407671" y="11550"/>
                  <a:pt x="413106" y="4756"/>
                  <a:pt x="423978" y="0"/>
                </a:cubicBezTo>
                <a:close/>
                <a:moveTo>
                  <a:pt x="596218" y="421938"/>
                </a:moveTo>
                <a:cubicBezTo>
                  <a:pt x="592820" y="421938"/>
                  <a:pt x="589423" y="422278"/>
                  <a:pt x="586026" y="422957"/>
                </a:cubicBezTo>
                <a:cubicBezTo>
                  <a:pt x="582629" y="423637"/>
                  <a:pt x="579911" y="425336"/>
                  <a:pt x="577872" y="428053"/>
                </a:cubicBezTo>
                <a:cubicBezTo>
                  <a:pt x="549336" y="431451"/>
                  <a:pt x="521139" y="437056"/>
                  <a:pt x="493282" y="444870"/>
                </a:cubicBezTo>
                <a:cubicBezTo>
                  <a:pt x="465424" y="452683"/>
                  <a:pt x="438246" y="462366"/>
                  <a:pt x="411748" y="473916"/>
                </a:cubicBezTo>
                <a:lnTo>
                  <a:pt x="401556" y="473916"/>
                </a:lnTo>
                <a:cubicBezTo>
                  <a:pt x="399518" y="473916"/>
                  <a:pt x="396970" y="474086"/>
                  <a:pt x="393912" y="474426"/>
                </a:cubicBezTo>
                <a:cubicBezTo>
                  <a:pt x="390854" y="474766"/>
                  <a:pt x="389326" y="476294"/>
                  <a:pt x="389326" y="479012"/>
                </a:cubicBezTo>
                <a:cubicBezTo>
                  <a:pt x="389326" y="485127"/>
                  <a:pt x="392722" y="488864"/>
                  <a:pt x="399518" y="490223"/>
                </a:cubicBezTo>
                <a:cubicBezTo>
                  <a:pt x="406312" y="491582"/>
                  <a:pt x="412427" y="491922"/>
                  <a:pt x="417862" y="491242"/>
                </a:cubicBezTo>
                <a:cubicBezTo>
                  <a:pt x="424657" y="495998"/>
                  <a:pt x="431791" y="499735"/>
                  <a:pt x="439265" y="502453"/>
                </a:cubicBezTo>
                <a:cubicBezTo>
                  <a:pt x="446739" y="505171"/>
                  <a:pt x="454382" y="507549"/>
                  <a:pt x="462196" y="509587"/>
                </a:cubicBezTo>
                <a:cubicBezTo>
                  <a:pt x="470010" y="511626"/>
                  <a:pt x="477654" y="513664"/>
                  <a:pt x="485128" y="515702"/>
                </a:cubicBezTo>
                <a:cubicBezTo>
                  <a:pt x="492602" y="517741"/>
                  <a:pt x="500076" y="520798"/>
                  <a:pt x="507550" y="524875"/>
                </a:cubicBezTo>
                <a:lnTo>
                  <a:pt x="512646" y="523856"/>
                </a:lnTo>
                <a:cubicBezTo>
                  <a:pt x="516043" y="523856"/>
                  <a:pt x="519780" y="525215"/>
                  <a:pt x="523857" y="527932"/>
                </a:cubicBezTo>
                <a:cubicBezTo>
                  <a:pt x="527934" y="530650"/>
                  <a:pt x="531670" y="533708"/>
                  <a:pt x="535068" y="537105"/>
                </a:cubicBezTo>
                <a:cubicBezTo>
                  <a:pt x="538464" y="540502"/>
                  <a:pt x="541352" y="544409"/>
                  <a:pt x="543730" y="548826"/>
                </a:cubicBezTo>
                <a:cubicBezTo>
                  <a:pt x="546108" y="553242"/>
                  <a:pt x="547298" y="556809"/>
                  <a:pt x="547298" y="559527"/>
                </a:cubicBezTo>
                <a:cubicBezTo>
                  <a:pt x="550695" y="564962"/>
                  <a:pt x="555112" y="569379"/>
                  <a:pt x="560547" y="572776"/>
                </a:cubicBezTo>
                <a:cubicBezTo>
                  <a:pt x="565982" y="576173"/>
                  <a:pt x="572098" y="577872"/>
                  <a:pt x="578892" y="577872"/>
                </a:cubicBezTo>
                <a:cubicBezTo>
                  <a:pt x="585007" y="577872"/>
                  <a:pt x="590952" y="576173"/>
                  <a:pt x="596728" y="572776"/>
                </a:cubicBezTo>
                <a:cubicBezTo>
                  <a:pt x="602503" y="569379"/>
                  <a:pt x="605391" y="564962"/>
                  <a:pt x="605391" y="559527"/>
                </a:cubicBezTo>
                <a:cubicBezTo>
                  <a:pt x="605391" y="556809"/>
                  <a:pt x="604372" y="553921"/>
                  <a:pt x="602333" y="550864"/>
                </a:cubicBezTo>
                <a:cubicBezTo>
                  <a:pt x="600294" y="547806"/>
                  <a:pt x="598596" y="545258"/>
                  <a:pt x="597238" y="543220"/>
                </a:cubicBezTo>
                <a:cubicBezTo>
                  <a:pt x="601314" y="534387"/>
                  <a:pt x="603862" y="525385"/>
                  <a:pt x="604881" y="516212"/>
                </a:cubicBezTo>
                <a:cubicBezTo>
                  <a:pt x="605900" y="507039"/>
                  <a:pt x="606240" y="497867"/>
                  <a:pt x="605900" y="488694"/>
                </a:cubicBezTo>
                <a:cubicBezTo>
                  <a:pt x="605560" y="479522"/>
                  <a:pt x="605050" y="470349"/>
                  <a:pt x="604372" y="461177"/>
                </a:cubicBezTo>
                <a:cubicBezTo>
                  <a:pt x="603692" y="452004"/>
                  <a:pt x="603692" y="443001"/>
                  <a:pt x="604372" y="434168"/>
                </a:cubicBezTo>
                <a:cubicBezTo>
                  <a:pt x="607768" y="432809"/>
                  <a:pt x="609468" y="430092"/>
                  <a:pt x="609468" y="426015"/>
                </a:cubicBezTo>
                <a:cubicBezTo>
                  <a:pt x="609468" y="424656"/>
                  <a:pt x="607599" y="423637"/>
                  <a:pt x="603862" y="422957"/>
                </a:cubicBezTo>
                <a:cubicBezTo>
                  <a:pt x="600125" y="422278"/>
                  <a:pt x="597577" y="421938"/>
                  <a:pt x="596218" y="421938"/>
                </a:cubicBezTo>
                <a:close/>
                <a:moveTo>
                  <a:pt x="629851" y="703231"/>
                </a:moveTo>
                <a:lnTo>
                  <a:pt x="617621" y="708326"/>
                </a:lnTo>
                <a:cubicBezTo>
                  <a:pt x="614224" y="708326"/>
                  <a:pt x="609298" y="708496"/>
                  <a:pt x="602842" y="708836"/>
                </a:cubicBezTo>
                <a:cubicBezTo>
                  <a:pt x="596388" y="709176"/>
                  <a:pt x="593161" y="711724"/>
                  <a:pt x="593161" y="716480"/>
                </a:cubicBezTo>
                <a:cubicBezTo>
                  <a:pt x="593161" y="717839"/>
                  <a:pt x="594180" y="719877"/>
                  <a:pt x="596218" y="722595"/>
                </a:cubicBezTo>
                <a:cubicBezTo>
                  <a:pt x="598256" y="725313"/>
                  <a:pt x="600804" y="728030"/>
                  <a:pt x="603862" y="730748"/>
                </a:cubicBezTo>
                <a:cubicBezTo>
                  <a:pt x="606919" y="733466"/>
                  <a:pt x="609637" y="736184"/>
                  <a:pt x="612016" y="738902"/>
                </a:cubicBezTo>
                <a:cubicBezTo>
                  <a:pt x="614393" y="741619"/>
                  <a:pt x="616262" y="743318"/>
                  <a:pt x="617621" y="743998"/>
                </a:cubicBezTo>
                <a:cubicBezTo>
                  <a:pt x="613544" y="756907"/>
                  <a:pt x="610826" y="770326"/>
                  <a:pt x="609468" y="784255"/>
                </a:cubicBezTo>
                <a:cubicBezTo>
                  <a:pt x="608108" y="798184"/>
                  <a:pt x="604032" y="811263"/>
                  <a:pt x="597238" y="823493"/>
                </a:cubicBezTo>
                <a:lnTo>
                  <a:pt x="598256" y="831647"/>
                </a:lnTo>
                <a:cubicBezTo>
                  <a:pt x="598256" y="836403"/>
                  <a:pt x="596728" y="839970"/>
                  <a:pt x="593670" y="842348"/>
                </a:cubicBezTo>
                <a:cubicBezTo>
                  <a:pt x="590612" y="844726"/>
                  <a:pt x="587385" y="846764"/>
                  <a:pt x="583988" y="848463"/>
                </a:cubicBezTo>
                <a:cubicBezTo>
                  <a:pt x="580590" y="850162"/>
                  <a:pt x="577364" y="851860"/>
                  <a:pt x="574306" y="853559"/>
                </a:cubicBezTo>
                <a:cubicBezTo>
                  <a:pt x="571248" y="855257"/>
                  <a:pt x="569720" y="857805"/>
                  <a:pt x="569720" y="861203"/>
                </a:cubicBezTo>
                <a:cubicBezTo>
                  <a:pt x="569720" y="864600"/>
                  <a:pt x="570060" y="866978"/>
                  <a:pt x="570739" y="868337"/>
                </a:cubicBezTo>
                <a:cubicBezTo>
                  <a:pt x="578892" y="866299"/>
                  <a:pt x="589423" y="860353"/>
                  <a:pt x="602333" y="850501"/>
                </a:cubicBezTo>
                <a:cubicBezTo>
                  <a:pt x="615242" y="840649"/>
                  <a:pt x="627812" y="829269"/>
                  <a:pt x="640043" y="816359"/>
                </a:cubicBezTo>
                <a:cubicBezTo>
                  <a:pt x="652273" y="803449"/>
                  <a:pt x="662804" y="790540"/>
                  <a:pt x="671637" y="777630"/>
                </a:cubicBezTo>
                <a:cubicBezTo>
                  <a:pt x="680470" y="764721"/>
                  <a:pt x="684886" y="754189"/>
                  <a:pt x="684886" y="746036"/>
                </a:cubicBezTo>
                <a:cubicBezTo>
                  <a:pt x="684886" y="737883"/>
                  <a:pt x="681149" y="731088"/>
                  <a:pt x="673676" y="725652"/>
                </a:cubicBezTo>
                <a:cubicBezTo>
                  <a:pt x="668240" y="725652"/>
                  <a:pt x="663484" y="724463"/>
                  <a:pt x="659406" y="722085"/>
                </a:cubicBezTo>
                <a:cubicBezTo>
                  <a:pt x="655330" y="719707"/>
                  <a:pt x="651763" y="717159"/>
                  <a:pt x="648706" y="714441"/>
                </a:cubicBezTo>
                <a:cubicBezTo>
                  <a:pt x="645648" y="711724"/>
                  <a:pt x="642590" y="709176"/>
                  <a:pt x="639533" y="706798"/>
                </a:cubicBezTo>
                <a:cubicBezTo>
                  <a:pt x="636476" y="704420"/>
                  <a:pt x="633248" y="703231"/>
                  <a:pt x="629851" y="703231"/>
                </a:cubicBezTo>
                <a:close/>
                <a:moveTo>
                  <a:pt x="784766" y="844896"/>
                </a:moveTo>
                <a:lnTo>
                  <a:pt x="777631" y="851011"/>
                </a:lnTo>
                <a:cubicBezTo>
                  <a:pt x="778990" y="852370"/>
                  <a:pt x="780179" y="853729"/>
                  <a:pt x="781198" y="855088"/>
                </a:cubicBezTo>
                <a:cubicBezTo>
                  <a:pt x="782218" y="856447"/>
                  <a:pt x="783406" y="857126"/>
                  <a:pt x="784766" y="857126"/>
                </a:cubicBezTo>
                <a:cubicBezTo>
                  <a:pt x="786124" y="857126"/>
                  <a:pt x="786804" y="856277"/>
                  <a:pt x="786804" y="854578"/>
                </a:cubicBezTo>
                <a:cubicBezTo>
                  <a:pt x="786804" y="852879"/>
                  <a:pt x="786804" y="851690"/>
                  <a:pt x="786804" y="851011"/>
                </a:cubicBezTo>
                <a:cubicBezTo>
                  <a:pt x="786804" y="850331"/>
                  <a:pt x="786804" y="849142"/>
                  <a:pt x="786804" y="847444"/>
                </a:cubicBezTo>
                <a:cubicBezTo>
                  <a:pt x="786804" y="845745"/>
                  <a:pt x="786124" y="844896"/>
                  <a:pt x="784766" y="844896"/>
                </a:cubicBezTo>
                <a:close/>
                <a:moveTo>
                  <a:pt x="508569" y="743998"/>
                </a:moveTo>
                <a:cubicBezTo>
                  <a:pt x="507210" y="743998"/>
                  <a:pt x="503643" y="745356"/>
                  <a:pt x="497868" y="748074"/>
                </a:cubicBezTo>
                <a:cubicBezTo>
                  <a:pt x="492092" y="750792"/>
                  <a:pt x="485808" y="753850"/>
                  <a:pt x="479013" y="757247"/>
                </a:cubicBezTo>
                <a:cubicBezTo>
                  <a:pt x="472218" y="760644"/>
                  <a:pt x="466104" y="764041"/>
                  <a:pt x="460668" y="767439"/>
                </a:cubicBezTo>
                <a:cubicBezTo>
                  <a:pt x="455232" y="770836"/>
                  <a:pt x="452514" y="773214"/>
                  <a:pt x="452514" y="774573"/>
                </a:cubicBezTo>
                <a:cubicBezTo>
                  <a:pt x="452514" y="775932"/>
                  <a:pt x="453024" y="777630"/>
                  <a:pt x="454043" y="779669"/>
                </a:cubicBezTo>
                <a:cubicBezTo>
                  <a:pt x="455062" y="781707"/>
                  <a:pt x="455912" y="783066"/>
                  <a:pt x="456591" y="783745"/>
                </a:cubicBezTo>
                <a:cubicBezTo>
                  <a:pt x="462026" y="796655"/>
                  <a:pt x="466273" y="808885"/>
                  <a:pt x="469330" y="820436"/>
                </a:cubicBezTo>
                <a:cubicBezTo>
                  <a:pt x="472388" y="831986"/>
                  <a:pt x="476295" y="844216"/>
                  <a:pt x="481052" y="857126"/>
                </a:cubicBezTo>
                <a:cubicBezTo>
                  <a:pt x="484448" y="855088"/>
                  <a:pt x="488356" y="849822"/>
                  <a:pt x="492772" y="841329"/>
                </a:cubicBezTo>
                <a:cubicBezTo>
                  <a:pt x="497188" y="832836"/>
                  <a:pt x="501435" y="823493"/>
                  <a:pt x="505512" y="813301"/>
                </a:cubicBezTo>
                <a:cubicBezTo>
                  <a:pt x="509588" y="803110"/>
                  <a:pt x="513155" y="793428"/>
                  <a:pt x="516212" y="784255"/>
                </a:cubicBezTo>
                <a:cubicBezTo>
                  <a:pt x="519270" y="775082"/>
                  <a:pt x="520799" y="768798"/>
                  <a:pt x="520799" y="765400"/>
                </a:cubicBezTo>
                <a:cubicBezTo>
                  <a:pt x="520799" y="762682"/>
                  <a:pt x="520120" y="758436"/>
                  <a:pt x="518760" y="752661"/>
                </a:cubicBezTo>
                <a:cubicBezTo>
                  <a:pt x="517402" y="746885"/>
                  <a:pt x="514004" y="743998"/>
                  <a:pt x="508569" y="743998"/>
                </a:cubicBezTo>
                <a:close/>
                <a:moveTo>
                  <a:pt x="380153" y="787822"/>
                </a:moveTo>
                <a:cubicBezTo>
                  <a:pt x="374717" y="787822"/>
                  <a:pt x="369112" y="788332"/>
                  <a:pt x="363336" y="789351"/>
                </a:cubicBezTo>
                <a:cubicBezTo>
                  <a:pt x="357561" y="790370"/>
                  <a:pt x="352636" y="792578"/>
                  <a:pt x="348558" y="795976"/>
                </a:cubicBezTo>
                <a:lnTo>
                  <a:pt x="342444" y="794956"/>
                </a:lnTo>
                <a:cubicBezTo>
                  <a:pt x="339046" y="794956"/>
                  <a:pt x="336158" y="795466"/>
                  <a:pt x="333780" y="796485"/>
                </a:cubicBezTo>
                <a:cubicBezTo>
                  <a:pt x="331402" y="797504"/>
                  <a:pt x="330214" y="799712"/>
                  <a:pt x="330214" y="803110"/>
                </a:cubicBezTo>
                <a:cubicBezTo>
                  <a:pt x="330214" y="808545"/>
                  <a:pt x="331912" y="812282"/>
                  <a:pt x="335309" y="814321"/>
                </a:cubicBezTo>
                <a:cubicBezTo>
                  <a:pt x="338706" y="816359"/>
                  <a:pt x="343123" y="817718"/>
                  <a:pt x="348558" y="818397"/>
                </a:cubicBezTo>
                <a:cubicBezTo>
                  <a:pt x="348558" y="827910"/>
                  <a:pt x="350767" y="836742"/>
                  <a:pt x="355184" y="844896"/>
                </a:cubicBezTo>
                <a:cubicBezTo>
                  <a:pt x="359600" y="853049"/>
                  <a:pt x="363166" y="861542"/>
                  <a:pt x="365884" y="870375"/>
                </a:cubicBezTo>
                <a:lnTo>
                  <a:pt x="364866" y="879548"/>
                </a:lnTo>
                <a:cubicBezTo>
                  <a:pt x="364866" y="883625"/>
                  <a:pt x="366734" y="886682"/>
                  <a:pt x="370471" y="888720"/>
                </a:cubicBezTo>
                <a:cubicBezTo>
                  <a:pt x="374208" y="890759"/>
                  <a:pt x="378454" y="891778"/>
                  <a:pt x="383210" y="891778"/>
                </a:cubicBezTo>
                <a:cubicBezTo>
                  <a:pt x="392044" y="891778"/>
                  <a:pt x="398838" y="887362"/>
                  <a:pt x="403594" y="878529"/>
                </a:cubicBezTo>
                <a:cubicBezTo>
                  <a:pt x="398838" y="866978"/>
                  <a:pt x="396970" y="855088"/>
                  <a:pt x="397988" y="842858"/>
                </a:cubicBezTo>
                <a:cubicBezTo>
                  <a:pt x="399008" y="830627"/>
                  <a:pt x="399518" y="818397"/>
                  <a:pt x="399518" y="806167"/>
                </a:cubicBezTo>
                <a:cubicBezTo>
                  <a:pt x="400197" y="804808"/>
                  <a:pt x="400876" y="803449"/>
                  <a:pt x="401556" y="802091"/>
                </a:cubicBezTo>
                <a:cubicBezTo>
                  <a:pt x="402235" y="800732"/>
                  <a:pt x="402574" y="799373"/>
                  <a:pt x="402574" y="798014"/>
                </a:cubicBezTo>
                <a:cubicBezTo>
                  <a:pt x="400536" y="793937"/>
                  <a:pt x="397309" y="791219"/>
                  <a:pt x="392893" y="789860"/>
                </a:cubicBezTo>
                <a:cubicBezTo>
                  <a:pt x="388476" y="788502"/>
                  <a:pt x="384230" y="787822"/>
                  <a:pt x="380153" y="787822"/>
                </a:cubicBezTo>
                <a:close/>
                <a:moveTo>
                  <a:pt x="602333" y="207911"/>
                </a:moveTo>
                <a:cubicBezTo>
                  <a:pt x="600294" y="207911"/>
                  <a:pt x="597407" y="208761"/>
                  <a:pt x="593670" y="210459"/>
                </a:cubicBezTo>
                <a:cubicBezTo>
                  <a:pt x="589933" y="212158"/>
                  <a:pt x="587046" y="213687"/>
                  <a:pt x="585007" y="215046"/>
                </a:cubicBezTo>
                <a:cubicBezTo>
                  <a:pt x="562586" y="217084"/>
                  <a:pt x="541182" y="222010"/>
                  <a:pt x="520799" y="229824"/>
                </a:cubicBezTo>
                <a:cubicBezTo>
                  <a:pt x="500416" y="237637"/>
                  <a:pt x="479013" y="242563"/>
                  <a:pt x="456591" y="244602"/>
                </a:cubicBezTo>
                <a:cubicBezTo>
                  <a:pt x="450476" y="250037"/>
                  <a:pt x="443002" y="253095"/>
                  <a:pt x="434170" y="253774"/>
                </a:cubicBezTo>
                <a:cubicBezTo>
                  <a:pt x="425336" y="254454"/>
                  <a:pt x="416843" y="255303"/>
                  <a:pt x="408690" y="256322"/>
                </a:cubicBezTo>
                <a:cubicBezTo>
                  <a:pt x="400536" y="257341"/>
                  <a:pt x="393572" y="259550"/>
                  <a:pt x="387796" y="262947"/>
                </a:cubicBezTo>
                <a:cubicBezTo>
                  <a:pt x="382022" y="266344"/>
                  <a:pt x="379473" y="273478"/>
                  <a:pt x="380153" y="284350"/>
                </a:cubicBezTo>
                <a:cubicBezTo>
                  <a:pt x="373358" y="297939"/>
                  <a:pt x="369622" y="311358"/>
                  <a:pt x="368942" y="324607"/>
                </a:cubicBezTo>
                <a:cubicBezTo>
                  <a:pt x="368262" y="337856"/>
                  <a:pt x="365205" y="351275"/>
                  <a:pt x="359769" y="364864"/>
                </a:cubicBezTo>
                <a:cubicBezTo>
                  <a:pt x="361128" y="367582"/>
                  <a:pt x="361978" y="370640"/>
                  <a:pt x="362318" y="374037"/>
                </a:cubicBezTo>
                <a:cubicBezTo>
                  <a:pt x="362657" y="377434"/>
                  <a:pt x="362997" y="380662"/>
                  <a:pt x="363336" y="383719"/>
                </a:cubicBezTo>
                <a:cubicBezTo>
                  <a:pt x="363676" y="386777"/>
                  <a:pt x="364356" y="389325"/>
                  <a:pt x="365374" y="391363"/>
                </a:cubicBezTo>
                <a:cubicBezTo>
                  <a:pt x="366394" y="393401"/>
                  <a:pt x="368602" y="394421"/>
                  <a:pt x="372000" y="394421"/>
                </a:cubicBezTo>
                <a:cubicBezTo>
                  <a:pt x="389665" y="394421"/>
                  <a:pt x="408180" y="391363"/>
                  <a:pt x="427544" y="385248"/>
                </a:cubicBezTo>
                <a:cubicBezTo>
                  <a:pt x="446908" y="379133"/>
                  <a:pt x="465084" y="374377"/>
                  <a:pt x="482070" y="370979"/>
                </a:cubicBezTo>
                <a:cubicBezTo>
                  <a:pt x="484788" y="365544"/>
                  <a:pt x="486147" y="359769"/>
                  <a:pt x="486147" y="353654"/>
                </a:cubicBezTo>
                <a:cubicBezTo>
                  <a:pt x="486147" y="347538"/>
                  <a:pt x="484108" y="341593"/>
                  <a:pt x="480032" y="335818"/>
                </a:cubicBezTo>
                <a:cubicBezTo>
                  <a:pt x="475955" y="330043"/>
                  <a:pt x="471030" y="324267"/>
                  <a:pt x="465254" y="318492"/>
                </a:cubicBezTo>
                <a:cubicBezTo>
                  <a:pt x="459479" y="312717"/>
                  <a:pt x="453364" y="307451"/>
                  <a:pt x="446908" y="302695"/>
                </a:cubicBezTo>
                <a:cubicBezTo>
                  <a:pt x="440454" y="297939"/>
                  <a:pt x="434849" y="293862"/>
                  <a:pt x="430092" y="290465"/>
                </a:cubicBezTo>
                <a:lnTo>
                  <a:pt x="429073" y="280273"/>
                </a:lnTo>
                <a:cubicBezTo>
                  <a:pt x="429073" y="278235"/>
                  <a:pt x="430262" y="276876"/>
                  <a:pt x="432640" y="276196"/>
                </a:cubicBezTo>
                <a:cubicBezTo>
                  <a:pt x="435018" y="275517"/>
                  <a:pt x="438076" y="275177"/>
                  <a:pt x="441813" y="275177"/>
                </a:cubicBezTo>
                <a:cubicBezTo>
                  <a:pt x="445550" y="275177"/>
                  <a:pt x="449287" y="275177"/>
                  <a:pt x="453024" y="275177"/>
                </a:cubicBezTo>
                <a:cubicBezTo>
                  <a:pt x="456761" y="275177"/>
                  <a:pt x="459988" y="274498"/>
                  <a:pt x="462706" y="273139"/>
                </a:cubicBezTo>
                <a:cubicBezTo>
                  <a:pt x="474256" y="278574"/>
                  <a:pt x="486826" y="281632"/>
                  <a:pt x="500416" y="282311"/>
                </a:cubicBezTo>
                <a:cubicBezTo>
                  <a:pt x="514004" y="282991"/>
                  <a:pt x="526914" y="285709"/>
                  <a:pt x="539144" y="290465"/>
                </a:cubicBezTo>
                <a:lnTo>
                  <a:pt x="544240" y="290465"/>
                </a:lnTo>
                <a:cubicBezTo>
                  <a:pt x="552394" y="290465"/>
                  <a:pt x="559018" y="291824"/>
                  <a:pt x="564114" y="294541"/>
                </a:cubicBezTo>
                <a:cubicBezTo>
                  <a:pt x="569210" y="297259"/>
                  <a:pt x="573796" y="300147"/>
                  <a:pt x="577872" y="303204"/>
                </a:cubicBezTo>
                <a:cubicBezTo>
                  <a:pt x="581950" y="306262"/>
                  <a:pt x="586196" y="309150"/>
                  <a:pt x="590612" y="311867"/>
                </a:cubicBezTo>
                <a:cubicBezTo>
                  <a:pt x="595028" y="314585"/>
                  <a:pt x="600294" y="315944"/>
                  <a:pt x="606410" y="315944"/>
                </a:cubicBezTo>
                <a:cubicBezTo>
                  <a:pt x="609807" y="315944"/>
                  <a:pt x="613544" y="315265"/>
                  <a:pt x="617621" y="313906"/>
                </a:cubicBezTo>
                <a:lnTo>
                  <a:pt x="616602" y="299637"/>
                </a:lnTo>
                <a:cubicBezTo>
                  <a:pt x="616602" y="292163"/>
                  <a:pt x="617111" y="285029"/>
                  <a:pt x="618130" y="278235"/>
                </a:cubicBezTo>
                <a:cubicBezTo>
                  <a:pt x="619150" y="271440"/>
                  <a:pt x="618980" y="264306"/>
                  <a:pt x="617621" y="256832"/>
                </a:cubicBezTo>
                <a:cubicBezTo>
                  <a:pt x="622377" y="250037"/>
                  <a:pt x="624755" y="243243"/>
                  <a:pt x="624755" y="236448"/>
                </a:cubicBezTo>
                <a:cubicBezTo>
                  <a:pt x="624755" y="231013"/>
                  <a:pt x="622886" y="224898"/>
                  <a:pt x="619150" y="218103"/>
                </a:cubicBezTo>
                <a:cubicBezTo>
                  <a:pt x="615412" y="211309"/>
                  <a:pt x="609807" y="207911"/>
                  <a:pt x="602333" y="207911"/>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52" name="PA-文本框 51"/>
          <p:cNvSpPr txBox="1"/>
          <p:nvPr>
            <p:custDataLst>
              <p:tags r:id="rId3"/>
            </p:custDataLst>
          </p:nvPr>
        </p:nvSpPr>
        <p:spPr>
          <a:xfrm>
            <a:off x="3966647" y="1900525"/>
            <a:ext cx="1033530" cy="1077012"/>
          </a:xfrm>
          <a:custGeom>
            <a:avLst/>
            <a:gdLst/>
            <a:ahLst/>
            <a:cxnLst/>
            <a:rect l="l" t="t" r="r" b="b"/>
            <a:pathLst>
              <a:path w="946899" h="986736">
                <a:moveTo>
                  <a:pt x="668664" y="0"/>
                </a:moveTo>
                <a:lnTo>
                  <a:pt x="725738" y="0"/>
                </a:lnTo>
                <a:cubicBezTo>
                  <a:pt x="740006" y="6794"/>
                  <a:pt x="755464" y="10871"/>
                  <a:pt x="772110" y="12230"/>
                </a:cubicBezTo>
                <a:cubicBezTo>
                  <a:pt x="788757" y="13589"/>
                  <a:pt x="803535" y="19364"/>
                  <a:pt x="816445" y="29556"/>
                </a:cubicBezTo>
                <a:cubicBezTo>
                  <a:pt x="825957" y="38389"/>
                  <a:pt x="830203" y="47731"/>
                  <a:pt x="829184" y="57583"/>
                </a:cubicBezTo>
                <a:cubicBezTo>
                  <a:pt x="828165" y="67435"/>
                  <a:pt x="825277" y="77797"/>
                  <a:pt x="820521" y="88668"/>
                </a:cubicBezTo>
                <a:cubicBezTo>
                  <a:pt x="799458" y="112449"/>
                  <a:pt x="775338" y="132493"/>
                  <a:pt x="748160" y="148799"/>
                </a:cubicBezTo>
                <a:cubicBezTo>
                  <a:pt x="735930" y="150838"/>
                  <a:pt x="730834" y="156103"/>
                  <a:pt x="732872" y="164597"/>
                </a:cubicBezTo>
                <a:cubicBezTo>
                  <a:pt x="734911" y="173090"/>
                  <a:pt x="736269" y="181583"/>
                  <a:pt x="736949" y="190076"/>
                </a:cubicBezTo>
                <a:cubicBezTo>
                  <a:pt x="737628" y="198569"/>
                  <a:pt x="731853" y="203155"/>
                  <a:pt x="719623" y="203835"/>
                </a:cubicBezTo>
                <a:cubicBezTo>
                  <a:pt x="693804" y="209270"/>
                  <a:pt x="669004" y="216914"/>
                  <a:pt x="645223" y="226766"/>
                </a:cubicBezTo>
                <a:cubicBezTo>
                  <a:pt x="621442" y="236618"/>
                  <a:pt x="597661" y="243922"/>
                  <a:pt x="573881" y="248679"/>
                </a:cubicBezTo>
                <a:cubicBezTo>
                  <a:pt x="563009" y="251396"/>
                  <a:pt x="553497" y="252076"/>
                  <a:pt x="545344" y="250717"/>
                </a:cubicBezTo>
                <a:cubicBezTo>
                  <a:pt x="537191" y="249358"/>
                  <a:pt x="529377" y="252076"/>
                  <a:pt x="521903" y="258870"/>
                </a:cubicBezTo>
                <a:cubicBezTo>
                  <a:pt x="508993" y="256152"/>
                  <a:pt x="499991" y="259889"/>
                  <a:pt x="494895" y="270081"/>
                </a:cubicBezTo>
                <a:cubicBezTo>
                  <a:pt x="489799" y="280273"/>
                  <a:pt x="490988" y="289446"/>
                  <a:pt x="498462" y="297599"/>
                </a:cubicBezTo>
                <a:cubicBezTo>
                  <a:pt x="518845" y="297599"/>
                  <a:pt x="537870" y="294541"/>
                  <a:pt x="555536" y="288426"/>
                </a:cubicBezTo>
                <a:cubicBezTo>
                  <a:pt x="554177" y="279593"/>
                  <a:pt x="557064" y="275517"/>
                  <a:pt x="564199" y="276196"/>
                </a:cubicBezTo>
                <a:cubicBezTo>
                  <a:pt x="571333" y="276876"/>
                  <a:pt x="577618" y="276876"/>
                  <a:pt x="583054" y="276196"/>
                </a:cubicBezTo>
                <a:cubicBezTo>
                  <a:pt x="592566" y="287067"/>
                  <a:pt x="603267" y="288766"/>
                  <a:pt x="615157" y="281292"/>
                </a:cubicBezTo>
                <a:cubicBezTo>
                  <a:pt x="627048" y="273818"/>
                  <a:pt x="639108" y="270081"/>
                  <a:pt x="651338" y="270081"/>
                </a:cubicBezTo>
                <a:cubicBezTo>
                  <a:pt x="656774" y="263287"/>
                  <a:pt x="662549" y="260229"/>
                  <a:pt x="668664" y="260909"/>
                </a:cubicBezTo>
                <a:cubicBezTo>
                  <a:pt x="674779" y="261588"/>
                  <a:pt x="680215" y="260909"/>
                  <a:pt x="684971" y="258870"/>
                </a:cubicBezTo>
                <a:cubicBezTo>
                  <a:pt x="700598" y="262268"/>
                  <a:pt x="716395" y="263966"/>
                  <a:pt x="732362" y="263966"/>
                </a:cubicBezTo>
                <a:cubicBezTo>
                  <a:pt x="748330" y="263966"/>
                  <a:pt x="763108" y="268043"/>
                  <a:pt x="776697" y="276196"/>
                </a:cubicBezTo>
                <a:cubicBezTo>
                  <a:pt x="788927" y="276876"/>
                  <a:pt x="794023" y="282991"/>
                  <a:pt x="791984" y="294541"/>
                </a:cubicBezTo>
                <a:cubicBezTo>
                  <a:pt x="789946" y="306092"/>
                  <a:pt x="784850" y="309150"/>
                  <a:pt x="776697" y="303714"/>
                </a:cubicBezTo>
                <a:cubicBezTo>
                  <a:pt x="748160" y="311867"/>
                  <a:pt x="720302" y="320700"/>
                  <a:pt x="693124" y="330213"/>
                </a:cubicBezTo>
                <a:cubicBezTo>
                  <a:pt x="678176" y="328854"/>
                  <a:pt x="669513" y="332591"/>
                  <a:pt x="667135" y="341424"/>
                </a:cubicBezTo>
                <a:cubicBezTo>
                  <a:pt x="664757" y="350256"/>
                  <a:pt x="666965" y="359089"/>
                  <a:pt x="673760" y="367922"/>
                </a:cubicBezTo>
                <a:cubicBezTo>
                  <a:pt x="680555" y="376755"/>
                  <a:pt x="690067" y="379133"/>
                  <a:pt x="702297" y="375056"/>
                </a:cubicBezTo>
                <a:cubicBezTo>
                  <a:pt x="724719" y="375056"/>
                  <a:pt x="746121" y="375056"/>
                  <a:pt x="766505" y="375056"/>
                </a:cubicBezTo>
                <a:cubicBezTo>
                  <a:pt x="786888" y="375056"/>
                  <a:pt x="804894" y="380492"/>
                  <a:pt x="820521" y="391363"/>
                </a:cubicBezTo>
                <a:cubicBezTo>
                  <a:pt x="830713" y="390684"/>
                  <a:pt x="837337" y="394930"/>
                  <a:pt x="840395" y="404103"/>
                </a:cubicBezTo>
                <a:cubicBezTo>
                  <a:pt x="843453" y="413275"/>
                  <a:pt x="844981" y="421938"/>
                  <a:pt x="844981" y="430092"/>
                </a:cubicBezTo>
                <a:cubicBezTo>
                  <a:pt x="847699" y="451155"/>
                  <a:pt x="842433" y="465763"/>
                  <a:pt x="829184" y="473916"/>
                </a:cubicBezTo>
                <a:cubicBezTo>
                  <a:pt x="815935" y="482070"/>
                  <a:pt x="802516" y="491242"/>
                  <a:pt x="788927" y="501434"/>
                </a:cubicBezTo>
                <a:cubicBezTo>
                  <a:pt x="775338" y="501434"/>
                  <a:pt x="763108" y="504322"/>
                  <a:pt x="752237" y="510097"/>
                </a:cubicBezTo>
                <a:cubicBezTo>
                  <a:pt x="741365" y="515872"/>
                  <a:pt x="730494" y="520798"/>
                  <a:pt x="719623" y="524875"/>
                </a:cubicBezTo>
                <a:cubicBezTo>
                  <a:pt x="702637" y="525554"/>
                  <a:pt x="691086" y="534048"/>
                  <a:pt x="684971" y="550354"/>
                </a:cubicBezTo>
                <a:cubicBezTo>
                  <a:pt x="678856" y="566661"/>
                  <a:pt x="678856" y="581949"/>
                  <a:pt x="684971" y="596217"/>
                </a:cubicBezTo>
                <a:cubicBezTo>
                  <a:pt x="677497" y="600973"/>
                  <a:pt x="677667" y="605560"/>
                  <a:pt x="685480" y="609976"/>
                </a:cubicBezTo>
                <a:cubicBezTo>
                  <a:pt x="693294" y="614393"/>
                  <a:pt x="698900" y="613203"/>
                  <a:pt x="702297" y="606409"/>
                </a:cubicBezTo>
                <a:cubicBezTo>
                  <a:pt x="718604" y="607088"/>
                  <a:pt x="735080" y="604880"/>
                  <a:pt x="751727" y="599784"/>
                </a:cubicBezTo>
                <a:cubicBezTo>
                  <a:pt x="768373" y="594688"/>
                  <a:pt x="782132" y="595538"/>
                  <a:pt x="793004" y="602332"/>
                </a:cubicBezTo>
                <a:cubicBezTo>
                  <a:pt x="805913" y="595538"/>
                  <a:pt x="819502" y="594519"/>
                  <a:pt x="833771" y="599275"/>
                </a:cubicBezTo>
                <a:cubicBezTo>
                  <a:pt x="848039" y="604031"/>
                  <a:pt x="861288" y="603012"/>
                  <a:pt x="873518" y="596217"/>
                </a:cubicBezTo>
                <a:cubicBezTo>
                  <a:pt x="887107" y="599614"/>
                  <a:pt x="899847" y="604540"/>
                  <a:pt x="911737" y="610995"/>
                </a:cubicBezTo>
                <a:cubicBezTo>
                  <a:pt x="923628" y="617450"/>
                  <a:pt x="929573" y="627132"/>
                  <a:pt x="929573" y="640042"/>
                </a:cubicBezTo>
                <a:cubicBezTo>
                  <a:pt x="938406" y="642080"/>
                  <a:pt x="942482" y="648025"/>
                  <a:pt x="941803" y="657877"/>
                </a:cubicBezTo>
                <a:cubicBezTo>
                  <a:pt x="941124" y="667729"/>
                  <a:pt x="939935" y="676732"/>
                  <a:pt x="938236" y="684885"/>
                </a:cubicBezTo>
                <a:cubicBezTo>
                  <a:pt x="936537" y="693039"/>
                  <a:pt x="939425" y="698135"/>
                  <a:pt x="946899" y="700173"/>
                </a:cubicBezTo>
                <a:cubicBezTo>
                  <a:pt x="942143" y="707647"/>
                  <a:pt x="940274" y="715461"/>
                  <a:pt x="941293" y="723614"/>
                </a:cubicBezTo>
                <a:cubicBezTo>
                  <a:pt x="942313" y="731767"/>
                  <a:pt x="940444" y="738562"/>
                  <a:pt x="935688" y="743998"/>
                </a:cubicBezTo>
                <a:cubicBezTo>
                  <a:pt x="935688" y="765061"/>
                  <a:pt x="933310" y="785104"/>
                  <a:pt x="928554" y="804129"/>
                </a:cubicBezTo>
                <a:cubicBezTo>
                  <a:pt x="923798" y="823154"/>
                  <a:pt x="918702" y="841838"/>
                  <a:pt x="913266" y="860184"/>
                </a:cubicBezTo>
                <a:cubicBezTo>
                  <a:pt x="903754" y="864940"/>
                  <a:pt x="899847" y="871225"/>
                  <a:pt x="901546" y="879038"/>
                </a:cubicBezTo>
                <a:cubicBezTo>
                  <a:pt x="903244" y="886852"/>
                  <a:pt x="901376" y="893477"/>
                  <a:pt x="895940" y="898912"/>
                </a:cubicBezTo>
                <a:cubicBezTo>
                  <a:pt x="896620" y="916578"/>
                  <a:pt x="892373" y="930507"/>
                  <a:pt x="883200" y="940698"/>
                </a:cubicBezTo>
                <a:cubicBezTo>
                  <a:pt x="874028" y="950890"/>
                  <a:pt x="866724" y="962441"/>
                  <a:pt x="861288" y="975350"/>
                </a:cubicBezTo>
                <a:cubicBezTo>
                  <a:pt x="844302" y="987580"/>
                  <a:pt x="829354" y="989958"/>
                  <a:pt x="816445" y="982485"/>
                </a:cubicBezTo>
                <a:cubicBezTo>
                  <a:pt x="796061" y="975690"/>
                  <a:pt x="778735" y="964649"/>
                  <a:pt x="764467" y="949361"/>
                </a:cubicBezTo>
                <a:cubicBezTo>
                  <a:pt x="750198" y="934074"/>
                  <a:pt x="735250" y="920655"/>
                  <a:pt x="719623" y="909104"/>
                </a:cubicBezTo>
                <a:cubicBezTo>
                  <a:pt x="713508" y="897553"/>
                  <a:pt x="703996" y="890759"/>
                  <a:pt x="691086" y="888720"/>
                </a:cubicBezTo>
                <a:cubicBezTo>
                  <a:pt x="678176" y="886682"/>
                  <a:pt x="667305" y="880907"/>
                  <a:pt x="658472" y="871394"/>
                </a:cubicBezTo>
                <a:cubicBezTo>
                  <a:pt x="675459" y="865959"/>
                  <a:pt x="693634" y="864090"/>
                  <a:pt x="712998" y="865789"/>
                </a:cubicBezTo>
                <a:cubicBezTo>
                  <a:pt x="732362" y="867488"/>
                  <a:pt x="749519" y="873093"/>
                  <a:pt x="764467" y="882605"/>
                </a:cubicBezTo>
                <a:cubicBezTo>
                  <a:pt x="775338" y="888041"/>
                  <a:pt x="784171" y="886682"/>
                  <a:pt x="790965" y="878529"/>
                </a:cubicBezTo>
                <a:cubicBezTo>
                  <a:pt x="797760" y="870375"/>
                  <a:pt x="800477" y="860863"/>
                  <a:pt x="799119" y="849992"/>
                </a:cubicBezTo>
                <a:cubicBezTo>
                  <a:pt x="792324" y="839121"/>
                  <a:pt x="780773" y="833855"/>
                  <a:pt x="764467" y="834195"/>
                </a:cubicBezTo>
                <a:cubicBezTo>
                  <a:pt x="748160" y="834534"/>
                  <a:pt x="735250" y="829948"/>
                  <a:pt x="725738" y="820436"/>
                </a:cubicBezTo>
                <a:cubicBezTo>
                  <a:pt x="727097" y="812282"/>
                  <a:pt x="725568" y="806337"/>
                  <a:pt x="721152" y="802600"/>
                </a:cubicBezTo>
                <a:cubicBezTo>
                  <a:pt x="716735" y="798863"/>
                  <a:pt x="710450" y="800052"/>
                  <a:pt x="702297" y="806167"/>
                </a:cubicBezTo>
                <a:cubicBezTo>
                  <a:pt x="690746" y="812962"/>
                  <a:pt x="677667" y="816529"/>
                  <a:pt x="663059" y="816869"/>
                </a:cubicBezTo>
                <a:cubicBezTo>
                  <a:pt x="648450" y="817208"/>
                  <a:pt x="635031" y="820775"/>
                  <a:pt x="622801" y="827570"/>
                </a:cubicBezTo>
                <a:cubicBezTo>
                  <a:pt x="611930" y="825532"/>
                  <a:pt x="599530" y="827910"/>
                  <a:pt x="585601" y="834704"/>
                </a:cubicBezTo>
                <a:cubicBezTo>
                  <a:pt x="571673" y="841499"/>
                  <a:pt x="557574" y="840819"/>
                  <a:pt x="543306" y="832666"/>
                </a:cubicBezTo>
                <a:cubicBezTo>
                  <a:pt x="531755" y="833345"/>
                  <a:pt x="521733" y="829438"/>
                  <a:pt x="513240" y="820945"/>
                </a:cubicBezTo>
                <a:cubicBezTo>
                  <a:pt x="504747" y="812452"/>
                  <a:pt x="496084" y="809225"/>
                  <a:pt x="487251" y="811263"/>
                </a:cubicBezTo>
                <a:cubicBezTo>
                  <a:pt x="489969" y="822134"/>
                  <a:pt x="493876" y="834534"/>
                  <a:pt x="498971" y="848463"/>
                </a:cubicBezTo>
                <a:cubicBezTo>
                  <a:pt x="504067" y="862392"/>
                  <a:pt x="505936" y="877170"/>
                  <a:pt x="504577" y="892797"/>
                </a:cubicBezTo>
                <a:cubicBezTo>
                  <a:pt x="486911" y="902309"/>
                  <a:pt x="471624" y="902479"/>
                  <a:pt x="458714" y="893307"/>
                </a:cubicBezTo>
                <a:cubicBezTo>
                  <a:pt x="445804" y="884134"/>
                  <a:pt x="436292" y="871055"/>
                  <a:pt x="430177" y="854069"/>
                </a:cubicBezTo>
                <a:cubicBezTo>
                  <a:pt x="429498" y="843877"/>
                  <a:pt x="424062" y="834364"/>
                  <a:pt x="413870" y="825532"/>
                </a:cubicBezTo>
                <a:cubicBezTo>
                  <a:pt x="403679" y="816699"/>
                  <a:pt x="404018" y="807526"/>
                  <a:pt x="414889" y="798014"/>
                </a:cubicBezTo>
                <a:cubicBezTo>
                  <a:pt x="408774" y="787822"/>
                  <a:pt x="406566" y="773554"/>
                  <a:pt x="408265" y="755209"/>
                </a:cubicBezTo>
                <a:cubicBezTo>
                  <a:pt x="409964" y="736863"/>
                  <a:pt x="408095" y="720217"/>
                  <a:pt x="402659" y="705269"/>
                </a:cubicBezTo>
                <a:cubicBezTo>
                  <a:pt x="389750" y="711384"/>
                  <a:pt x="382615" y="720896"/>
                  <a:pt x="381257" y="733806"/>
                </a:cubicBezTo>
                <a:cubicBezTo>
                  <a:pt x="379898" y="746715"/>
                  <a:pt x="373783" y="757587"/>
                  <a:pt x="362912" y="766419"/>
                </a:cubicBezTo>
                <a:cubicBezTo>
                  <a:pt x="359515" y="782047"/>
                  <a:pt x="354079" y="796145"/>
                  <a:pt x="346605" y="808715"/>
                </a:cubicBezTo>
                <a:cubicBezTo>
                  <a:pt x="339131" y="821285"/>
                  <a:pt x="333016" y="835044"/>
                  <a:pt x="328260" y="849992"/>
                </a:cubicBezTo>
                <a:cubicBezTo>
                  <a:pt x="320106" y="862901"/>
                  <a:pt x="312972" y="877679"/>
                  <a:pt x="306857" y="894326"/>
                </a:cubicBezTo>
                <a:cubicBezTo>
                  <a:pt x="300742" y="910972"/>
                  <a:pt x="289192" y="919975"/>
                  <a:pt x="272205" y="921334"/>
                </a:cubicBezTo>
                <a:cubicBezTo>
                  <a:pt x="245027" y="907066"/>
                  <a:pt x="228381" y="887362"/>
                  <a:pt x="222266" y="862222"/>
                </a:cubicBezTo>
                <a:cubicBezTo>
                  <a:pt x="216151" y="837082"/>
                  <a:pt x="210375" y="812962"/>
                  <a:pt x="204940" y="789861"/>
                </a:cubicBezTo>
                <a:cubicBezTo>
                  <a:pt x="206978" y="783745"/>
                  <a:pt x="205279" y="777121"/>
                  <a:pt x="199844" y="769987"/>
                </a:cubicBezTo>
                <a:cubicBezTo>
                  <a:pt x="194408" y="762852"/>
                  <a:pt x="189652" y="757077"/>
                  <a:pt x="185575" y="752661"/>
                </a:cubicBezTo>
                <a:cubicBezTo>
                  <a:pt x="181499" y="748244"/>
                  <a:pt x="182178" y="747395"/>
                  <a:pt x="187614" y="750113"/>
                </a:cubicBezTo>
                <a:cubicBezTo>
                  <a:pt x="201882" y="748074"/>
                  <a:pt x="205110" y="740430"/>
                  <a:pt x="197296" y="727181"/>
                </a:cubicBezTo>
                <a:cubicBezTo>
                  <a:pt x="189482" y="713932"/>
                  <a:pt x="181499" y="703231"/>
                  <a:pt x="173345" y="695077"/>
                </a:cubicBezTo>
                <a:lnTo>
                  <a:pt x="125444" y="727691"/>
                </a:lnTo>
                <a:cubicBezTo>
                  <a:pt x="119329" y="737883"/>
                  <a:pt x="111345" y="741959"/>
                  <a:pt x="101494" y="739921"/>
                </a:cubicBezTo>
                <a:cubicBezTo>
                  <a:pt x="91641" y="737883"/>
                  <a:pt x="82639" y="736184"/>
                  <a:pt x="74485" y="734825"/>
                </a:cubicBezTo>
                <a:cubicBezTo>
                  <a:pt x="66332" y="733466"/>
                  <a:pt x="62255" y="738562"/>
                  <a:pt x="62255" y="750113"/>
                </a:cubicBezTo>
                <a:cubicBezTo>
                  <a:pt x="50025" y="751472"/>
                  <a:pt x="40853" y="746206"/>
                  <a:pt x="34737" y="734315"/>
                </a:cubicBezTo>
                <a:cubicBezTo>
                  <a:pt x="28623" y="722425"/>
                  <a:pt x="24546" y="711044"/>
                  <a:pt x="22507" y="700173"/>
                </a:cubicBezTo>
                <a:cubicBezTo>
                  <a:pt x="8239" y="694737"/>
                  <a:pt x="765" y="685905"/>
                  <a:pt x="85" y="673675"/>
                </a:cubicBezTo>
                <a:cubicBezTo>
                  <a:pt x="-594" y="661444"/>
                  <a:pt x="2803" y="650233"/>
                  <a:pt x="10277" y="640042"/>
                </a:cubicBezTo>
                <a:cubicBezTo>
                  <a:pt x="16392" y="567341"/>
                  <a:pt x="20469" y="493281"/>
                  <a:pt x="22507" y="417862"/>
                </a:cubicBezTo>
                <a:cubicBezTo>
                  <a:pt x="29302" y="413785"/>
                  <a:pt x="30151" y="409199"/>
                  <a:pt x="25055" y="404103"/>
                </a:cubicBezTo>
                <a:cubicBezTo>
                  <a:pt x="19959" y="399007"/>
                  <a:pt x="20809" y="394760"/>
                  <a:pt x="27603" y="391363"/>
                </a:cubicBezTo>
                <a:cubicBezTo>
                  <a:pt x="26244" y="366903"/>
                  <a:pt x="27943" y="343802"/>
                  <a:pt x="32699" y="322059"/>
                </a:cubicBezTo>
                <a:cubicBezTo>
                  <a:pt x="37456" y="300317"/>
                  <a:pt x="39494" y="277555"/>
                  <a:pt x="38814" y="253774"/>
                </a:cubicBezTo>
                <a:cubicBezTo>
                  <a:pt x="36096" y="243583"/>
                  <a:pt x="37116" y="235259"/>
                  <a:pt x="41872" y="228805"/>
                </a:cubicBezTo>
                <a:cubicBezTo>
                  <a:pt x="46628" y="222350"/>
                  <a:pt x="51724" y="216065"/>
                  <a:pt x="57159" y="209950"/>
                </a:cubicBezTo>
                <a:cubicBezTo>
                  <a:pt x="72108" y="213347"/>
                  <a:pt x="86036" y="212328"/>
                  <a:pt x="98945" y="206892"/>
                </a:cubicBezTo>
                <a:cubicBezTo>
                  <a:pt x="111855" y="201457"/>
                  <a:pt x="126123" y="196701"/>
                  <a:pt x="141751" y="192624"/>
                </a:cubicBezTo>
                <a:cubicBezTo>
                  <a:pt x="149225" y="181753"/>
                  <a:pt x="160436" y="175468"/>
                  <a:pt x="175384" y="173769"/>
                </a:cubicBezTo>
                <a:cubicBezTo>
                  <a:pt x="190332" y="172070"/>
                  <a:pt x="205279" y="171221"/>
                  <a:pt x="220228" y="171221"/>
                </a:cubicBezTo>
                <a:cubicBezTo>
                  <a:pt x="238572" y="166465"/>
                  <a:pt x="254370" y="169353"/>
                  <a:pt x="267619" y="179884"/>
                </a:cubicBezTo>
                <a:cubicBezTo>
                  <a:pt x="280868" y="190416"/>
                  <a:pt x="282397" y="204175"/>
                  <a:pt x="272205" y="221161"/>
                </a:cubicBezTo>
                <a:cubicBezTo>
                  <a:pt x="263372" y="291824"/>
                  <a:pt x="255219" y="363166"/>
                  <a:pt x="247745" y="435188"/>
                </a:cubicBezTo>
                <a:cubicBezTo>
                  <a:pt x="255219" y="449456"/>
                  <a:pt x="257597" y="465253"/>
                  <a:pt x="254879" y="482579"/>
                </a:cubicBezTo>
                <a:cubicBezTo>
                  <a:pt x="252161" y="499905"/>
                  <a:pt x="254199" y="515702"/>
                  <a:pt x="260994" y="529971"/>
                </a:cubicBezTo>
                <a:cubicBezTo>
                  <a:pt x="258956" y="559187"/>
                  <a:pt x="259805" y="587045"/>
                  <a:pt x="263542" y="613543"/>
                </a:cubicBezTo>
                <a:cubicBezTo>
                  <a:pt x="267279" y="640042"/>
                  <a:pt x="270167" y="667220"/>
                  <a:pt x="272205" y="695077"/>
                </a:cubicBezTo>
                <a:cubicBezTo>
                  <a:pt x="280359" y="705269"/>
                  <a:pt x="286134" y="707987"/>
                  <a:pt x="289531" y="703231"/>
                </a:cubicBezTo>
                <a:cubicBezTo>
                  <a:pt x="292928" y="698474"/>
                  <a:pt x="294627" y="692020"/>
                  <a:pt x="294627" y="683866"/>
                </a:cubicBezTo>
                <a:cubicBezTo>
                  <a:pt x="302101" y="671636"/>
                  <a:pt x="307876" y="658557"/>
                  <a:pt x="311953" y="644628"/>
                </a:cubicBezTo>
                <a:cubicBezTo>
                  <a:pt x="316030" y="630699"/>
                  <a:pt x="323843" y="617960"/>
                  <a:pt x="335394" y="606409"/>
                </a:cubicBezTo>
                <a:cubicBezTo>
                  <a:pt x="338791" y="578552"/>
                  <a:pt x="346265" y="552563"/>
                  <a:pt x="357816" y="528442"/>
                </a:cubicBezTo>
                <a:cubicBezTo>
                  <a:pt x="369366" y="504322"/>
                  <a:pt x="378199" y="479352"/>
                  <a:pt x="384314" y="453533"/>
                </a:cubicBezTo>
                <a:cubicBezTo>
                  <a:pt x="389071" y="444700"/>
                  <a:pt x="391448" y="436547"/>
                  <a:pt x="391448" y="429073"/>
                </a:cubicBezTo>
                <a:cubicBezTo>
                  <a:pt x="391448" y="421599"/>
                  <a:pt x="393147" y="414804"/>
                  <a:pt x="396544" y="408689"/>
                </a:cubicBezTo>
                <a:cubicBezTo>
                  <a:pt x="404018" y="381511"/>
                  <a:pt x="410473" y="353654"/>
                  <a:pt x="415909" y="325117"/>
                </a:cubicBezTo>
                <a:cubicBezTo>
                  <a:pt x="421344" y="296580"/>
                  <a:pt x="428139" y="269062"/>
                  <a:pt x="436292" y="242563"/>
                </a:cubicBezTo>
                <a:cubicBezTo>
                  <a:pt x="432895" y="230333"/>
                  <a:pt x="433235" y="220142"/>
                  <a:pt x="437311" y="211988"/>
                </a:cubicBezTo>
                <a:cubicBezTo>
                  <a:pt x="441388" y="203835"/>
                  <a:pt x="444785" y="193643"/>
                  <a:pt x="447503" y="181413"/>
                </a:cubicBezTo>
                <a:cubicBezTo>
                  <a:pt x="449541" y="173260"/>
                  <a:pt x="449032" y="163577"/>
                  <a:pt x="445974" y="152366"/>
                </a:cubicBezTo>
                <a:cubicBezTo>
                  <a:pt x="442917" y="141156"/>
                  <a:pt x="441728" y="131643"/>
                  <a:pt x="442407" y="123830"/>
                </a:cubicBezTo>
                <a:cubicBezTo>
                  <a:pt x="443087" y="116016"/>
                  <a:pt x="450221" y="113128"/>
                  <a:pt x="463810" y="115167"/>
                </a:cubicBezTo>
                <a:cubicBezTo>
                  <a:pt x="486232" y="136909"/>
                  <a:pt x="497782" y="158991"/>
                  <a:pt x="498462" y="181413"/>
                </a:cubicBezTo>
                <a:cubicBezTo>
                  <a:pt x="490988" y="194323"/>
                  <a:pt x="493706" y="201287"/>
                  <a:pt x="506615" y="202306"/>
                </a:cubicBezTo>
                <a:cubicBezTo>
                  <a:pt x="519525" y="203325"/>
                  <a:pt x="530056" y="200098"/>
                  <a:pt x="538210" y="192624"/>
                </a:cubicBezTo>
                <a:cubicBezTo>
                  <a:pt x="555196" y="187868"/>
                  <a:pt x="568445" y="179375"/>
                  <a:pt x="577958" y="167144"/>
                </a:cubicBezTo>
                <a:cubicBezTo>
                  <a:pt x="587470" y="154914"/>
                  <a:pt x="601059" y="147101"/>
                  <a:pt x="618725" y="143703"/>
                </a:cubicBezTo>
                <a:cubicBezTo>
                  <a:pt x="645903" y="124679"/>
                  <a:pt x="670703" y="102257"/>
                  <a:pt x="693124" y="76438"/>
                </a:cubicBezTo>
                <a:cubicBezTo>
                  <a:pt x="693124" y="62849"/>
                  <a:pt x="687519" y="57753"/>
                  <a:pt x="676308" y="61150"/>
                </a:cubicBezTo>
                <a:cubicBezTo>
                  <a:pt x="665097" y="64547"/>
                  <a:pt x="655075" y="66586"/>
                  <a:pt x="646242" y="67265"/>
                </a:cubicBezTo>
                <a:cubicBezTo>
                  <a:pt x="618385" y="78816"/>
                  <a:pt x="590188" y="87649"/>
                  <a:pt x="561651" y="93764"/>
                </a:cubicBezTo>
                <a:cubicBezTo>
                  <a:pt x="549421" y="91046"/>
                  <a:pt x="538889" y="92405"/>
                  <a:pt x="530056" y="97841"/>
                </a:cubicBezTo>
                <a:cubicBezTo>
                  <a:pt x="521223" y="103276"/>
                  <a:pt x="512730" y="103956"/>
                  <a:pt x="504577" y="99879"/>
                </a:cubicBezTo>
                <a:cubicBezTo>
                  <a:pt x="480117" y="99879"/>
                  <a:pt x="461602" y="92405"/>
                  <a:pt x="449032" y="77457"/>
                </a:cubicBezTo>
                <a:cubicBezTo>
                  <a:pt x="436462" y="62509"/>
                  <a:pt x="422703" y="47901"/>
                  <a:pt x="407755" y="33633"/>
                </a:cubicBezTo>
                <a:cubicBezTo>
                  <a:pt x="415229" y="26838"/>
                  <a:pt x="424742" y="25479"/>
                  <a:pt x="436292" y="29556"/>
                </a:cubicBezTo>
                <a:cubicBezTo>
                  <a:pt x="447843" y="33633"/>
                  <a:pt x="457015" y="38728"/>
                  <a:pt x="463810" y="44843"/>
                </a:cubicBezTo>
                <a:cubicBezTo>
                  <a:pt x="505257" y="34652"/>
                  <a:pt x="547043" y="25479"/>
                  <a:pt x="589169" y="17326"/>
                </a:cubicBezTo>
                <a:cubicBezTo>
                  <a:pt x="600719" y="11890"/>
                  <a:pt x="613629" y="8833"/>
                  <a:pt x="627897" y="8153"/>
                </a:cubicBezTo>
                <a:cubicBezTo>
                  <a:pt x="642166" y="7474"/>
                  <a:pt x="655754" y="4756"/>
                  <a:pt x="668664" y="0"/>
                </a:cubicBezTo>
                <a:close/>
                <a:moveTo>
                  <a:pt x="508654" y="312632"/>
                </a:moveTo>
                <a:cubicBezTo>
                  <a:pt x="503218" y="312122"/>
                  <a:pt x="497783" y="313226"/>
                  <a:pt x="492347" y="315944"/>
                </a:cubicBezTo>
                <a:cubicBezTo>
                  <a:pt x="495065" y="328174"/>
                  <a:pt x="494895" y="340065"/>
                  <a:pt x="491837" y="351615"/>
                </a:cubicBezTo>
                <a:cubicBezTo>
                  <a:pt x="488780" y="363166"/>
                  <a:pt x="487251" y="374717"/>
                  <a:pt x="487251" y="386267"/>
                </a:cubicBezTo>
                <a:cubicBezTo>
                  <a:pt x="477739" y="402574"/>
                  <a:pt x="480966" y="412256"/>
                  <a:pt x="496933" y="415314"/>
                </a:cubicBezTo>
                <a:cubicBezTo>
                  <a:pt x="512900" y="418371"/>
                  <a:pt x="526659" y="416163"/>
                  <a:pt x="538210" y="408689"/>
                </a:cubicBezTo>
                <a:cubicBezTo>
                  <a:pt x="549081" y="400536"/>
                  <a:pt x="562160" y="394760"/>
                  <a:pt x="577448" y="391363"/>
                </a:cubicBezTo>
                <a:cubicBezTo>
                  <a:pt x="592736" y="387966"/>
                  <a:pt x="596642" y="378793"/>
                  <a:pt x="589169" y="363845"/>
                </a:cubicBezTo>
                <a:cubicBezTo>
                  <a:pt x="591207" y="352974"/>
                  <a:pt x="588829" y="345330"/>
                  <a:pt x="582034" y="340914"/>
                </a:cubicBezTo>
                <a:cubicBezTo>
                  <a:pt x="575240" y="336497"/>
                  <a:pt x="568445" y="332930"/>
                  <a:pt x="561651" y="330213"/>
                </a:cubicBezTo>
                <a:cubicBezTo>
                  <a:pt x="548062" y="330213"/>
                  <a:pt x="535832" y="326476"/>
                  <a:pt x="524961" y="319002"/>
                </a:cubicBezTo>
                <a:cubicBezTo>
                  <a:pt x="519525" y="315265"/>
                  <a:pt x="514089" y="313141"/>
                  <a:pt x="508654" y="312632"/>
                </a:cubicBezTo>
                <a:close/>
                <a:moveTo>
                  <a:pt x="700259" y="424741"/>
                </a:moveTo>
                <a:cubicBezTo>
                  <a:pt x="697201" y="425590"/>
                  <a:pt x="694823" y="427374"/>
                  <a:pt x="693124" y="430092"/>
                </a:cubicBezTo>
                <a:cubicBezTo>
                  <a:pt x="689727" y="434168"/>
                  <a:pt x="687689" y="438075"/>
                  <a:pt x="687009" y="441812"/>
                </a:cubicBezTo>
                <a:cubicBezTo>
                  <a:pt x="686330" y="445549"/>
                  <a:pt x="690067" y="447418"/>
                  <a:pt x="698220" y="447418"/>
                </a:cubicBezTo>
                <a:cubicBezTo>
                  <a:pt x="698220" y="456930"/>
                  <a:pt x="702297" y="458629"/>
                  <a:pt x="710450" y="452514"/>
                </a:cubicBezTo>
                <a:cubicBezTo>
                  <a:pt x="718604" y="446399"/>
                  <a:pt x="719963" y="440623"/>
                  <a:pt x="714527" y="435188"/>
                </a:cubicBezTo>
                <a:cubicBezTo>
                  <a:pt x="721322" y="430431"/>
                  <a:pt x="720302" y="427034"/>
                  <a:pt x="711470" y="424996"/>
                </a:cubicBezTo>
                <a:cubicBezTo>
                  <a:pt x="707053" y="423977"/>
                  <a:pt x="703316" y="423892"/>
                  <a:pt x="700259" y="424741"/>
                </a:cubicBezTo>
                <a:close/>
                <a:moveTo>
                  <a:pt x="583213" y="451240"/>
                </a:moveTo>
                <a:cubicBezTo>
                  <a:pt x="581918" y="451579"/>
                  <a:pt x="580505" y="452344"/>
                  <a:pt x="578977" y="453533"/>
                </a:cubicBezTo>
                <a:cubicBezTo>
                  <a:pt x="567426" y="450815"/>
                  <a:pt x="557914" y="453873"/>
                  <a:pt x="550440" y="462705"/>
                </a:cubicBezTo>
                <a:cubicBezTo>
                  <a:pt x="537530" y="466103"/>
                  <a:pt x="534982" y="472727"/>
                  <a:pt x="542796" y="482579"/>
                </a:cubicBezTo>
                <a:cubicBezTo>
                  <a:pt x="550610" y="492431"/>
                  <a:pt x="556894" y="500755"/>
                  <a:pt x="561651" y="507549"/>
                </a:cubicBezTo>
                <a:cubicBezTo>
                  <a:pt x="571163" y="517741"/>
                  <a:pt x="578637" y="518930"/>
                  <a:pt x="584073" y="511116"/>
                </a:cubicBezTo>
                <a:cubicBezTo>
                  <a:pt x="589508" y="503302"/>
                  <a:pt x="593245" y="494640"/>
                  <a:pt x="595284" y="485127"/>
                </a:cubicBezTo>
                <a:cubicBezTo>
                  <a:pt x="595284" y="476974"/>
                  <a:pt x="594094" y="468481"/>
                  <a:pt x="591716" y="459648"/>
                </a:cubicBezTo>
                <a:cubicBezTo>
                  <a:pt x="589933" y="453023"/>
                  <a:pt x="587098" y="450220"/>
                  <a:pt x="583213" y="451240"/>
                </a:cubicBezTo>
                <a:close/>
                <a:moveTo>
                  <a:pt x="471486" y="466941"/>
                </a:moveTo>
                <a:cubicBezTo>
                  <a:pt x="469256" y="467005"/>
                  <a:pt x="466698" y="467631"/>
                  <a:pt x="463810" y="468820"/>
                </a:cubicBezTo>
                <a:lnTo>
                  <a:pt x="447503" y="540163"/>
                </a:lnTo>
                <a:cubicBezTo>
                  <a:pt x="439350" y="555790"/>
                  <a:pt x="433235" y="572097"/>
                  <a:pt x="429158" y="589083"/>
                </a:cubicBezTo>
                <a:cubicBezTo>
                  <a:pt x="425081" y="606069"/>
                  <a:pt x="420325" y="623055"/>
                  <a:pt x="414889" y="640042"/>
                </a:cubicBezTo>
                <a:lnTo>
                  <a:pt x="447503" y="688962"/>
                </a:lnTo>
                <a:cubicBezTo>
                  <a:pt x="488950" y="679450"/>
                  <a:pt x="528357" y="665181"/>
                  <a:pt x="565728" y="646157"/>
                </a:cubicBezTo>
                <a:cubicBezTo>
                  <a:pt x="581355" y="641401"/>
                  <a:pt x="586111" y="635286"/>
                  <a:pt x="579996" y="627812"/>
                </a:cubicBezTo>
                <a:cubicBezTo>
                  <a:pt x="573881" y="620338"/>
                  <a:pt x="565728" y="615242"/>
                  <a:pt x="555536" y="612524"/>
                </a:cubicBezTo>
                <a:cubicBezTo>
                  <a:pt x="541947" y="609806"/>
                  <a:pt x="531925" y="604201"/>
                  <a:pt x="525470" y="595708"/>
                </a:cubicBezTo>
                <a:cubicBezTo>
                  <a:pt x="519015" y="587215"/>
                  <a:pt x="512051" y="577532"/>
                  <a:pt x="504577" y="566661"/>
                </a:cubicBezTo>
                <a:cubicBezTo>
                  <a:pt x="503218" y="555111"/>
                  <a:pt x="498632" y="545428"/>
                  <a:pt x="490818" y="537615"/>
                </a:cubicBezTo>
                <a:cubicBezTo>
                  <a:pt x="483004" y="529801"/>
                  <a:pt x="478078" y="521478"/>
                  <a:pt x="476040" y="512645"/>
                </a:cubicBezTo>
                <a:cubicBezTo>
                  <a:pt x="481475" y="505171"/>
                  <a:pt x="483684" y="494809"/>
                  <a:pt x="482665" y="481560"/>
                </a:cubicBezTo>
                <a:cubicBezTo>
                  <a:pt x="481900" y="471623"/>
                  <a:pt x="478174" y="466750"/>
                  <a:pt x="471486" y="466941"/>
                </a:cubicBezTo>
                <a:close/>
                <a:moveTo>
                  <a:pt x="805234" y="650488"/>
                </a:moveTo>
                <a:cubicBezTo>
                  <a:pt x="800477" y="649979"/>
                  <a:pt x="795042" y="651932"/>
                  <a:pt x="788927" y="656349"/>
                </a:cubicBezTo>
                <a:cubicBezTo>
                  <a:pt x="780773" y="659066"/>
                  <a:pt x="771941" y="660425"/>
                  <a:pt x="762428" y="660425"/>
                </a:cubicBezTo>
                <a:cubicBezTo>
                  <a:pt x="752916" y="660425"/>
                  <a:pt x="744423" y="663143"/>
                  <a:pt x="736949" y="668579"/>
                </a:cubicBezTo>
                <a:cubicBezTo>
                  <a:pt x="750538" y="681488"/>
                  <a:pt x="764806" y="692699"/>
                  <a:pt x="779754" y="702211"/>
                </a:cubicBezTo>
                <a:cubicBezTo>
                  <a:pt x="794702" y="711724"/>
                  <a:pt x="806932" y="724294"/>
                  <a:pt x="816445" y="739921"/>
                </a:cubicBezTo>
                <a:cubicBezTo>
                  <a:pt x="819162" y="733126"/>
                  <a:pt x="822220" y="725652"/>
                  <a:pt x="825617" y="717499"/>
                </a:cubicBezTo>
                <a:cubicBezTo>
                  <a:pt x="829014" y="709346"/>
                  <a:pt x="827316" y="701872"/>
                  <a:pt x="820521" y="695077"/>
                </a:cubicBezTo>
                <a:cubicBezTo>
                  <a:pt x="825277" y="682168"/>
                  <a:pt x="824258" y="670277"/>
                  <a:pt x="817464" y="659406"/>
                </a:cubicBezTo>
                <a:cubicBezTo>
                  <a:pt x="814066" y="653970"/>
                  <a:pt x="809990" y="650998"/>
                  <a:pt x="805234" y="650488"/>
                </a:cubicBezTo>
                <a:close/>
                <a:moveTo>
                  <a:pt x="694780" y="673929"/>
                </a:moveTo>
                <a:cubicBezTo>
                  <a:pt x="690279" y="673420"/>
                  <a:pt x="684971" y="674694"/>
                  <a:pt x="678856" y="677751"/>
                </a:cubicBezTo>
                <a:cubicBezTo>
                  <a:pt x="677497" y="681828"/>
                  <a:pt x="674100" y="684206"/>
                  <a:pt x="668664" y="684885"/>
                </a:cubicBezTo>
                <a:cubicBezTo>
                  <a:pt x="663229" y="685565"/>
                  <a:pt x="661190" y="688962"/>
                  <a:pt x="662549" y="695077"/>
                </a:cubicBezTo>
                <a:cubicBezTo>
                  <a:pt x="667985" y="699154"/>
                  <a:pt x="669513" y="704250"/>
                  <a:pt x="667135" y="710365"/>
                </a:cubicBezTo>
                <a:cubicBezTo>
                  <a:pt x="664757" y="716480"/>
                  <a:pt x="662889" y="722425"/>
                  <a:pt x="661530" y="728200"/>
                </a:cubicBezTo>
                <a:cubicBezTo>
                  <a:pt x="660171" y="733976"/>
                  <a:pt x="664588" y="737883"/>
                  <a:pt x="674779" y="739921"/>
                </a:cubicBezTo>
                <a:cubicBezTo>
                  <a:pt x="679535" y="733126"/>
                  <a:pt x="686670" y="729389"/>
                  <a:pt x="696182" y="728710"/>
                </a:cubicBezTo>
                <a:cubicBezTo>
                  <a:pt x="705694" y="728031"/>
                  <a:pt x="713508" y="726162"/>
                  <a:pt x="719623" y="723105"/>
                </a:cubicBezTo>
                <a:cubicBezTo>
                  <a:pt x="725738" y="720047"/>
                  <a:pt x="727776" y="712403"/>
                  <a:pt x="725738" y="700173"/>
                </a:cubicBezTo>
                <a:cubicBezTo>
                  <a:pt x="718264" y="695417"/>
                  <a:pt x="711639" y="688962"/>
                  <a:pt x="705864" y="680809"/>
                </a:cubicBezTo>
                <a:cubicBezTo>
                  <a:pt x="702976" y="676732"/>
                  <a:pt x="699282" y="674439"/>
                  <a:pt x="694780" y="673929"/>
                </a:cubicBezTo>
                <a:close/>
                <a:moveTo>
                  <a:pt x="76778" y="245239"/>
                </a:moveTo>
                <a:cubicBezTo>
                  <a:pt x="73551" y="245154"/>
                  <a:pt x="70409" y="246300"/>
                  <a:pt x="67351" y="248679"/>
                </a:cubicBezTo>
                <a:lnTo>
                  <a:pt x="67351" y="336328"/>
                </a:lnTo>
                <a:cubicBezTo>
                  <a:pt x="80261" y="343122"/>
                  <a:pt x="93340" y="343122"/>
                  <a:pt x="106589" y="336328"/>
                </a:cubicBezTo>
                <a:cubicBezTo>
                  <a:pt x="119839" y="329533"/>
                  <a:pt x="131559" y="322739"/>
                  <a:pt x="141751" y="315944"/>
                </a:cubicBezTo>
                <a:cubicBezTo>
                  <a:pt x="156020" y="316624"/>
                  <a:pt x="166381" y="311188"/>
                  <a:pt x="172836" y="299637"/>
                </a:cubicBezTo>
                <a:cubicBezTo>
                  <a:pt x="179290" y="288087"/>
                  <a:pt x="182518" y="276536"/>
                  <a:pt x="182518" y="264985"/>
                </a:cubicBezTo>
                <a:cubicBezTo>
                  <a:pt x="176403" y="249358"/>
                  <a:pt x="168589" y="243583"/>
                  <a:pt x="159077" y="247659"/>
                </a:cubicBezTo>
                <a:cubicBezTo>
                  <a:pt x="149565" y="251736"/>
                  <a:pt x="139713" y="255473"/>
                  <a:pt x="129521" y="258870"/>
                </a:cubicBezTo>
                <a:cubicBezTo>
                  <a:pt x="122047" y="266344"/>
                  <a:pt x="114743" y="267873"/>
                  <a:pt x="107608" y="263457"/>
                </a:cubicBezTo>
                <a:cubicBezTo>
                  <a:pt x="100474" y="259040"/>
                  <a:pt x="93510" y="254284"/>
                  <a:pt x="86715" y="249188"/>
                </a:cubicBezTo>
                <a:cubicBezTo>
                  <a:pt x="83318" y="246640"/>
                  <a:pt x="80006" y="245324"/>
                  <a:pt x="76778" y="245239"/>
                </a:cubicBezTo>
                <a:close/>
                <a:moveTo>
                  <a:pt x="76778" y="376712"/>
                </a:moveTo>
                <a:cubicBezTo>
                  <a:pt x="73891" y="376627"/>
                  <a:pt x="70748" y="378114"/>
                  <a:pt x="67351" y="381171"/>
                </a:cubicBezTo>
                <a:cubicBezTo>
                  <a:pt x="69390" y="398158"/>
                  <a:pt x="69560" y="415653"/>
                  <a:pt x="67861" y="433659"/>
                </a:cubicBezTo>
                <a:cubicBezTo>
                  <a:pt x="66162" y="451664"/>
                  <a:pt x="69729" y="467122"/>
                  <a:pt x="78562" y="480031"/>
                </a:cubicBezTo>
                <a:cubicBezTo>
                  <a:pt x="91472" y="475275"/>
                  <a:pt x="104212" y="469670"/>
                  <a:pt x="116781" y="463215"/>
                </a:cubicBezTo>
                <a:cubicBezTo>
                  <a:pt x="129351" y="456760"/>
                  <a:pt x="139373" y="447418"/>
                  <a:pt x="146847" y="435188"/>
                </a:cubicBezTo>
                <a:cubicBezTo>
                  <a:pt x="162474" y="438585"/>
                  <a:pt x="170458" y="432640"/>
                  <a:pt x="170797" y="417352"/>
                </a:cubicBezTo>
                <a:cubicBezTo>
                  <a:pt x="171137" y="402064"/>
                  <a:pt x="168929" y="390004"/>
                  <a:pt x="164173" y="381171"/>
                </a:cubicBezTo>
                <a:cubicBezTo>
                  <a:pt x="156020" y="385248"/>
                  <a:pt x="147186" y="387117"/>
                  <a:pt x="137674" y="386777"/>
                </a:cubicBezTo>
                <a:cubicBezTo>
                  <a:pt x="128162" y="386437"/>
                  <a:pt x="117630" y="386267"/>
                  <a:pt x="106080" y="386267"/>
                </a:cubicBezTo>
                <a:cubicBezTo>
                  <a:pt x="96568" y="389664"/>
                  <a:pt x="89433" y="388136"/>
                  <a:pt x="84677" y="381681"/>
                </a:cubicBezTo>
                <a:cubicBezTo>
                  <a:pt x="82299" y="378453"/>
                  <a:pt x="79666" y="376797"/>
                  <a:pt x="76778" y="376712"/>
                </a:cubicBezTo>
                <a:close/>
                <a:moveTo>
                  <a:pt x="158822" y="512772"/>
                </a:moveTo>
                <a:cubicBezTo>
                  <a:pt x="156274" y="513367"/>
                  <a:pt x="154321" y="515702"/>
                  <a:pt x="152962" y="519779"/>
                </a:cubicBezTo>
                <a:cubicBezTo>
                  <a:pt x="145488" y="522497"/>
                  <a:pt x="138184" y="525724"/>
                  <a:pt x="131049" y="529461"/>
                </a:cubicBezTo>
                <a:cubicBezTo>
                  <a:pt x="123915" y="533198"/>
                  <a:pt x="115592" y="535067"/>
                  <a:pt x="106080" y="535067"/>
                </a:cubicBezTo>
                <a:cubicBezTo>
                  <a:pt x="95208" y="527593"/>
                  <a:pt x="85017" y="526574"/>
                  <a:pt x="75504" y="532009"/>
                </a:cubicBezTo>
                <a:cubicBezTo>
                  <a:pt x="65992" y="537445"/>
                  <a:pt x="63274" y="547637"/>
                  <a:pt x="67351" y="562584"/>
                </a:cubicBezTo>
                <a:cubicBezTo>
                  <a:pt x="65313" y="580930"/>
                  <a:pt x="63614" y="597576"/>
                  <a:pt x="62255" y="612524"/>
                </a:cubicBezTo>
                <a:cubicBezTo>
                  <a:pt x="64294" y="623395"/>
                  <a:pt x="64124" y="634606"/>
                  <a:pt x="61746" y="646157"/>
                </a:cubicBezTo>
                <a:cubicBezTo>
                  <a:pt x="59367" y="657707"/>
                  <a:pt x="61236" y="666880"/>
                  <a:pt x="67351" y="673675"/>
                </a:cubicBezTo>
                <a:cubicBezTo>
                  <a:pt x="80261" y="670277"/>
                  <a:pt x="92151" y="664502"/>
                  <a:pt x="103022" y="656349"/>
                </a:cubicBezTo>
                <a:cubicBezTo>
                  <a:pt x="113893" y="648195"/>
                  <a:pt x="124765" y="641061"/>
                  <a:pt x="135636" y="634946"/>
                </a:cubicBezTo>
                <a:cubicBezTo>
                  <a:pt x="156020" y="622036"/>
                  <a:pt x="169269" y="606069"/>
                  <a:pt x="175384" y="587045"/>
                </a:cubicBezTo>
                <a:cubicBezTo>
                  <a:pt x="181499" y="568020"/>
                  <a:pt x="179461" y="548995"/>
                  <a:pt x="169269" y="529971"/>
                </a:cubicBezTo>
                <a:cubicBezTo>
                  <a:pt x="176063" y="526574"/>
                  <a:pt x="175723" y="521987"/>
                  <a:pt x="168250" y="516212"/>
                </a:cubicBezTo>
                <a:cubicBezTo>
                  <a:pt x="164513" y="513324"/>
                  <a:pt x="161370" y="512178"/>
                  <a:pt x="158822" y="512772"/>
                </a:cubicBezTo>
                <a:close/>
                <a:moveTo>
                  <a:pt x="548847" y="716257"/>
                </a:moveTo>
                <a:cubicBezTo>
                  <a:pt x="538528" y="715556"/>
                  <a:pt x="529547" y="718009"/>
                  <a:pt x="521903" y="723614"/>
                </a:cubicBezTo>
                <a:cubicBezTo>
                  <a:pt x="513070" y="724294"/>
                  <a:pt x="504067" y="723784"/>
                  <a:pt x="494895" y="722085"/>
                </a:cubicBezTo>
                <a:cubicBezTo>
                  <a:pt x="485722" y="720387"/>
                  <a:pt x="477399" y="722255"/>
                  <a:pt x="469925" y="727691"/>
                </a:cubicBezTo>
                <a:cubicBezTo>
                  <a:pt x="474002" y="748754"/>
                  <a:pt x="479777" y="769477"/>
                  <a:pt x="487251" y="789861"/>
                </a:cubicBezTo>
                <a:cubicBezTo>
                  <a:pt x="486571" y="799373"/>
                  <a:pt x="488780" y="803619"/>
                  <a:pt x="493876" y="802600"/>
                </a:cubicBezTo>
                <a:cubicBezTo>
                  <a:pt x="498971" y="801581"/>
                  <a:pt x="504916" y="799713"/>
                  <a:pt x="511711" y="796995"/>
                </a:cubicBezTo>
                <a:cubicBezTo>
                  <a:pt x="518506" y="794277"/>
                  <a:pt x="523262" y="794617"/>
                  <a:pt x="525980" y="798014"/>
                </a:cubicBezTo>
                <a:cubicBezTo>
                  <a:pt x="537530" y="800052"/>
                  <a:pt x="545174" y="797504"/>
                  <a:pt x="548911" y="790370"/>
                </a:cubicBezTo>
                <a:cubicBezTo>
                  <a:pt x="552648" y="783236"/>
                  <a:pt x="555026" y="775082"/>
                  <a:pt x="556045" y="765910"/>
                </a:cubicBezTo>
                <a:cubicBezTo>
                  <a:pt x="557064" y="756737"/>
                  <a:pt x="560292" y="749433"/>
                  <a:pt x="565728" y="743998"/>
                </a:cubicBezTo>
                <a:cubicBezTo>
                  <a:pt x="576599" y="730409"/>
                  <a:pt x="574560" y="721746"/>
                  <a:pt x="559612" y="718009"/>
                </a:cubicBezTo>
                <a:cubicBezTo>
                  <a:pt x="555875" y="717074"/>
                  <a:pt x="552287" y="716490"/>
                  <a:pt x="548847" y="716257"/>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nvGrpSpPr>
          <p:cNvPr id="58" name="组合 57"/>
          <p:cNvGrpSpPr/>
          <p:nvPr/>
        </p:nvGrpSpPr>
        <p:grpSpPr>
          <a:xfrm>
            <a:off x="8346509" y="1913774"/>
            <a:ext cx="975351" cy="1086124"/>
            <a:chOff x="8336681" y="1932824"/>
            <a:chExt cx="878621" cy="978408"/>
          </a:xfrm>
        </p:grpSpPr>
        <p:sp>
          <p:nvSpPr>
            <p:cNvPr id="51" name="PA-文本框 50"/>
            <p:cNvSpPr txBox="1"/>
            <p:nvPr>
              <p:custDataLst>
                <p:tags r:id="rId4"/>
              </p:custDataLst>
            </p:nvPr>
          </p:nvSpPr>
          <p:spPr>
            <a:xfrm>
              <a:off x="8873786" y="1932824"/>
              <a:ext cx="2038" cy="1019"/>
            </a:xfrm>
            <a:custGeom>
              <a:avLst/>
              <a:gdLst/>
              <a:ahLst/>
              <a:cxnLst/>
              <a:rect l="l" t="t" r="r" b="b"/>
              <a:pathLst>
                <a:path w="2038" h="1019">
                  <a:moveTo>
                    <a:pt x="2038" y="0"/>
                  </a:moveTo>
                  <a:lnTo>
                    <a:pt x="1018" y="1019"/>
                  </a:lnTo>
                  <a:lnTo>
                    <a:pt x="0" y="1019"/>
                  </a:lnTo>
                  <a:lnTo>
                    <a:pt x="2038" y="0"/>
                  </a:ln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50" name="PA-文本框 49"/>
            <p:cNvSpPr txBox="1"/>
            <p:nvPr>
              <p:custDataLst>
                <p:tags r:id="rId5"/>
              </p:custDataLst>
            </p:nvPr>
          </p:nvSpPr>
          <p:spPr>
            <a:xfrm>
              <a:off x="8336681" y="1933843"/>
              <a:ext cx="878621" cy="977389"/>
            </a:xfrm>
            <a:custGeom>
              <a:avLst/>
              <a:gdLst/>
              <a:ahLst/>
              <a:cxnLst/>
              <a:rect l="l" t="t" r="r" b="b"/>
              <a:pathLst>
                <a:path w="878621" h="977389">
                  <a:moveTo>
                    <a:pt x="538123" y="0"/>
                  </a:moveTo>
                  <a:cubicBezTo>
                    <a:pt x="543559" y="1359"/>
                    <a:pt x="548995" y="3228"/>
                    <a:pt x="554431" y="5606"/>
                  </a:cubicBezTo>
                  <a:cubicBezTo>
                    <a:pt x="559866" y="7984"/>
                    <a:pt x="565981" y="10871"/>
                    <a:pt x="572775" y="14269"/>
                  </a:cubicBezTo>
                  <a:lnTo>
                    <a:pt x="596217" y="24460"/>
                  </a:lnTo>
                  <a:lnTo>
                    <a:pt x="623735" y="22422"/>
                  </a:lnTo>
                  <a:cubicBezTo>
                    <a:pt x="639361" y="22422"/>
                    <a:pt x="657197" y="23102"/>
                    <a:pt x="677241" y="24460"/>
                  </a:cubicBezTo>
                  <a:cubicBezTo>
                    <a:pt x="697285" y="25819"/>
                    <a:pt x="716139" y="29217"/>
                    <a:pt x="733805" y="34652"/>
                  </a:cubicBezTo>
                  <a:cubicBezTo>
                    <a:pt x="751471" y="40088"/>
                    <a:pt x="766589" y="48581"/>
                    <a:pt x="779159" y="60132"/>
                  </a:cubicBezTo>
                  <a:cubicBezTo>
                    <a:pt x="791729" y="71682"/>
                    <a:pt x="798013" y="87649"/>
                    <a:pt x="798013" y="108033"/>
                  </a:cubicBezTo>
                  <a:cubicBezTo>
                    <a:pt x="798693" y="115507"/>
                    <a:pt x="796485" y="122811"/>
                    <a:pt x="791389" y="129945"/>
                  </a:cubicBezTo>
                  <a:cubicBezTo>
                    <a:pt x="786293" y="137079"/>
                    <a:pt x="780687" y="142345"/>
                    <a:pt x="774573" y="145742"/>
                  </a:cubicBezTo>
                  <a:cubicBezTo>
                    <a:pt x="755547" y="147101"/>
                    <a:pt x="736353" y="149309"/>
                    <a:pt x="716989" y="152367"/>
                  </a:cubicBezTo>
                  <a:cubicBezTo>
                    <a:pt x="697625" y="155424"/>
                    <a:pt x="679789" y="159671"/>
                    <a:pt x="663483" y="165107"/>
                  </a:cubicBezTo>
                  <a:cubicBezTo>
                    <a:pt x="660765" y="171222"/>
                    <a:pt x="658217" y="174789"/>
                    <a:pt x="655839" y="175808"/>
                  </a:cubicBezTo>
                  <a:cubicBezTo>
                    <a:pt x="653460" y="176827"/>
                    <a:pt x="650233" y="177337"/>
                    <a:pt x="646156" y="177337"/>
                  </a:cubicBezTo>
                  <a:lnTo>
                    <a:pt x="630869" y="178356"/>
                  </a:lnTo>
                  <a:cubicBezTo>
                    <a:pt x="621357" y="184471"/>
                    <a:pt x="611335" y="189907"/>
                    <a:pt x="600803" y="194663"/>
                  </a:cubicBezTo>
                  <a:cubicBezTo>
                    <a:pt x="590271" y="199419"/>
                    <a:pt x="578211" y="203496"/>
                    <a:pt x="564622" y="206893"/>
                  </a:cubicBezTo>
                  <a:cubicBezTo>
                    <a:pt x="582967" y="217764"/>
                    <a:pt x="600293" y="229315"/>
                    <a:pt x="616600" y="241545"/>
                  </a:cubicBezTo>
                  <a:cubicBezTo>
                    <a:pt x="632907" y="253775"/>
                    <a:pt x="646835" y="265665"/>
                    <a:pt x="658387" y="277216"/>
                  </a:cubicBezTo>
                  <a:lnTo>
                    <a:pt x="658387" y="283331"/>
                  </a:lnTo>
                  <a:cubicBezTo>
                    <a:pt x="658387" y="287408"/>
                    <a:pt x="658896" y="290635"/>
                    <a:pt x="659915" y="293013"/>
                  </a:cubicBezTo>
                  <a:cubicBezTo>
                    <a:pt x="660934" y="295391"/>
                    <a:pt x="662123" y="297939"/>
                    <a:pt x="663483" y="300657"/>
                  </a:cubicBezTo>
                  <a:cubicBezTo>
                    <a:pt x="664841" y="304734"/>
                    <a:pt x="666031" y="308640"/>
                    <a:pt x="667049" y="312377"/>
                  </a:cubicBezTo>
                  <a:cubicBezTo>
                    <a:pt x="668069" y="316114"/>
                    <a:pt x="667559" y="320361"/>
                    <a:pt x="665521" y="325117"/>
                  </a:cubicBezTo>
                  <a:cubicBezTo>
                    <a:pt x="668918" y="338706"/>
                    <a:pt x="673844" y="345840"/>
                    <a:pt x="680299" y="346520"/>
                  </a:cubicBezTo>
                  <a:cubicBezTo>
                    <a:pt x="686753" y="347199"/>
                    <a:pt x="694737" y="346860"/>
                    <a:pt x="704249" y="345501"/>
                  </a:cubicBezTo>
                  <a:cubicBezTo>
                    <a:pt x="711044" y="344142"/>
                    <a:pt x="715800" y="343462"/>
                    <a:pt x="718518" y="343462"/>
                  </a:cubicBezTo>
                  <a:cubicBezTo>
                    <a:pt x="729389" y="343462"/>
                    <a:pt x="743657" y="343802"/>
                    <a:pt x="761323" y="344481"/>
                  </a:cubicBezTo>
                  <a:cubicBezTo>
                    <a:pt x="778989" y="345161"/>
                    <a:pt x="796485" y="347199"/>
                    <a:pt x="813811" y="350596"/>
                  </a:cubicBezTo>
                  <a:cubicBezTo>
                    <a:pt x="831137" y="353994"/>
                    <a:pt x="846254" y="359769"/>
                    <a:pt x="859164" y="367922"/>
                  </a:cubicBezTo>
                  <a:cubicBezTo>
                    <a:pt x="872073" y="376076"/>
                    <a:pt x="878529" y="387287"/>
                    <a:pt x="878529" y="401555"/>
                  </a:cubicBezTo>
                  <a:cubicBezTo>
                    <a:pt x="879207" y="410388"/>
                    <a:pt x="876150" y="418711"/>
                    <a:pt x="869355" y="426525"/>
                  </a:cubicBezTo>
                  <a:cubicBezTo>
                    <a:pt x="862561" y="434339"/>
                    <a:pt x="855427" y="440284"/>
                    <a:pt x="847953" y="444361"/>
                  </a:cubicBezTo>
                  <a:cubicBezTo>
                    <a:pt x="842517" y="443002"/>
                    <a:pt x="837421" y="442322"/>
                    <a:pt x="832665" y="442322"/>
                  </a:cubicBezTo>
                  <a:cubicBezTo>
                    <a:pt x="827909" y="442322"/>
                    <a:pt x="822813" y="443002"/>
                    <a:pt x="817377" y="444361"/>
                  </a:cubicBezTo>
                  <a:cubicBezTo>
                    <a:pt x="810583" y="445720"/>
                    <a:pt x="805827" y="446399"/>
                    <a:pt x="803109" y="446399"/>
                  </a:cubicBezTo>
                  <a:cubicBezTo>
                    <a:pt x="794276" y="446399"/>
                    <a:pt x="787142" y="444021"/>
                    <a:pt x="781707" y="439265"/>
                  </a:cubicBezTo>
                  <a:cubicBezTo>
                    <a:pt x="772874" y="441303"/>
                    <a:pt x="762343" y="441643"/>
                    <a:pt x="750112" y="440284"/>
                  </a:cubicBezTo>
                  <a:cubicBezTo>
                    <a:pt x="747394" y="440284"/>
                    <a:pt x="744677" y="440114"/>
                    <a:pt x="741959" y="439774"/>
                  </a:cubicBezTo>
                  <a:cubicBezTo>
                    <a:pt x="739241" y="439435"/>
                    <a:pt x="736523" y="439265"/>
                    <a:pt x="733805" y="439265"/>
                  </a:cubicBezTo>
                  <a:cubicBezTo>
                    <a:pt x="721575" y="439265"/>
                    <a:pt x="712403" y="441473"/>
                    <a:pt x="706288" y="445889"/>
                  </a:cubicBezTo>
                  <a:cubicBezTo>
                    <a:pt x="700173" y="450306"/>
                    <a:pt x="696096" y="455911"/>
                    <a:pt x="694057" y="462706"/>
                  </a:cubicBezTo>
                  <a:cubicBezTo>
                    <a:pt x="692019" y="469500"/>
                    <a:pt x="691170" y="477144"/>
                    <a:pt x="691509" y="485637"/>
                  </a:cubicBezTo>
                  <a:cubicBezTo>
                    <a:pt x="691849" y="494130"/>
                    <a:pt x="692699" y="502454"/>
                    <a:pt x="694057" y="510607"/>
                  </a:cubicBezTo>
                  <a:cubicBezTo>
                    <a:pt x="694737" y="515363"/>
                    <a:pt x="695247" y="521648"/>
                    <a:pt x="695586" y="529462"/>
                  </a:cubicBezTo>
                  <a:cubicBezTo>
                    <a:pt x="695925" y="537275"/>
                    <a:pt x="696435" y="540163"/>
                    <a:pt x="697115" y="538125"/>
                  </a:cubicBezTo>
                  <a:lnTo>
                    <a:pt x="697115" y="551374"/>
                  </a:lnTo>
                  <a:cubicBezTo>
                    <a:pt x="697795" y="560207"/>
                    <a:pt x="698304" y="570059"/>
                    <a:pt x="698644" y="580930"/>
                  </a:cubicBezTo>
                  <a:cubicBezTo>
                    <a:pt x="698983" y="591801"/>
                    <a:pt x="699153" y="603012"/>
                    <a:pt x="699153" y="614563"/>
                  </a:cubicBezTo>
                  <a:cubicBezTo>
                    <a:pt x="699153" y="634267"/>
                    <a:pt x="698304" y="653291"/>
                    <a:pt x="696605" y="671637"/>
                  </a:cubicBezTo>
                  <a:cubicBezTo>
                    <a:pt x="694907" y="689982"/>
                    <a:pt x="691340" y="702891"/>
                    <a:pt x="685904" y="710365"/>
                  </a:cubicBezTo>
                  <a:lnTo>
                    <a:pt x="687943" y="766420"/>
                  </a:lnTo>
                  <a:cubicBezTo>
                    <a:pt x="687943" y="784086"/>
                    <a:pt x="687433" y="801242"/>
                    <a:pt x="686413" y="817888"/>
                  </a:cubicBezTo>
                  <a:cubicBezTo>
                    <a:pt x="685395" y="834535"/>
                    <a:pt x="682167" y="851011"/>
                    <a:pt x="676731" y="867318"/>
                  </a:cubicBezTo>
                  <a:lnTo>
                    <a:pt x="676731" y="884644"/>
                  </a:lnTo>
                  <a:cubicBezTo>
                    <a:pt x="676731" y="898233"/>
                    <a:pt x="676561" y="911143"/>
                    <a:pt x="676222" y="923373"/>
                  </a:cubicBezTo>
                  <a:cubicBezTo>
                    <a:pt x="675882" y="935603"/>
                    <a:pt x="674353" y="947833"/>
                    <a:pt x="671636" y="960063"/>
                  </a:cubicBezTo>
                  <a:lnTo>
                    <a:pt x="671636" y="959044"/>
                  </a:lnTo>
                  <a:cubicBezTo>
                    <a:pt x="668239" y="964480"/>
                    <a:pt x="664501" y="968896"/>
                    <a:pt x="660425" y="972293"/>
                  </a:cubicBezTo>
                  <a:cubicBezTo>
                    <a:pt x="656348" y="975691"/>
                    <a:pt x="651591" y="977389"/>
                    <a:pt x="646156" y="977389"/>
                  </a:cubicBezTo>
                  <a:cubicBezTo>
                    <a:pt x="642079" y="977389"/>
                    <a:pt x="637323" y="975691"/>
                    <a:pt x="631887" y="972293"/>
                  </a:cubicBezTo>
                  <a:cubicBezTo>
                    <a:pt x="624413" y="972293"/>
                    <a:pt x="618469" y="971274"/>
                    <a:pt x="614052" y="969236"/>
                  </a:cubicBezTo>
                  <a:cubicBezTo>
                    <a:pt x="609636" y="967197"/>
                    <a:pt x="605899" y="964310"/>
                    <a:pt x="602841" y="960573"/>
                  </a:cubicBezTo>
                  <a:cubicBezTo>
                    <a:pt x="599784" y="956836"/>
                    <a:pt x="597066" y="952759"/>
                    <a:pt x="594688" y="948343"/>
                  </a:cubicBezTo>
                  <a:cubicBezTo>
                    <a:pt x="592310" y="943926"/>
                    <a:pt x="589422" y="939340"/>
                    <a:pt x="586025" y="934584"/>
                  </a:cubicBezTo>
                  <a:lnTo>
                    <a:pt x="579910" y="926430"/>
                  </a:lnTo>
                  <a:cubicBezTo>
                    <a:pt x="578551" y="916239"/>
                    <a:pt x="575663" y="907746"/>
                    <a:pt x="571247" y="900951"/>
                  </a:cubicBezTo>
                  <a:cubicBezTo>
                    <a:pt x="566831" y="894157"/>
                    <a:pt x="562244" y="888381"/>
                    <a:pt x="557488" y="883625"/>
                  </a:cubicBezTo>
                  <a:cubicBezTo>
                    <a:pt x="552732" y="878869"/>
                    <a:pt x="548655" y="873773"/>
                    <a:pt x="545258" y="868337"/>
                  </a:cubicBezTo>
                  <a:cubicBezTo>
                    <a:pt x="541861" y="862902"/>
                    <a:pt x="539823" y="855428"/>
                    <a:pt x="539143" y="845916"/>
                  </a:cubicBezTo>
                  <a:lnTo>
                    <a:pt x="539143" y="840820"/>
                  </a:lnTo>
                  <a:cubicBezTo>
                    <a:pt x="544579" y="829948"/>
                    <a:pt x="547976" y="819247"/>
                    <a:pt x="549335" y="808716"/>
                  </a:cubicBezTo>
                  <a:cubicBezTo>
                    <a:pt x="550693" y="798184"/>
                    <a:pt x="550693" y="787483"/>
                    <a:pt x="549335" y="776612"/>
                  </a:cubicBezTo>
                  <a:cubicBezTo>
                    <a:pt x="549335" y="773214"/>
                    <a:pt x="549165" y="770157"/>
                    <a:pt x="548825" y="767439"/>
                  </a:cubicBezTo>
                  <a:cubicBezTo>
                    <a:pt x="548485" y="764721"/>
                    <a:pt x="548315" y="761664"/>
                    <a:pt x="548315" y="758267"/>
                  </a:cubicBezTo>
                  <a:cubicBezTo>
                    <a:pt x="548315" y="750113"/>
                    <a:pt x="548995" y="741790"/>
                    <a:pt x="550353" y="733297"/>
                  </a:cubicBezTo>
                  <a:cubicBezTo>
                    <a:pt x="551713" y="724804"/>
                    <a:pt x="553411" y="716820"/>
                    <a:pt x="555450" y="709346"/>
                  </a:cubicBezTo>
                  <a:cubicBezTo>
                    <a:pt x="552732" y="698475"/>
                    <a:pt x="551373" y="688283"/>
                    <a:pt x="551373" y="678771"/>
                  </a:cubicBezTo>
                  <a:cubicBezTo>
                    <a:pt x="551373" y="669259"/>
                    <a:pt x="552053" y="659746"/>
                    <a:pt x="553411" y="650234"/>
                  </a:cubicBezTo>
                  <a:cubicBezTo>
                    <a:pt x="554091" y="645478"/>
                    <a:pt x="554601" y="640722"/>
                    <a:pt x="554940" y="635965"/>
                  </a:cubicBezTo>
                  <a:cubicBezTo>
                    <a:pt x="555279" y="631209"/>
                    <a:pt x="555450" y="626113"/>
                    <a:pt x="555450" y="620678"/>
                  </a:cubicBezTo>
                  <a:cubicBezTo>
                    <a:pt x="554091" y="605730"/>
                    <a:pt x="551033" y="591801"/>
                    <a:pt x="546277" y="578892"/>
                  </a:cubicBezTo>
                  <a:cubicBezTo>
                    <a:pt x="550353" y="568700"/>
                    <a:pt x="552392" y="556810"/>
                    <a:pt x="552392" y="543221"/>
                  </a:cubicBezTo>
                  <a:cubicBezTo>
                    <a:pt x="552392" y="533029"/>
                    <a:pt x="551033" y="523347"/>
                    <a:pt x="548315" y="514174"/>
                  </a:cubicBezTo>
                  <a:cubicBezTo>
                    <a:pt x="545597" y="505002"/>
                    <a:pt x="541521" y="495659"/>
                    <a:pt x="536085" y="486147"/>
                  </a:cubicBezTo>
                  <a:cubicBezTo>
                    <a:pt x="529970" y="487506"/>
                    <a:pt x="520967" y="489544"/>
                    <a:pt x="509077" y="492262"/>
                  </a:cubicBezTo>
                  <a:cubicBezTo>
                    <a:pt x="497187" y="494980"/>
                    <a:pt x="487165" y="498037"/>
                    <a:pt x="479011" y="501434"/>
                  </a:cubicBezTo>
                  <a:cubicBezTo>
                    <a:pt x="474255" y="503473"/>
                    <a:pt x="467461" y="505341"/>
                    <a:pt x="458628" y="507040"/>
                  </a:cubicBezTo>
                  <a:cubicBezTo>
                    <a:pt x="449795" y="508739"/>
                    <a:pt x="440453" y="510607"/>
                    <a:pt x="430601" y="512645"/>
                  </a:cubicBezTo>
                  <a:cubicBezTo>
                    <a:pt x="420749" y="514684"/>
                    <a:pt x="411237" y="516382"/>
                    <a:pt x="402064" y="517741"/>
                  </a:cubicBezTo>
                  <a:cubicBezTo>
                    <a:pt x="392891" y="519100"/>
                    <a:pt x="385587" y="520119"/>
                    <a:pt x="380152" y="520799"/>
                  </a:cubicBezTo>
                  <a:cubicBezTo>
                    <a:pt x="368601" y="538464"/>
                    <a:pt x="359938" y="560377"/>
                    <a:pt x="354163" y="586536"/>
                  </a:cubicBezTo>
                  <a:cubicBezTo>
                    <a:pt x="348387" y="612694"/>
                    <a:pt x="342442" y="641401"/>
                    <a:pt x="336327" y="672656"/>
                  </a:cubicBezTo>
                  <a:cubicBezTo>
                    <a:pt x="332930" y="691001"/>
                    <a:pt x="330042" y="709856"/>
                    <a:pt x="327664" y="729220"/>
                  </a:cubicBezTo>
                  <a:cubicBezTo>
                    <a:pt x="325286" y="748584"/>
                    <a:pt x="322229" y="767099"/>
                    <a:pt x="318491" y="784765"/>
                  </a:cubicBezTo>
                  <a:cubicBezTo>
                    <a:pt x="314754" y="802431"/>
                    <a:pt x="310338" y="819077"/>
                    <a:pt x="305242" y="834705"/>
                  </a:cubicBezTo>
                  <a:cubicBezTo>
                    <a:pt x="300147" y="850332"/>
                    <a:pt x="293521" y="864261"/>
                    <a:pt x="285368" y="876491"/>
                  </a:cubicBezTo>
                  <a:cubicBezTo>
                    <a:pt x="282651" y="888041"/>
                    <a:pt x="277725" y="897894"/>
                    <a:pt x="270590" y="906047"/>
                  </a:cubicBezTo>
                  <a:cubicBezTo>
                    <a:pt x="263456" y="914200"/>
                    <a:pt x="253095" y="918617"/>
                    <a:pt x="239505" y="919296"/>
                  </a:cubicBezTo>
                  <a:cubicBezTo>
                    <a:pt x="224557" y="919296"/>
                    <a:pt x="213177" y="916578"/>
                    <a:pt x="205363" y="911143"/>
                  </a:cubicBezTo>
                  <a:cubicBezTo>
                    <a:pt x="197549" y="905707"/>
                    <a:pt x="191604" y="898403"/>
                    <a:pt x="187527" y="889231"/>
                  </a:cubicBezTo>
                  <a:cubicBezTo>
                    <a:pt x="183451" y="880058"/>
                    <a:pt x="180223" y="869866"/>
                    <a:pt x="177845" y="858655"/>
                  </a:cubicBezTo>
                  <a:cubicBezTo>
                    <a:pt x="175467" y="847444"/>
                    <a:pt x="172239" y="836064"/>
                    <a:pt x="168163" y="824513"/>
                  </a:cubicBezTo>
                  <a:cubicBezTo>
                    <a:pt x="165445" y="817039"/>
                    <a:pt x="163067" y="810075"/>
                    <a:pt x="161029" y="803620"/>
                  </a:cubicBezTo>
                  <a:cubicBezTo>
                    <a:pt x="158991" y="797165"/>
                    <a:pt x="156273" y="791220"/>
                    <a:pt x="152875" y="785784"/>
                  </a:cubicBezTo>
                  <a:lnTo>
                    <a:pt x="152875" y="786803"/>
                  </a:lnTo>
                  <a:lnTo>
                    <a:pt x="150837" y="779669"/>
                  </a:lnTo>
                  <a:cubicBezTo>
                    <a:pt x="148799" y="776272"/>
                    <a:pt x="147440" y="773214"/>
                    <a:pt x="146761" y="770497"/>
                  </a:cubicBezTo>
                  <a:cubicBezTo>
                    <a:pt x="146081" y="767779"/>
                    <a:pt x="145401" y="765401"/>
                    <a:pt x="144722" y="763362"/>
                  </a:cubicBezTo>
                  <a:cubicBezTo>
                    <a:pt x="144722" y="757927"/>
                    <a:pt x="147270" y="751982"/>
                    <a:pt x="152366" y="745527"/>
                  </a:cubicBezTo>
                  <a:cubicBezTo>
                    <a:pt x="157462" y="739072"/>
                    <a:pt x="163067" y="732787"/>
                    <a:pt x="169182" y="726672"/>
                  </a:cubicBezTo>
                  <a:lnTo>
                    <a:pt x="182431" y="712404"/>
                  </a:lnTo>
                  <a:cubicBezTo>
                    <a:pt x="192623" y="706289"/>
                    <a:pt x="196021" y="700174"/>
                    <a:pt x="192623" y="694058"/>
                  </a:cubicBezTo>
                  <a:cubicBezTo>
                    <a:pt x="191265" y="691341"/>
                    <a:pt x="190585" y="688963"/>
                    <a:pt x="190585" y="686924"/>
                  </a:cubicBezTo>
                  <a:cubicBezTo>
                    <a:pt x="190585" y="684886"/>
                    <a:pt x="191774" y="682678"/>
                    <a:pt x="194152" y="680300"/>
                  </a:cubicBezTo>
                  <a:cubicBezTo>
                    <a:pt x="196530" y="677922"/>
                    <a:pt x="199078" y="676053"/>
                    <a:pt x="201796" y="674694"/>
                  </a:cubicBezTo>
                  <a:lnTo>
                    <a:pt x="199757" y="657368"/>
                  </a:lnTo>
                  <a:cubicBezTo>
                    <a:pt x="199757" y="653971"/>
                    <a:pt x="200097" y="650234"/>
                    <a:pt x="200777" y="646157"/>
                  </a:cubicBezTo>
                  <a:cubicBezTo>
                    <a:pt x="201457" y="642081"/>
                    <a:pt x="202475" y="638344"/>
                    <a:pt x="203834" y="634946"/>
                  </a:cubicBezTo>
                  <a:cubicBezTo>
                    <a:pt x="205193" y="631549"/>
                    <a:pt x="206382" y="627472"/>
                    <a:pt x="207401" y="622716"/>
                  </a:cubicBezTo>
                  <a:cubicBezTo>
                    <a:pt x="208421" y="617960"/>
                    <a:pt x="208590" y="613544"/>
                    <a:pt x="207911" y="609467"/>
                  </a:cubicBezTo>
                  <a:cubicBezTo>
                    <a:pt x="207231" y="605390"/>
                    <a:pt x="206213" y="600974"/>
                    <a:pt x="204853" y="596218"/>
                  </a:cubicBezTo>
                  <a:cubicBezTo>
                    <a:pt x="203495" y="591462"/>
                    <a:pt x="201117" y="587045"/>
                    <a:pt x="197719" y="582968"/>
                  </a:cubicBezTo>
                  <a:lnTo>
                    <a:pt x="178355" y="586026"/>
                  </a:lnTo>
                  <a:lnTo>
                    <a:pt x="179374" y="586026"/>
                  </a:lnTo>
                  <a:cubicBezTo>
                    <a:pt x="173939" y="587385"/>
                    <a:pt x="168163" y="588404"/>
                    <a:pt x="162049" y="589083"/>
                  </a:cubicBezTo>
                  <a:cubicBezTo>
                    <a:pt x="155933" y="589763"/>
                    <a:pt x="150158" y="591801"/>
                    <a:pt x="144722" y="595199"/>
                  </a:cubicBezTo>
                  <a:lnTo>
                    <a:pt x="135549" y="595199"/>
                  </a:lnTo>
                  <a:cubicBezTo>
                    <a:pt x="122639" y="595199"/>
                    <a:pt x="109391" y="594689"/>
                    <a:pt x="95802" y="593670"/>
                  </a:cubicBezTo>
                  <a:cubicBezTo>
                    <a:pt x="82213" y="592651"/>
                    <a:pt x="69643" y="590103"/>
                    <a:pt x="58093" y="586026"/>
                  </a:cubicBezTo>
                  <a:cubicBezTo>
                    <a:pt x="46542" y="581949"/>
                    <a:pt x="37029" y="575494"/>
                    <a:pt x="29555" y="566662"/>
                  </a:cubicBezTo>
                  <a:cubicBezTo>
                    <a:pt x="22082" y="557829"/>
                    <a:pt x="18005" y="545938"/>
                    <a:pt x="17325" y="530991"/>
                  </a:cubicBezTo>
                  <a:cubicBezTo>
                    <a:pt x="14608" y="528952"/>
                    <a:pt x="12230" y="525215"/>
                    <a:pt x="10191" y="519780"/>
                  </a:cubicBezTo>
                  <a:cubicBezTo>
                    <a:pt x="8153" y="514344"/>
                    <a:pt x="6454" y="508399"/>
                    <a:pt x="5095" y="501944"/>
                  </a:cubicBezTo>
                  <a:cubicBezTo>
                    <a:pt x="3737" y="495489"/>
                    <a:pt x="2547" y="489374"/>
                    <a:pt x="1528" y="483599"/>
                  </a:cubicBezTo>
                  <a:cubicBezTo>
                    <a:pt x="509" y="477824"/>
                    <a:pt x="0" y="473237"/>
                    <a:pt x="0" y="469840"/>
                  </a:cubicBezTo>
                  <a:cubicBezTo>
                    <a:pt x="0" y="463725"/>
                    <a:pt x="3737" y="459139"/>
                    <a:pt x="11211" y="456081"/>
                  </a:cubicBezTo>
                  <a:cubicBezTo>
                    <a:pt x="18684" y="453024"/>
                    <a:pt x="25139" y="451495"/>
                    <a:pt x="30575" y="451495"/>
                  </a:cubicBezTo>
                  <a:cubicBezTo>
                    <a:pt x="33972" y="451495"/>
                    <a:pt x="38218" y="452344"/>
                    <a:pt x="43315" y="454043"/>
                  </a:cubicBezTo>
                  <a:cubicBezTo>
                    <a:pt x="48410" y="455741"/>
                    <a:pt x="50279" y="458969"/>
                    <a:pt x="48920" y="463725"/>
                  </a:cubicBezTo>
                  <a:cubicBezTo>
                    <a:pt x="50279" y="469840"/>
                    <a:pt x="52487" y="475106"/>
                    <a:pt x="55545" y="479522"/>
                  </a:cubicBezTo>
                  <a:cubicBezTo>
                    <a:pt x="58601" y="483939"/>
                    <a:pt x="63867" y="485807"/>
                    <a:pt x="71341" y="485128"/>
                  </a:cubicBezTo>
                  <a:cubicBezTo>
                    <a:pt x="80174" y="485128"/>
                    <a:pt x="88158" y="484448"/>
                    <a:pt x="95292" y="483089"/>
                  </a:cubicBezTo>
                  <a:cubicBezTo>
                    <a:pt x="102427" y="481730"/>
                    <a:pt x="109731" y="480032"/>
                    <a:pt x="117205" y="477993"/>
                  </a:cubicBezTo>
                  <a:cubicBezTo>
                    <a:pt x="124679" y="476634"/>
                    <a:pt x="132322" y="475106"/>
                    <a:pt x="140135" y="473407"/>
                  </a:cubicBezTo>
                  <a:cubicBezTo>
                    <a:pt x="147950" y="471709"/>
                    <a:pt x="155593" y="470859"/>
                    <a:pt x="163067" y="470859"/>
                  </a:cubicBezTo>
                  <a:cubicBezTo>
                    <a:pt x="177336" y="469500"/>
                    <a:pt x="186509" y="463046"/>
                    <a:pt x="190585" y="451495"/>
                  </a:cubicBezTo>
                  <a:cubicBezTo>
                    <a:pt x="194661" y="452854"/>
                    <a:pt x="198739" y="453533"/>
                    <a:pt x="202815" y="453533"/>
                  </a:cubicBezTo>
                  <a:cubicBezTo>
                    <a:pt x="212327" y="452854"/>
                    <a:pt x="220481" y="449626"/>
                    <a:pt x="227275" y="443851"/>
                  </a:cubicBezTo>
                  <a:cubicBezTo>
                    <a:pt x="234070" y="438076"/>
                    <a:pt x="237467" y="430092"/>
                    <a:pt x="237467" y="419900"/>
                  </a:cubicBezTo>
                  <a:cubicBezTo>
                    <a:pt x="237467" y="414465"/>
                    <a:pt x="236109" y="409029"/>
                    <a:pt x="233391" y="403594"/>
                  </a:cubicBezTo>
                  <a:cubicBezTo>
                    <a:pt x="230673" y="396799"/>
                    <a:pt x="229313" y="391363"/>
                    <a:pt x="229313" y="387287"/>
                  </a:cubicBezTo>
                  <a:cubicBezTo>
                    <a:pt x="229313" y="383890"/>
                    <a:pt x="229653" y="380832"/>
                    <a:pt x="230333" y="378114"/>
                  </a:cubicBezTo>
                  <a:cubicBezTo>
                    <a:pt x="231012" y="375396"/>
                    <a:pt x="232031" y="372339"/>
                    <a:pt x="233391" y="368942"/>
                  </a:cubicBezTo>
                  <a:cubicBezTo>
                    <a:pt x="235429" y="362827"/>
                    <a:pt x="236448" y="357051"/>
                    <a:pt x="236448" y="351616"/>
                  </a:cubicBezTo>
                  <a:cubicBezTo>
                    <a:pt x="236448" y="344142"/>
                    <a:pt x="232541" y="335649"/>
                    <a:pt x="224727" y="326136"/>
                  </a:cubicBezTo>
                  <a:cubicBezTo>
                    <a:pt x="216913" y="316624"/>
                    <a:pt x="209949" y="308471"/>
                    <a:pt x="203834" y="301676"/>
                  </a:cubicBezTo>
                  <a:cubicBezTo>
                    <a:pt x="199757" y="297599"/>
                    <a:pt x="195341" y="292843"/>
                    <a:pt x="190585" y="287408"/>
                  </a:cubicBezTo>
                  <a:cubicBezTo>
                    <a:pt x="185829" y="281972"/>
                    <a:pt x="183111" y="277556"/>
                    <a:pt x="182431" y="274158"/>
                  </a:cubicBezTo>
                  <a:cubicBezTo>
                    <a:pt x="184469" y="271441"/>
                    <a:pt x="189905" y="270082"/>
                    <a:pt x="198739" y="270082"/>
                  </a:cubicBezTo>
                  <a:cubicBezTo>
                    <a:pt x="208251" y="265326"/>
                    <a:pt x="217423" y="262947"/>
                    <a:pt x="226256" y="262947"/>
                  </a:cubicBezTo>
                  <a:cubicBezTo>
                    <a:pt x="232371" y="262947"/>
                    <a:pt x="238825" y="263797"/>
                    <a:pt x="245621" y="265495"/>
                  </a:cubicBezTo>
                  <a:cubicBezTo>
                    <a:pt x="252415" y="267194"/>
                    <a:pt x="259209" y="269063"/>
                    <a:pt x="266004" y="271101"/>
                  </a:cubicBezTo>
                  <a:cubicBezTo>
                    <a:pt x="272799" y="273139"/>
                    <a:pt x="279763" y="275008"/>
                    <a:pt x="286897" y="276706"/>
                  </a:cubicBezTo>
                  <a:cubicBezTo>
                    <a:pt x="294031" y="278405"/>
                    <a:pt x="301675" y="279254"/>
                    <a:pt x="309829" y="279254"/>
                  </a:cubicBezTo>
                  <a:cubicBezTo>
                    <a:pt x="318661" y="269742"/>
                    <a:pt x="328683" y="261079"/>
                    <a:pt x="339894" y="253265"/>
                  </a:cubicBezTo>
                  <a:cubicBezTo>
                    <a:pt x="351105" y="245452"/>
                    <a:pt x="362825" y="237808"/>
                    <a:pt x="375055" y="230334"/>
                  </a:cubicBezTo>
                  <a:cubicBezTo>
                    <a:pt x="387965" y="222180"/>
                    <a:pt x="400535" y="213348"/>
                    <a:pt x="412765" y="203835"/>
                  </a:cubicBezTo>
                  <a:cubicBezTo>
                    <a:pt x="424995" y="194323"/>
                    <a:pt x="436885" y="181753"/>
                    <a:pt x="448436" y="166126"/>
                  </a:cubicBezTo>
                  <a:cubicBezTo>
                    <a:pt x="438924" y="161370"/>
                    <a:pt x="430431" y="158992"/>
                    <a:pt x="422957" y="158992"/>
                  </a:cubicBezTo>
                  <a:cubicBezTo>
                    <a:pt x="417521" y="158992"/>
                    <a:pt x="411067" y="159331"/>
                    <a:pt x="403593" y="160011"/>
                  </a:cubicBezTo>
                  <a:cubicBezTo>
                    <a:pt x="396119" y="160690"/>
                    <a:pt x="389324" y="161709"/>
                    <a:pt x="383209" y="163068"/>
                  </a:cubicBezTo>
                  <a:cubicBezTo>
                    <a:pt x="374376" y="164427"/>
                    <a:pt x="365883" y="165616"/>
                    <a:pt x="357730" y="166635"/>
                  </a:cubicBezTo>
                  <a:cubicBezTo>
                    <a:pt x="349577" y="167655"/>
                    <a:pt x="341423" y="168164"/>
                    <a:pt x="333269" y="168164"/>
                  </a:cubicBezTo>
                  <a:cubicBezTo>
                    <a:pt x="310847" y="168844"/>
                    <a:pt x="291483" y="166296"/>
                    <a:pt x="275177" y="160520"/>
                  </a:cubicBezTo>
                  <a:cubicBezTo>
                    <a:pt x="258869" y="154745"/>
                    <a:pt x="244771" y="146761"/>
                    <a:pt x="232881" y="136570"/>
                  </a:cubicBezTo>
                  <a:cubicBezTo>
                    <a:pt x="220990" y="126378"/>
                    <a:pt x="210289" y="114148"/>
                    <a:pt x="200777" y="99879"/>
                  </a:cubicBezTo>
                  <a:cubicBezTo>
                    <a:pt x="191265" y="85611"/>
                    <a:pt x="182092" y="70323"/>
                    <a:pt x="173259" y="54017"/>
                  </a:cubicBezTo>
                  <a:lnTo>
                    <a:pt x="169182" y="42806"/>
                  </a:lnTo>
                  <a:cubicBezTo>
                    <a:pt x="171900" y="38729"/>
                    <a:pt x="175637" y="35841"/>
                    <a:pt x="180393" y="34143"/>
                  </a:cubicBezTo>
                  <a:cubicBezTo>
                    <a:pt x="185149" y="32444"/>
                    <a:pt x="189905" y="31595"/>
                    <a:pt x="194661" y="31595"/>
                  </a:cubicBezTo>
                  <a:cubicBezTo>
                    <a:pt x="208931" y="30915"/>
                    <a:pt x="223369" y="32953"/>
                    <a:pt x="237977" y="37710"/>
                  </a:cubicBezTo>
                  <a:cubicBezTo>
                    <a:pt x="252585" y="42466"/>
                    <a:pt x="265664" y="48581"/>
                    <a:pt x="277215" y="56055"/>
                  </a:cubicBezTo>
                  <a:cubicBezTo>
                    <a:pt x="291483" y="55375"/>
                    <a:pt x="305242" y="53677"/>
                    <a:pt x="318491" y="50959"/>
                  </a:cubicBezTo>
                  <a:cubicBezTo>
                    <a:pt x="331741" y="48241"/>
                    <a:pt x="344480" y="45184"/>
                    <a:pt x="356711" y="41786"/>
                  </a:cubicBezTo>
                  <a:lnTo>
                    <a:pt x="366902" y="41786"/>
                  </a:lnTo>
                  <a:cubicBezTo>
                    <a:pt x="371659" y="41786"/>
                    <a:pt x="376075" y="41447"/>
                    <a:pt x="380152" y="40767"/>
                  </a:cubicBezTo>
                  <a:cubicBezTo>
                    <a:pt x="384229" y="40088"/>
                    <a:pt x="388645" y="39069"/>
                    <a:pt x="393401" y="37710"/>
                  </a:cubicBezTo>
                  <a:cubicBezTo>
                    <a:pt x="398836" y="36351"/>
                    <a:pt x="404102" y="34992"/>
                    <a:pt x="409199" y="33633"/>
                  </a:cubicBezTo>
                  <a:cubicBezTo>
                    <a:pt x="414294" y="32274"/>
                    <a:pt x="418541" y="32274"/>
                    <a:pt x="421937" y="33633"/>
                  </a:cubicBezTo>
                  <a:cubicBezTo>
                    <a:pt x="432129" y="30236"/>
                    <a:pt x="441982" y="27688"/>
                    <a:pt x="451494" y="25989"/>
                  </a:cubicBezTo>
                  <a:cubicBezTo>
                    <a:pt x="461006" y="24290"/>
                    <a:pt x="470519" y="23102"/>
                    <a:pt x="480031" y="22422"/>
                  </a:cubicBezTo>
                  <a:cubicBezTo>
                    <a:pt x="491581" y="22422"/>
                    <a:pt x="501943" y="20554"/>
                    <a:pt x="511115" y="16817"/>
                  </a:cubicBezTo>
                  <a:cubicBezTo>
                    <a:pt x="520288" y="13080"/>
                    <a:pt x="529291" y="7474"/>
                    <a:pt x="538123" y="0"/>
                  </a:cubicBezTo>
                  <a:close/>
                  <a:moveTo>
                    <a:pt x="503471" y="230334"/>
                  </a:moveTo>
                  <a:cubicBezTo>
                    <a:pt x="501433" y="230334"/>
                    <a:pt x="498376" y="231353"/>
                    <a:pt x="494299" y="233391"/>
                  </a:cubicBezTo>
                  <a:cubicBezTo>
                    <a:pt x="488864" y="236109"/>
                    <a:pt x="481559" y="239167"/>
                    <a:pt x="472387" y="242564"/>
                  </a:cubicBezTo>
                  <a:cubicBezTo>
                    <a:pt x="463214" y="245961"/>
                    <a:pt x="451833" y="247320"/>
                    <a:pt x="438245" y="246641"/>
                  </a:cubicBezTo>
                  <a:lnTo>
                    <a:pt x="436206" y="247660"/>
                  </a:lnTo>
                  <a:cubicBezTo>
                    <a:pt x="430091" y="255134"/>
                    <a:pt x="424147" y="260230"/>
                    <a:pt x="418371" y="262947"/>
                  </a:cubicBezTo>
                  <a:cubicBezTo>
                    <a:pt x="412595" y="265665"/>
                    <a:pt x="404272" y="267364"/>
                    <a:pt x="393401" y="268043"/>
                  </a:cubicBezTo>
                  <a:cubicBezTo>
                    <a:pt x="381850" y="268043"/>
                    <a:pt x="370639" y="271780"/>
                    <a:pt x="359768" y="279254"/>
                  </a:cubicBezTo>
                  <a:lnTo>
                    <a:pt x="352634" y="278235"/>
                  </a:lnTo>
                  <a:cubicBezTo>
                    <a:pt x="347198" y="278235"/>
                    <a:pt x="342611" y="279594"/>
                    <a:pt x="338875" y="282312"/>
                  </a:cubicBezTo>
                  <a:cubicBezTo>
                    <a:pt x="335138" y="285030"/>
                    <a:pt x="333269" y="289106"/>
                    <a:pt x="333269" y="294542"/>
                  </a:cubicBezTo>
                  <a:cubicBezTo>
                    <a:pt x="333269" y="297939"/>
                    <a:pt x="331401" y="301846"/>
                    <a:pt x="327664" y="306262"/>
                  </a:cubicBezTo>
                  <a:cubicBezTo>
                    <a:pt x="323927" y="310679"/>
                    <a:pt x="323077" y="313566"/>
                    <a:pt x="325117" y="314925"/>
                  </a:cubicBezTo>
                  <a:cubicBezTo>
                    <a:pt x="330551" y="318323"/>
                    <a:pt x="334798" y="323588"/>
                    <a:pt x="337855" y="330723"/>
                  </a:cubicBezTo>
                  <a:cubicBezTo>
                    <a:pt x="340913" y="337857"/>
                    <a:pt x="344141" y="344821"/>
                    <a:pt x="347538" y="351616"/>
                  </a:cubicBezTo>
                  <a:cubicBezTo>
                    <a:pt x="349577" y="356372"/>
                    <a:pt x="350935" y="361298"/>
                    <a:pt x="351615" y="366394"/>
                  </a:cubicBezTo>
                  <a:cubicBezTo>
                    <a:pt x="352295" y="371490"/>
                    <a:pt x="353313" y="376246"/>
                    <a:pt x="354672" y="380662"/>
                  </a:cubicBezTo>
                  <a:cubicBezTo>
                    <a:pt x="356031" y="385079"/>
                    <a:pt x="357730" y="388816"/>
                    <a:pt x="359768" y="391873"/>
                  </a:cubicBezTo>
                  <a:cubicBezTo>
                    <a:pt x="361807" y="394931"/>
                    <a:pt x="365543" y="396459"/>
                    <a:pt x="370979" y="396459"/>
                  </a:cubicBezTo>
                  <a:cubicBezTo>
                    <a:pt x="374376" y="396459"/>
                    <a:pt x="379642" y="395610"/>
                    <a:pt x="386777" y="393911"/>
                  </a:cubicBezTo>
                  <a:cubicBezTo>
                    <a:pt x="393911" y="392213"/>
                    <a:pt x="398157" y="391024"/>
                    <a:pt x="399516" y="390344"/>
                  </a:cubicBezTo>
                  <a:lnTo>
                    <a:pt x="398497" y="390344"/>
                  </a:lnTo>
                  <a:cubicBezTo>
                    <a:pt x="399177" y="390344"/>
                    <a:pt x="399685" y="390174"/>
                    <a:pt x="400025" y="389835"/>
                  </a:cubicBezTo>
                  <a:cubicBezTo>
                    <a:pt x="400365" y="389495"/>
                    <a:pt x="400875" y="389325"/>
                    <a:pt x="401554" y="389325"/>
                  </a:cubicBezTo>
                  <a:cubicBezTo>
                    <a:pt x="404272" y="387287"/>
                    <a:pt x="408519" y="385588"/>
                    <a:pt x="414294" y="384229"/>
                  </a:cubicBezTo>
                  <a:cubicBezTo>
                    <a:pt x="420069" y="382870"/>
                    <a:pt x="426355" y="381681"/>
                    <a:pt x="433149" y="380662"/>
                  </a:cubicBezTo>
                  <a:cubicBezTo>
                    <a:pt x="439943" y="379643"/>
                    <a:pt x="446568" y="378624"/>
                    <a:pt x="453023" y="377605"/>
                  </a:cubicBezTo>
                  <a:cubicBezTo>
                    <a:pt x="459477" y="376585"/>
                    <a:pt x="465083" y="375396"/>
                    <a:pt x="469839" y="374038"/>
                  </a:cubicBezTo>
                  <a:cubicBezTo>
                    <a:pt x="478672" y="371999"/>
                    <a:pt x="487505" y="369961"/>
                    <a:pt x="496338" y="367922"/>
                  </a:cubicBezTo>
                  <a:cubicBezTo>
                    <a:pt x="505171" y="365884"/>
                    <a:pt x="512984" y="362827"/>
                    <a:pt x="519779" y="358750"/>
                  </a:cubicBezTo>
                  <a:cubicBezTo>
                    <a:pt x="526573" y="354673"/>
                    <a:pt x="532009" y="349577"/>
                    <a:pt x="536085" y="343462"/>
                  </a:cubicBezTo>
                  <a:cubicBezTo>
                    <a:pt x="540162" y="337347"/>
                    <a:pt x="542200" y="329534"/>
                    <a:pt x="542200" y="320021"/>
                  </a:cubicBezTo>
                  <a:cubicBezTo>
                    <a:pt x="541521" y="313906"/>
                    <a:pt x="540332" y="308131"/>
                    <a:pt x="538633" y="302695"/>
                  </a:cubicBezTo>
                  <a:cubicBezTo>
                    <a:pt x="536935" y="297260"/>
                    <a:pt x="535067" y="291824"/>
                    <a:pt x="533028" y="286388"/>
                  </a:cubicBezTo>
                  <a:lnTo>
                    <a:pt x="525893" y="269063"/>
                  </a:lnTo>
                  <a:cubicBezTo>
                    <a:pt x="521137" y="267024"/>
                    <a:pt x="518250" y="263797"/>
                    <a:pt x="517231" y="259380"/>
                  </a:cubicBezTo>
                  <a:cubicBezTo>
                    <a:pt x="516211" y="254964"/>
                    <a:pt x="515362" y="250717"/>
                    <a:pt x="514683" y="246641"/>
                  </a:cubicBezTo>
                  <a:cubicBezTo>
                    <a:pt x="514003" y="241885"/>
                    <a:pt x="513153" y="237978"/>
                    <a:pt x="512135" y="234920"/>
                  </a:cubicBezTo>
                  <a:cubicBezTo>
                    <a:pt x="511115" y="231863"/>
                    <a:pt x="508228" y="230334"/>
                    <a:pt x="503471" y="230334"/>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grpSp>
        <p:nvGrpSpPr>
          <p:cNvPr id="55" name="组合 54"/>
          <p:cNvGrpSpPr/>
          <p:nvPr/>
        </p:nvGrpSpPr>
        <p:grpSpPr>
          <a:xfrm>
            <a:off x="5168340" y="1961335"/>
            <a:ext cx="557488" cy="923713"/>
            <a:chOff x="5158512" y="1980385"/>
            <a:chExt cx="557488" cy="923713"/>
          </a:xfrm>
        </p:grpSpPr>
        <p:sp>
          <p:nvSpPr>
            <p:cNvPr id="47" name="PA-文本框 46"/>
            <p:cNvSpPr txBox="1"/>
            <p:nvPr>
              <p:custDataLst>
                <p:tags r:id="rId6"/>
              </p:custDataLst>
            </p:nvPr>
          </p:nvSpPr>
          <p:spPr>
            <a:xfrm>
              <a:off x="5544779" y="1980725"/>
              <a:ext cx="3058" cy="1019"/>
            </a:xfrm>
            <a:custGeom>
              <a:avLst/>
              <a:gdLst/>
              <a:ahLst/>
              <a:cxnLst/>
              <a:rect l="l" t="t" r="r" b="b"/>
              <a:pathLst>
                <a:path w="3058" h="1019">
                  <a:moveTo>
                    <a:pt x="3058" y="0"/>
                  </a:moveTo>
                  <a:cubicBezTo>
                    <a:pt x="2378" y="0"/>
                    <a:pt x="2038" y="340"/>
                    <a:pt x="2038" y="1019"/>
                  </a:cubicBezTo>
                  <a:lnTo>
                    <a:pt x="0" y="1019"/>
                  </a:lnTo>
                  <a:lnTo>
                    <a:pt x="3058" y="0"/>
                  </a:ln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6" name="PA-文本框 45"/>
            <p:cNvSpPr txBox="1"/>
            <p:nvPr>
              <p:custDataLst>
                <p:tags r:id="rId7"/>
              </p:custDataLst>
            </p:nvPr>
          </p:nvSpPr>
          <p:spPr>
            <a:xfrm>
              <a:off x="5158512" y="1980385"/>
              <a:ext cx="557488" cy="923713"/>
            </a:xfrm>
            <a:custGeom>
              <a:avLst/>
              <a:gdLst/>
              <a:ahLst/>
              <a:cxnLst/>
              <a:rect l="l" t="t" r="r" b="b"/>
              <a:pathLst>
                <a:path w="557488" h="923713">
                  <a:moveTo>
                    <a:pt x="426015" y="340"/>
                  </a:moveTo>
                  <a:cubicBezTo>
                    <a:pt x="438245" y="1020"/>
                    <a:pt x="451155" y="3058"/>
                    <a:pt x="464744" y="6455"/>
                  </a:cubicBezTo>
                  <a:cubicBezTo>
                    <a:pt x="488524" y="9173"/>
                    <a:pt x="504491" y="22762"/>
                    <a:pt x="512645" y="47222"/>
                  </a:cubicBezTo>
                  <a:cubicBezTo>
                    <a:pt x="522837" y="57414"/>
                    <a:pt x="526573" y="67606"/>
                    <a:pt x="523856" y="77798"/>
                  </a:cubicBezTo>
                  <a:cubicBezTo>
                    <a:pt x="519779" y="90028"/>
                    <a:pt x="522497" y="102258"/>
                    <a:pt x="532009" y="114488"/>
                  </a:cubicBezTo>
                  <a:cubicBezTo>
                    <a:pt x="534727" y="138269"/>
                    <a:pt x="536595" y="162049"/>
                    <a:pt x="537614" y="185830"/>
                  </a:cubicBezTo>
                  <a:cubicBezTo>
                    <a:pt x="538634" y="209611"/>
                    <a:pt x="539143" y="233392"/>
                    <a:pt x="539143" y="257172"/>
                  </a:cubicBezTo>
                  <a:lnTo>
                    <a:pt x="539143" y="307112"/>
                  </a:lnTo>
                  <a:cubicBezTo>
                    <a:pt x="541182" y="313227"/>
                    <a:pt x="543050" y="319002"/>
                    <a:pt x="544749" y="324438"/>
                  </a:cubicBezTo>
                  <a:cubicBezTo>
                    <a:pt x="546447" y="329874"/>
                    <a:pt x="547297" y="335309"/>
                    <a:pt x="547297" y="340745"/>
                  </a:cubicBezTo>
                  <a:cubicBezTo>
                    <a:pt x="547297" y="345501"/>
                    <a:pt x="546617" y="350087"/>
                    <a:pt x="545258" y="354504"/>
                  </a:cubicBezTo>
                  <a:cubicBezTo>
                    <a:pt x="543899" y="358920"/>
                    <a:pt x="542540" y="363846"/>
                    <a:pt x="541182" y="369282"/>
                  </a:cubicBezTo>
                  <a:cubicBezTo>
                    <a:pt x="539143" y="378794"/>
                    <a:pt x="538124" y="388986"/>
                    <a:pt x="538124" y="399857"/>
                  </a:cubicBezTo>
                  <a:cubicBezTo>
                    <a:pt x="538124" y="405293"/>
                    <a:pt x="538464" y="411068"/>
                    <a:pt x="539143" y="417183"/>
                  </a:cubicBezTo>
                  <a:cubicBezTo>
                    <a:pt x="539823" y="423298"/>
                    <a:pt x="540842" y="428734"/>
                    <a:pt x="542201" y="433490"/>
                  </a:cubicBezTo>
                  <a:cubicBezTo>
                    <a:pt x="542201" y="440964"/>
                    <a:pt x="542031" y="447249"/>
                    <a:pt x="541691" y="452345"/>
                  </a:cubicBezTo>
                  <a:cubicBezTo>
                    <a:pt x="541351" y="457440"/>
                    <a:pt x="540842" y="462706"/>
                    <a:pt x="540162" y="468142"/>
                  </a:cubicBezTo>
                  <a:lnTo>
                    <a:pt x="540162" y="467123"/>
                  </a:lnTo>
                  <a:cubicBezTo>
                    <a:pt x="539483" y="476635"/>
                    <a:pt x="539143" y="485638"/>
                    <a:pt x="539143" y="494131"/>
                  </a:cubicBezTo>
                  <a:cubicBezTo>
                    <a:pt x="539143" y="502624"/>
                    <a:pt x="540162" y="510607"/>
                    <a:pt x="542201" y="518081"/>
                  </a:cubicBezTo>
                  <a:cubicBezTo>
                    <a:pt x="541521" y="562925"/>
                    <a:pt x="542540" y="607089"/>
                    <a:pt x="545258" y="650574"/>
                  </a:cubicBezTo>
                  <a:cubicBezTo>
                    <a:pt x="547976" y="694059"/>
                    <a:pt x="552053" y="737204"/>
                    <a:pt x="557488" y="780009"/>
                  </a:cubicBezTo>
                  <a:cubicBezTo>
                    <a:pt x="543899" y="792239"/>
                    <a:pt x="539823" y="806168"/>
                    <a:pt x="545258" y="821795"/>
                  </a:cubicBezTo>
                  <a:lnTo>
                    <a:pt x="551275" y="864912"/>
                  </a:lnTo>
                  <a:lnTo>
                    <a:pt x="546023" y="881417"/>
                  </a:lnTo>
                  <a:cubicBezTo>
                    <a:pt x="544494" y="887532"/>
                    <a:pt x="543220" y="894157"/>
                    <a:pt x="542201" y="901291"/>
                  </a:cubicBezTo>
                  <a:cubicBezTo>
                    <a:pt x="541521" y="905368"/>
                    <a:pt x="540502" y="908255"/>
                    <a:pt x="539143" y="909954"/>
                  </a:cubicBezTo>
                  <a:cubicBezTo>
                    <a:pt x="537784" y="911653"/>
                    <a:pt x="536256" y="913012"/>
                    <a:pt x="534557" y="914031"/>
                  </a:cubicBezTo>
                  <a:cubicBezTo>
                    <a:pt x="532858" y="915050"/>
                    <a:pt x="530820" y="916069"/>
                    <a:pt x="528442" y="917088"/>
                  </a:cubicBezTo>
                  <a:cubicBezTo>
                    <a:pt x="526064" y="918107"/>
                    <a:pt x="523516" y="920316"/>
                    <a:pt x="520798" y="923713"/>
                  </a:cubicBezTo>
                  <a:cubicBezTo>
                    <a:pt x="514683" y="922354"/>
                    <a:pt x="508738" y="921165"/>
                    <a:pt x="502962" y="920146"/>
                  </a:cubicBezTo>
                  <a:cubicBezTo>
                    <a:pt x="497187" y="919127"/>
                    <a:pt x="491922" y="917768"/>
                    <a:pt x="487165" y="916069"/>
                  </a:cubicBezTo>
                  <a:cubicBezTo>
                    <a:pt x="482409" y="914370"/>
                    <a:pt x="477993" y="911653"/>
                    <a:pt x="473916" y="907916"/>
                  </a:cubicBezTo>
                  <a:cubicBezTo>
                    <a:pt x="469839" y="904179"/>
                    <a:pt x="466102" y="898573"/>
                    <a:pt x="462705" y="891099"/>
                  </a:cubicBezTo>
                  <a:cubicBezTo>
                    <a:pt x="451834" y="880228"/>
                    <a:pt x="445379" y="867319"/>
                    <a:pt x="443341" y="852371"/>
                  </a:cubicBezTo>
                  <a:cubicBezTo>
                    <a:pt x="441303" y="833346"/>
                    <a:pt x="432130" y="820437"/>
                    <a:pt x="415823" y="813642"/>
                  </a:cubicBezTo>
                  <a:cubicBezTo>
                    <a:pt x="404273" y="815001"/>
                    <a:pt x="392722" y="816530"/>
                    <a:pt x="381171" y="818228"/>
                  </a:cubicBezTo>
                  <a:cubicBezTo>
                    <a:pt x="369621" y="819927"/>
                    <a:pt x="359089" y="821795"/>
                    <a:pt x="349577" y="823834"/>
                  </a:cubicBezTo>
                  <a:cubicBezTo>
                    <a:pt x="337347" y="826552"/>
                    <a:pt x="325117" y="829269"/>
                    <a:pt x="312886" y="831987"/>
                  </a:cubicBezTo>
                  <a:cubicBezTo>
                    <a:pt x="300656" y="834705"/>
                    <a:pt x="288426" y="836743"/>
                    <a:pt x="276196" y="838102"/>
                  </a:cubicBezTo>
                  <a:cubicBezTo>
                    <a:pt x="262607" y="845576"/>
                    <a:pt x="248508" y="850842"/>
                    <a:pt x="233900" y="853899"/>
                  </a:cubicBezTo>
                  <a:lnTo>
                    <a:pt x="185799" y="856431"/>
                  </a:lnTo>
                  <a:lnTo>
                    <a:pt x="164342" y="855938"/>
                  </a:lnTo>
                  <a:cubicBezTo>
                    <a:pt x="159416" y="858656"/>
                    <a:pt x="156952" y="864261"/>
                    <a:pt x="156952" y="872754"/>
                  </a:cubicBezTo>
                  <a:cubicBezTo>
                    <a:pt x="156952" y="881587"/>
                    <a:pt x="153895" y="889740"/>
                    <a:pt x="147780" y="897214"/>
                  </a:cubicBezTo>
                  <a:cubicBezTo>
                    <a:pt x="130794" y="896535"/>
                    <a:pt x="114657" y="892458"/>
                    <a:pt x="99369" y="884984"/>
                  </a:cubicBezTo>
                  <a:cubicBezTo>
                    <a:pt x="84082" y="877510"/>
                    <a:pt x="71681" y="866979"/>
                    <a:pt x="62169" y="853390"/>
                  </a:cubicBezTo>
                  <a:cubicBezTo>
                    <a:pt x="60810" y="847954"/>
                    <a:pt x="58942" y="840990"/>
                    <a:pt x="56564" y="832497"/>
                  </a:cubicBezTo>
                  <a:cubicBezTo>
                    <a:pt x="54186" y="824004"/>
                    <a:pt x="51298" y="816700"/>
                    <a:pt x="47901" y="810584"/>
                  </a:cubicBezTo>
                  <a:cubicBezTo>
                    <a:pt x="45862" y="805828"/>
                    <a:pt x="44164" y="800393"/>
                    <a:pt x="42805" y="794278"/>
                  </a:cubicBezTo>
                  <a:cubicBezTo>
                    <a:pt x="41446" y="788163"/>
                    <a:pt x="42125" y="782048"/>
                    <a:pt x="44843" y="775933"/>
                  </a:cubicBezTo>
                  <a:cubicBezTo>
                    <a:pt x="42805" y="772535"/>
                    <a:pt x="40597" y="767609"/>
                    <a:pt x="38219" y="761155"/>
                  </a:cubicBezTo>
                  <a:cubicBezTo>
                    <a:pt x="35841" y="754700"/>
                    <a:pt x="33293" y="748415"/>
                    <a:pt x="30575" y="742300"/>
                  </a:cubicBezTo>
                  <a:cubicBezTo>
                    <a:pt x="27178" y="733467"/>
                    <a:pt x="23271" y="724464"/>
                    <a:pt x="18854" y="715292"/>
                  </a:cubicBezTo>
                  <a:cubicBezTo>
                    <a:pt x="14438" y="706119"/>
                    <a:pt x="8153" y="698136"/>
                    <a:pt x="0" y="691341"/>
                  </a:cubicBezTo>
                  <a:cubicBezTo>
                    <a:pt x="8833" y="682508"/>
                    <a:pt x="14098" y="673166"/>
                    <a:pt x="15797" y="663314"/>
                  </a:cubicBezTo>
                  <a:cubicBezTo>
                    <a:pt x="17496" y="653462"/>
                    <a:pt x="19024" y="642760"/>
                    <a:pt x="20383" y="631210"/>
                  </a:cubicBezTo>
                  <a:cubicBezTo>
                    <a:pt x="21742" y="624415"/>
                    <a:pt x="21912" y="618130"/>
                    <a:pt x="20893" y="612355"/>
                  </a:cubicBezTo>
                  <a:cubicBezTo>
                    <a:pt x="19874" y="606580"/>
                    <a:pt x="19024" y="600974"/>
                    <a:pt x="18345" y="595539"/>
                  </a:cubicBezTo>
                  <a:cubicBezTo>
                    <a:pt x="17665" y="588065"/>
                    <a:pt x="17496" y="580930"/>
                    <a:pt x="17835" y="574136"/>
                  </a:cubicBezTo>
                  <a:cubicBezTo>
                    <a:pt x="18175" y="567341"/>
                    <a:pt x="19364" y="560547"/>
                    <a:pt x="21402" y="553752"/>
                  </a:cubicBezTo>
                  <a:cubicBezTo>
                    <a:pt x="18005" y="547637"/>
                    <a:pt x="15797" y="541013"/>
                    <a:pt x="14778" y="533878"/>
                  </a:cubicBezTo>
                  <a:cubicBezTo>
                    <a:pt x="13759" y="526744"/>
                    <a:pt x="13928" y="520120"/>
                    <a:pt x="15287" y="514005"/>
                  </a:cubicBezTo>
                  <a:cubicBezTo>
                    <a:pt x="17326" y="505851"/>
                    <a:pt x="18260" y="498292"/>
                    <a:pt x="18090" y="491328"/>
                  </a:cubicBezTo>
                  <a:lnTo>
                    <a:pt x="14307" y="472414"/>
                  </a:lnTo>
                  <a:lnTo>
                    <a:pt x="16306" y="430432"/>
                  </a:lnTo>
                  <a:lnTo>
                    <a:pt x="16306" y="431451"/>
                  </a:lnTo>
                  <a:cubicBezTo>
                    <a:pt x="19024" y="423298"/>
                    <a:pt x="20213" y="415994"/>
                    <a:pt x="19874" y="409539"/>
                  </a:cubicBezTo>
                  <a:cubicBezTo>
                    <a:pt x="19534" y="403084"/>
                    <a:pt x="18005" y="396120"/>
                    <a:pt x="15287" y="388646"/>
                  </a:cubicBezTo>
                  <a:cubicBezTo>
                    <a:pt x="17326" y="383890"/>
                    <a:pt x="18854" y="378794"/>
                    <a:pt x="19874" y="373358"/>
                  </a:cubicBezTo>
                  <a:cubicBezTo>
                    <a:pt x="20893" y="367923"/>
                    <a:pt x="22082" y="362487"/>
                    <a:pt x="23441" y="357052"/>
                  </a:cubicBezTo>
                  <a:cubicBezTo>
                    <a:pt x="24799" y="351616"/>
                    <a:pt x="25989" y="345841"/>
                    <a:pt x="27008" y="339726"/>
                  </a:cubicBezTo>
                  <a:cubicBezTo>
                    <a:pt x="28027" y="333611"/>
                    <a:pt x="29556" y="327835"/>
                    <a:pt x="31594" y="322400"/>
                  </a:cubicBezTo>
                  <a:cubicBezTo>
                    <a:pt x="30235" y="298619"/>
                    <a:pt x="33972" y="276537"/>
                    <a:pt x="42805" y="256153"/>
                  </a:cubicBezTo>
                  <a:cubicBezTo>
                    <a:pt x="46882" y="245962"/>
                    <a:pt x="49769" y="234581"/>
                    <a:pt x="51468" y="222011"/>
                  </a:cubicBezTo>
                  <a:cubicBezTo>
                    <a:pt x="53167" y="209441"/>
                    <a:pt x="54356" y="196362"/>
                    <a:pt x="55035" y="182773"/>
                  </a:cubicBezTo>
                  <a:cubicBezTo>
                    <a:pt x="51638" y="171222"/>
                    <a:pt x="53167" y="161370"/>
                    <a:pt x="59621" y="153217"/>
                  </a:cubicBezTo>
                  <a:cubicBezTo>
                    <a:pt x="66076" y="145063"/>
                    <a:pt x="74739" y="143365"/>
                    <a:pt x="85610" y="148121"/>
                  </a:cubicBezTo>
                  <a:cubicBezTo>
                    <a:pt x="94443" y="152197"/>
                    <a:pt x="103616" y="157293"/>
                    <a:pt x="113128" y="163408"/>
                  </a:cubicBezTo>
                  <a:cubicBezTo>
                    <a:pt x="122640" y="169523"/>
                    <a:pt x="130964" y="176318"/>
                    <a:pt x="138098" y="183792"/>
                  </a:cubicBezTo>
                  <a:cubicBezTo>
                    <a:pt x="145232" y="191266"/>
                    <a:pt x="151007" y="199759"/>
                    <a:pt x="155424" y="209271"/>
                  </a:cubicBezTo>
                  <a:cubicBezTo>
                    <a:pt x="159840" y="218783"/>
                    <a:pt x="161709" y="228975"/>
                    <a:pt x="161029" y="239846"/>
                  </a:cubicBezTo>
                  <a:cubicBezTo>
                    <a:pt x="162388" y="243923"/>
                    <a:pt x="163407" y="248170"/>
                    <a:pt x="164087" y="252586"/>
                  </a:cubicBezTo>
                  <a:cubicBezTo>
                    <a:pt x="164766" y="257003"/>
                    <a:pt x="165446" y="261249"/>
                    <a:pt x="166125" y="265326"/>
                  </a:cubicBezTo>
                  <a:cubicBezTo>
                    <a:pt x="166805" y="273479"/>
                    <a:pt x="167824" y="280953"/>
                    <a:pt x="169183" y="287748"/>
                  </a:cubicBezTo>
                  <a:cubicBezTo>
                    <a:pt x="170541" y="294542"/>
                    <a:pt x="173090" y="300487"/>
                    <a:pt x="176827" y="305583"/>
                  </a:cubicBezTo>
                  <a:cubicBezTo>
                    <a:pt x="180564" y="310679"/>
                    <a:pt x="185489" y="314416"/>
                    <a:pt x="191604" y="316794"/>
                  </a:cubicBezTo>
                  <a:cubicBezTo>
                    <a:pt x="197720" y="319172"/>
                    <a:pt x="206553" y="319342"/>
                    <a:pt x="218103" y="317304"/>
                  </a:cubicBezTo>
                  <a:cubicBezTo>
                    <a:pt x="224218" y="311868"/>
                    <a:pt x="231183" y="309660"/>
                    <a:pt x="238996" y="310679"/>
                  </a:cubicBezTo>
                  <a:cubicBezTo>
                    <a:pt x="246810" y="311698"/>
                    <a:pt x="254454" y="312887"/>
                    <a:pt x="261928" y="314246"/>
                  </a:cubicBezTo>
                  <a:cubicBezTo>
                    <a:pt x="266004" y="315605"/>
                    <a:pt x="270591" y="316454"/>
                    <a:pt x="275686" y="316794"/>
                  </a:cubicBezTo>
                  <a:cubicBezTo>
                    <a:pt x="280782" y="317134"/>
                    <a:pt x="285029" y="317304"/>
                    <a:pt x="288426" y="317304"/>
                  </a:cubicBezTo>
                  <a:cubicBezTo>
                    <a:pt x="291823" y="317983"/>
                    <a:pt x="295730" y="318323"/>
                    <a:pt x="300147" y="318323"/>
                  </a:cubicBezTo>
                  <a:cubicBezTo>
                    <a:pt x="304563" y="318323"/>
                    <a:pt x="308810" y="318323"/>
                    <a:pt x="312886" y="318323"/>
                  </a:cubicBezTo>
                  <a:cubicBezTo>
                    <a:pt x="329193" y="319002"/>
                    <a:pt x="344820" y="320701"/>
                    <a:pt x="359768" y="323419"/>
                  </a:cubicBezTo>
                  <a:cubicBezTo>
                    <a:pt x="374716" y="326137"/>
                    <a:pt x="387966" y="332931"/>
                    <a:pt x="399516" y="343802"/>
                  </a:cubicBezTo>
                  <a:cubicBezTo>
                    <a:pt x="405631" y="351956"/>
                    <a:pt x="411407" y="356712"/>
                    <a:pt x="416842" y="358071"/>
                  </a:cubicBezTo>
                  <a:cubicBezTo>
                    <a:pt x="422278" y="359430"/>
                    <a:pt x="426694" y="356032"/>
                    <a:pt x="430092" y="347879"/>
                  </a:cubicBezTo>
                  <a:cubicBezTo>
                    <a:pt x="435527" y="337687"/>
                    <a:pt x="435187" y="327496"/>
                    <a:pt x="429072" y="317304"/>
                  </a:cubicBezTo>
                  <a:cubicBezTo>
                    <a:pt x="432469" y="309830"/>
                    <a:pt x="434338" y="302356"/>
                    <a:pt x="434678" y="294882"/>
                  </a:cubicBezTo>
                  <a:cubicBezTo>
                    <a:pt x="435017" y="287408"/>
                    <a:pt x="435187" y="278915"/>
                    <a:pt x="435187" y="269403"/>
                  </a:cubicBezTo>
                  <a:cubicBezTo>
                    <a:pt x="434508" y="266005"/>
                    <a:pt x="434168" y="263288"/>
                    <a:pt x="434168" y="261249"/>
                  </a:cubicBezTo>
                  <a:cubicBezTo>
                    <a:pt x="434168" y="259211"/>
                    <a:pt x="434168" y="256493"/>
                    <a:pt x="434168" y="253096"/>
                  </a:cubicBezTo>
                  <a:cubicBezTo>
                    <a:pt x="436207" y="246981"/>
                    <a:pt x="437735" y="240526"/>
                    <a:pt x="438754" y="233731"/>
                  </a:cubicBezTo>
                  <a:cubicBezTo>
                    <a:pt x="439774" y="226937"/>
                    <a:pt x="439604" y="219123"/>
                    <a:pt x="438245" y="210290"/>
                  </a:cubicBezTo>
                  <a:cubicBezTo>
                    <a:pt x="436207" y="196701"/>
                    <a:pt x="438584" y="184811"/>
                    <a:pt x="445379" y="174619"/>
                  </a:cubicBezTo>
                  <a:cubicBezTo>
                    <a:pt x="441303" y="167145"/>
                    <a:pt x="438924" y="159162"/>
                    <a:pt x="438245" y="150669"/>
                  </a:cubicBezTo>
                  <a:cubicBezTo>
                    <a:pt x="437565" y="142176"/>
                    <a:pt x="437565" y="133173"/>
                    <a:pt x="438245" y="123661"/>
                  </a:cubicBezTo>
                  <a:lnTo>
                    <a:pt x="438245" y="95124"/>
                  </a:lnTo>
                  <a:cubicBezTo>
                    <a:pt x="445719" y="82893"/>
                    <a:pt x="445379" y="70663"/>
                    <a:pt x="437226" y="58433"/>
                  </a:cubicBezTo>
                  <a:lnTo>
                    <a:pt x="438245" y="58433"/>
                  </a:lnTo>
                  <a:cubicBezTo>
                    <a:pt x="435188" y="50280"/>
                    <a:pt x="431026" y="44674"/>
                    <a:pt x="425760" y="41617"/>
                  </a:cubicBezTo>
                  <a:lnTo>
                    <a:pt x="408180" y="40210"/>
                  </a:lnTo>
                  <a:lnTo>
                    <a:pt x="408689" y="40088"/>
                  </a:lnTo>
                  <a:lnTo>
                    <a:pt x="406651" y="40088"/>
                  </a:lnTo>
                  <a:lnTo>
                    <a:pt x="408180" y="40210"/>
                  </a:lnTo>
                  <a:lnTo>
                    <a:pt x="344990" y="55376"/>
                  </a:lnTo>
                  <a:cubicBezTo>
                    <a:pt x="324267" y="62170"/>
                    <a:pt x="305072" y="69304"/>
                    <a:pt x="287407" y="76778"/>
                  </a:cubicBezTo>
                  <a:cubicBezTo>
                    <a:pt x="276536" y="80176"/>
                    <a:pt x="265495" y="84082"/>
                    <a:pt x="254284" y="88499"/>
                  </a:cubicBezTo>
                  <a:cubicBezTo>
                    <a:pt x="243073" y="92915"/>
                    <a:pt x="232032" y="97841"/>
                    <a:pt x="221161" y="103277"/>
                  </a:cubicBezTo>
                  <a:cubicBezTo>
                    <a:pt x="208930" y="109392"/>
                    <a:pt x="196361" y="112450"/>
                    <a:pt x="183451" y="112450"/>
                  </a:cubicBezTo>
                  <a:cubicBezTo>
                    <a:pt x="178016" y="112450"/>
                    <a:pt x="171901" y="111770"/>
                    <a:pt x="165106" y="110411"/>
                  </a:cubicBezTo>
                  <a:cubicBezTo>
                    <a:pt x="184131" y="98861"/>
                    <a:pt x="202306" y="88329"/>
                    <a:pt x="219632" y="78817"/>
                  </a:cubicBezTo>
                  <a:cubicBezTo>
                    <a:pt x="236958" y="69304"/>
                    <a:pt x="254114" y="60811"/>
                    <a:pt x="271100" y="53337"/>
                  </a:cubicBezTo>
                  <a:lnTo>
                    <a:pt x="302695" y="38050"/>
                  </a:lnTo>
                  <a:lnTo>
                    <a:pt x="301675" y="39069"/>
                  </a:lnTo>
                  <a:cubicBezTo>
                    <a:pt x="315944" y="35672"/>
                    <a:pt x="330382" y="30576"/>
                    <a:pt x="344990" y="23781"/>
                  </a:cubicBezTo>
                  <a:cubicBezTo>
                    <a:pt x="359599" y="16987"/>
                    <a:pt x="374037" y="9513"/>
                    <a:pt x="388305" y="1359"/>
                  </a:cubicBezTo>
                  <a:cubicBezTo>
                    <a:pt x="401215" y="1"/>
                    <a:pt x="413785" y="-339"/>
                    <a:pt x="426015" y="340"/>
                  </a:cubicBezTo>
                  <a:close/>
                  <a:moveTo>
                    <a:pt x="172240" y="346096"/>
                  </a:moveTo>
                  <a:cubicBezTo>
                    <a:pt x="167484" y="346605"/>
                    <a:pt x="162728" y="348219"/>
                    <a:pt x="157972" y="350937"/>
                  </a:cubicBezTo>
                  <a:lnTo>
                    <a:pt x="156952" y="353994"/>
                  </a:lnTo>
                  <a:cubicBezTo>
                    <a:pt x="152876" y="373698"/>
                    <a:pt x="149818" y="396630"/>
                    <a:pt x="147780" y="422788"/>
                  </a:cubicBezTo>
                  <a:cubicBezTo>
                    <a:pt x="145742" y="448947"/>
                    <a:pt x="144383" y="472218"/>
                    <a:pt x="143703" y="492602"/>
                  </a:cubicBezTo>
                  <a:cubicBezTo>
                    <a:pt x="143703" y="495999"/>
                    <a:pt x="143364" y="498887"/>
                    <a:pt x="142684" y="501265"/>
                  </a:cubicBezTo>
                  <a:cubicBezTo>
                    <a:pt x="142005" y="503643"/>
                    <a:pt x="141325" y="506531"/>
                    <a:pt x="140646" y="509928"/>
                  </a:cubicBezTo>
                  <a:cubicBezTo>
                    <a:pt x="139287" y="517402"/>
                    <a:pt x="138607" y="524196"/>
                    <a:pt x="138607" y="530311"/>
                  </a:cubicBezTo>
                  <a:cubicBezTo>
                    <a:pt x="138607" y="536426"/>
                    <a:pt x="143024" y="543221"/>
                    <a:pt x="151857" y="550695"/>
                  </a:cubicBezTo>
                  <a:cubicBezTo>
                    <a:pt x="163407" y="549336"/>
                    <a:pt x="173599" y="547298"/>
                    <a:pt x="182432" y="544580"/>
                  </a:cubicBezTo>
                  <a:cubicBezTo>
                    <a:pt x="191265" y="541862"/>
                    <a:pt x="199758" y="538804"/>
                    <a:pt x="207911" y="535407"/>
                  </a:cubicBezTo>
                  <a:cubicBezTo>
                    <a:pt x="215385" y="532010"/>
                    <a:pt x="222859" y="528952"/>
                    <a:pt x="230333" y="526235"/>
                  </a:cubicBezTo>
                  <a:cubicBezTo>
                    <a:pt x="237807" y="523517"/>
                    <a:pt x="244602" y="521818"/>
                    <a:pt x="250717" y="521139"/>
                  </a:cubicBezTo>
                  <a:cubicBezTo>
                    <a:pt x="258190" y="517062"/>
                    <a:pt x="266514" y="514005"/>
                    <a:pt x="275686" y="511966"/>
                  </a:cubicBezTo>
                  <a:cubicBezTo>
                    <a:pt x="284859" y="509928"/>
                    <a:pt x="293862" y="508909"/>
                    <a:pt x="302695" y="508909"/>
                  </a:cubicBezTo>
                  <a:cubicBezTo>
                    <a:pt x="312207" y="508909"/>
                    <a:pt x="322059" y="510098"/>
                    <a:pt x="332251" y="512476"/>
                  </a:cubicBezTo>
                  <a:cubicBezTo>
                    <a:pt x="342443" y="514854"/>
                    <a:pt x="352634" y="518081"/>
                    <a:pt x="362826" y="522158"/>
                  </a:cubicBezTo>
                  <a:cubicBezTo>
                    <a:pt x="370979" y="518761"/>
                    <a:pt x="377264" y="519950"/>
                    <a:pt x="381681" y="525725"/>
                  </a:cubicBezTo>
                  <a:cubicBezTo>
                    <a:pt x="386097" y="531500"/>
                    <a:pt x="388305" y="537785"/>
                    <a:pt x="388305" y="544580"/>
                  </a:cubicBezTo>
                  <a:cubicBezTo>
                    <a:pt x="388305" y="550695"/>
                    <a:pt x="386947" y="555961"/>
                    <a:pt x="384229" y="560377"/>
                  </a:cubicBezTo>
                  <a:cubicBezTo>
                    <a:pt x="381511" y="564793"/>
                    <a:pt x="377434" y="566662"/>
                    <a:pt x="371999" y="565982"/>
                  </a:cubicBezTo>
                  <a:cubicBezTo>
                    <a:pt x="360448" y="573456"/>
                    <a:pt x="348048" y="578892"/>
                    <a:pt x="334799" y="582289"/>
                  </a:cubicBezTo>
                  <a:cubicBezTo>
                    <a:pt x="321549" y="585687"/>
                    <a:pt x="308130" y="588744"/>
                    <a:pt x="294541" y="591462"/>
                  </a:cubicBezTo>
                  <a:cubicBezTo>
                    <a:pt x="287067" y="592821"/>
                    <a:pt x="279254" y="594349"/>
                    <a:pt x="271100" y="596048"/>
                  </a:cubicBezTo>
                  <a:cubicBezTo>
                    <a:pt x="262947" y="597747"/>
                    <a:pt x="256152" y="599276"/>
                    <a:pt x="250717" y="600634"/>
                  </a:cubicBezTo>
                  <a:cubicBezTo>
                    <a:pt x="237807" y="597237"/>
                    <a:pt x="221500" y="595878"/>
                    <a:pt x="201796" y="596558"/>
                  </a:cubicBezTo>
                  <a:cubicBezTo>
                    <a:pt x="184810" y="597237"/>
                    <a:pt x="168503" y="592481"/>
                    <a:pt x="152876" y="582289"/>
                  </a:cubicBezTo>
                  <a:cubicBezTo>
                    <a:pt x="142005" y="599276"/>
                    <a:pt x="140985" y="615922"/>
                    <a:pt x="149818" y="632229"/>
                  </a:cubicBezTo>
                  <a:cubicBezTo>
                    <a:pt x="155254" y="644459"/>
                    <a:pt x="157632" y="658048"/>
                    <a:pt x="156952" y="672996"/>
                  </a:cubicBezTo>
                  <a:cubicBezTo>
                    <a:pt x="158311" y="681149"/>
                    <a:pt x="159161" y="689982"/>
                    <a:pt x="159501" y="699494"/>
                  </a:cubicBezTo>
                  <a:cubicBezTo>
                    <a:pt x="159840" y="709007"/>
                    <a:pt x="160350" y="718179"/>
                    <a:pt x="161029" y="727012"/>
                  </a:cubicBezTo>
                  <a:cubicBezTo>
                    <a:pt x="167144" y="733807"/>
                    <a:pt x="169522" y="740092"/>
                    <a:pt x="168163" y="745867"/>
                  </a:cubicBezTo>
                  <a:cubicBezTo>
                    <a:pt x="166805" y="751642"/>
                    <a:pt x="165106" y="757927"/>
                    <a:pt x="163068" y="764722"/>
                  </a:cubicBezTo>
                  <a:cubicBezTo>
                    <a:pt x="159671" y="772196"/>
                    <a:pt x="157632" y="779160"/>
                    <a:pt x="156952" y="785615"/>
                  </a:cubicBezTo>
                  <a:cubicBezTo>
                    <a:pt x="156273" y="792069"/>
                    <a:pt x="161029" y="798354"/>
                    <a:pt x="171221" y="804469"/>
                  </a:cubicBezTo>
                  <a:cubicBezTo>
                    <a:pt x="197720" y="796995"/>
                    <a:pt x="223199" y="789352"/>
                    <a:pt x="247659" y="781538"/>
                  </a:cubicBezTo>
                  <a:cubicBezTo>
                    <a:pt x="272119" y="773724"/>
                    <a:pt x="295221" y="765401"/>
                    <a:pt x="316963" y="756568"/>
                  </a:cubicBezTo>
                  <a:cubicBezTo>
                    <a:pt x="321719" y="745018"/>
                    <a:pt x="327155" y="739412"/>
                    <a:pt x="333270" y="739752"/>
                  </a:cubicBezTo>
                  <a:cubicBezTo>
                    <a:pt x="339385" y="740092"/>
                    <a:pt x="346180" y="741620"/>
                    <a:pt x="353653" y="744338"/>
                  </a:cubicBezTo>
                  <a:cubicBezTo>
                    <a:pt x="360448" y="747735"/>
                    <a:pt x="367412" y="749944"/>
                    <a:pt x="374546" y="750963"/>
                  </a:cubicBezTo>
                  <a:cubicBezTo>
                    <a:pt x="381681" y="751982"/>
                    <a:pt x="388985" y="748755"/>
                    <a:pt x="396459" y="741281"/>
                  </a:cubicBezTo>
                  <a:cubicBezTo>
                    <a:pt x="396459" y="739922"/>
                    <a:pt x="396119" y="739242"/>
                    <a:pt x="395440" y="739242"/>
                  </a:cubicBezTo>
                  <a:lnTo>
                    <a:pt x="406651" y="750453"/>
                  </a:lnTo>
                  <a:cubicBezTo>
                    <a:pt x="423637" y="741620"/>
                    <a:pt x="430771" y="728371"/>
                    <a:pt x="428053" y="710705"/>
                  </a:cubicBezTo>
                  <a:cubicBezTo>
                    <a:pt x="424656" y="695078"/>
                    <a:pt x="424656" y="680810"/>
                    <a:pt x="428053" y="667900"/>
                  </a:cubicBezTo>
                  <a:cubicBezTo>
                    <a:pt x="426694" y="658388"/>
                    <a:pt x="426185" y="648366"/>
                    <a:pt x="426524" y="637834"/>
                  </a:cubicBezTo>
                  <a:cubicBezTo>
                    <a:pt x="426864" y="627303"/>
                    <a:pt x="427714" y="617281"/>
                    <a:pt x="429072" y="607769"/>
                  </a:cubicBezTo>
                  <a:cubicBezTo>
                    <a:pt x="432469" y="587385"/>
                    <a:pt x="429752" y="569040"/>
                    <a:pt x="420919" y="552733"/>
                  </a:cubicBezTo>
                  <a:cubicBezTo>
                    <a:pt x="422278" y="542541"/>
                    <a:pt x="423467" y="533029"/>
                    <a:pt x="424486" y="524196"/>
                  </a:cubicBezTo>
                  <a:cubicBezTo>
                    <a:pt x="425505" y="515363"/>
                    <a:pt x="426694" y="507210"/>
                    <a:pt x="428053" y="499736"/>
                  </a:cubicBezTo>
                  <a:cubicBezTo>
                    <a:pt x="428053" y="492262"/>
                    <a:pt x="428223" y="485468"/>
                    <a:pt x="428563" y="479353"/>
                  </a:cubicBezTo>
                  <a:cubicBezTo>
                    <a:pt x="428902" y="473238"/>
                    <a:pt x="429412" y="467462"/>
                    <a:pt x="430092" y="462027"/>
                  </a:cubicBezTo>
                  <a:cubicBezTo>
                    <a:pt x="430771" y="456591"/>
                    <a:pt x="431280" y="451495"/>
                    <a:pt x="431620" y="446739"/>
                  </a:cubicBezTo>
                  <a:cubicBezTo>
                    <a:pt x="431960" y="441983"/>
                    <a:pt x="432130" y="436887"/>
                    <a:pt x="432130" y="431451"/>
                  </a:cubicBezTo>
                  <a:cubicBezTo>
                    <a:pt x="432130" y="427375"/>
                    <a:pt x="431790" y="422449"/>
                    <a:pt x="431111" y="416673"/>
                  </a:cubicBezTo>
                  <a:cubicBezTo>
                    <a:pt x="430431" y="410898"/>
                    <a:pt x="429072" y="404953"/>
                    <a:pt x="427034" y="398838"/>
                  </a:cubicBezTo>
                  <a:cubicBezTo>
                    <a:pt x="420919" y="394761"/>
                    <a:pt x="414294" y="393063"/>
                    <a:pt x="407160" y="393742"/>
                  </a:cubicBezTo>
                  <a:cubicBezTo>
                    <a:pt x="400026" y="394421"/>
                    <a:pt x="392722" y="396460"/>
                    <a:pt x="385248" y="399857"/>
                  </a:cubicBezTo>
                  <a:cubicBezTo>
                    <a:pt x="380491" y="401216"/>
                    <a:pt x="375566" y="401895"/>
                    <a:pt x="370470" y="401895"/>
                  </a:cubicBezTo>
                  <a:cubicBezTo>
                    <a:pt x="365374" y="401895"/>
                    <a:pt x="360448" y="400197"/>
                    <a:pt x="355692" y="396799"/>
                  </a:cubicBezTo>
                  <a:cubicBezTo>
                    <a:pt x="308810" y="397479"/>
                    <a:pt x="267023" y="387967"/>
                    <a:pt x="230333" y="368263"/>
                  </a:cubicBezTo>
                  <a:lnTo>
                    <a:pt x="217084" y="361128"/>
                  </a:lnTo>
                  <a:cubicBezTo>
                    <a:pt x="206213" y="355693"/>
                    <a:pt x="196021" y="351276"/>
                    <a:pt x="186509" y="347879"/>
                  </a:cubicBezTo>
                  <a:cubicBezTo>
                    <a:pt x="181753" y="346180"/>
                    <a:pt x="176997" y="345586"/>
                    <a:pt x="172240" y="346096"/>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sp>
        <p:nvSpPr>
          <p:cNvPr id="43" name="PA-文本框 42"/>
          <p:cNvSpPr txBox="1"/>
          <p:nvPr>
            <p:custDataLst>
              <p:tags r:id="rId8"/>
            </p:custDataLst>
          </p:nvPr>
        </p:nvSpPr>
        <p:spPr>
          <a:xfrm>
            <a:off x="1800670" y="1893612"/>
            <a:ext cx="1086756" cy="934901"/>
          </a:xfrm>
          <a:custGeom>
            <a:avLst/>
            <a:gdLst/>
            <a:ahLst/>
            <a:cxnLst/>
            <a:rect l="l" t="t" r="r" b="b"/>
            <a:pathLst>
              <a:path w="918276" h="789963">
                <a:moveTo>
                  <a:pt x="760304" y="328"/>
                </a:moveTo>
                <a:cubicBezTo>
                  <a:pt x="778140" y="1857"/>
                  <a:pt x="794447" y="8736"/>
                  <a:pt x="809225" y="20966"/>
                </a:cubicBezTo>
                <a:cubicBezTo>
                  <a:pt x="809904" y="20966"/>
                  <a:pt x="810753" y="21136"/>
                  <a:pt x="811772" y="21476"/>
                </a:cubicBezTo>
                <a:cubicBezTo>
                  <a:pt x="812792" y="21815"/>
                  <a:pt x="813981" y="21985"/>
                  <a:pt x="815340" y="21985"/>
                </a:cubicBezTo>
                <a:cubicBezTo>
                  <a:pt x="817378" y="22665"/>
                  <a:pt x="820605" y="23684"/>
                  <a:pt x="825022" y="25043"/>
                </a:cubicBezTo>
                <a:cubicBezTo>
                  <a:pt x="829438" y="26402"/>
                  <a:pt x="833685" y="27591"/>
                  <a:pt x="837762" y="28610"/>
                </a:cubicBezTo>
                <a:cubicBezTo>
                  <a:pt x="841838" y="29629"/>
                  <a:pt x="844896" y="30309"/>
                  <a:pt x="846934" y="30648"/>
                </a:cubicBezTo>
                <a:cubicBezTo>
                  <a:pt x="848972" y="30988"/>
                  <a:pt x="848972" y="30139"/>
                  <a:pt x="846934" y="28100"/>
                </a:cubicBezTo>
                <a:cubicBezTo>
                  <a:pt x="857126" y="30818"/>
                  <a:pt x="866808" y="32856"/>
                  <a:pt x="875981" y="34215"/>
                </a:cubicBezTo>
                <a:cubicBezTo>
                  <a:pt x="885153" y="35574"/>
                  <a:pt x="893476" y="35914"/>
                  <a:pt x="900950" y="35235"/>
                </a:cubicBezTo>
                <a:cubicBezTo>
                  <a:pt x="905707" y="39311"/>
                  <a:pt x="909783" y="43898"/>
                  <a:pt x="913180" y="48993"/>
                </a:cubicBezTo>
                <a:cubicBezTo>
                  <a:pt x="916578" y="54089"/>
                  <a:pt x="918276" y="59015"/>
                  <a:pt x="918276" y="63771"/>
                </a:cubicBezTo>
                <a:cubicBezTo>
                  <a:pt x="918276" y="69207"/>
                  <a:pt x="916068" y="75152"/>
                  <a:pt x="911652" y="81607"/>
                </a:cubicBezTo>
                <a:cubicBezTo>
                  <a:pt x="907235" y="88062"/>
                  <a:pt x="901969" y="92648"/>
                  <a:pt x="895854" y="95366"/>
                </a:cubicBezTo>
                <a:cubicBezTo>
                  <a:pt x="889739" y="94007"/>
                  <a:pt x="882605" y="92988"/>
                  <a:pt x="874452" y="92308"/>
                </a:cubicBezTo>
                <a:cubicBezTo>
                  <a:pt x="866298" y="91629"/>
                  <a:pt x="858485" y="90949"/>
                  <a:pt x="851011" y="90270"/>
                </a:cubicBezTo>
                <a:cubicBezTo>
                  <a:pt x="843537" y="89591"/>
                  <a:pt x="835553" y="88741"/>
                  <a:pt x="827060" y="87722"/>
                </a:cubicBezTo>
                <a:cubicBezTo>
                  <a:pt x="818567" y="86703"/>
                  <a:pt x="809564" y="84834"/>
                  <a:pt x="800052" y="82117"/>
                </a:cubicBezTo>
                <a:cubicBezTo>
                  <a:pt x="779668" y="80758"/>
                  <a:pt x="763532" y="81607"/>
                  <a:pt x="751641" y="84665"/>
                </a:cubicBezTo>
                <a:cubicBezTo>
                  <a:pt x="739751" y="87722"/>
                  <a:pt x="725992" y="91969"/>
                  <a:pt x="710365" y="97404"/>
                </a:cubicBezTo>
                <a:cubicBezTo>
                  <a:pt x="708326" y="98763"/>
                  <a:pt x="705439" y="99612"/>
                  <a:pt x="701702" y="99952"/>
                </a:cubicBezTo>
                <a:cubicBezTo>
                  <a:pt x="697965" y="100292"/>
                  <a:pt x="695077" y="101141"/>
                  <a:pt x="693039" y="102500"/>
                </a:cubicBezTo>
                <a:cubicBezTo>
                  <a:pt x="685565" y="103180"/>
                  <a:pt x="677242" y="104199"/>
                  <a:pt x="668069" y="105558"/>
                </a:cubicBezTo>
                <a:cubicBezTo>
                  <a:pt x="658896" y="106917"/>
                  <a:pt x="651592" y="108275"/>
                  <a:pt x="646157" y="109634"/>
                </a:cubicBezTo>
                <a:cubicBezTo>
                  <a:pt x="638003" y="111673"/>
                  <a:pt x="629510" y="113541"/>
                  <a:pt x="620677" y="115240"/>
                </a:cubicBezTo>
                <a:cubicBezTo>
                  <a:pt x="611844" y="116938"/>
                  <a:pt x="602672" y="117108"/>
                  <a:pt x="593159" y="115749"/>
                </a:cubicBezTo>
                <a:cubicBezTo>
                  <a:pt x="591121" y="118467"/>
                  <a:pt x="588063" y="119996"/>
                  <a:pt x="583987" y="120336"/>
                </a:cubicBezTo>
                <a:cubicBezTo>
                  <a:pt x="579910" y="120675"/>
                  <a:pt x="575494" y="121185"/>
                  <a:pt x="570738" y="121864"/>
                </a:cubicBezTo>
                <a:lnTo>
                  <a:pt x="567680" y="121864"/>
                </a:lnTo>
                <a:cubicBezTo>
                  <a:pt x="558168" y="122544"/>
                  <a:pt x="550694" y="124922"/>
                  <a:pt x="545258" y="128999"/>
                </a:cubicBezTo>
                <a:cubicBezTo>
                  <a:pt x="539823" y="133075"/>
                  <a:pt x="539143" y="140210"/>
                  <a:pt x="543220" y="150401"/>
                </a:cubicBezTo>
                <a:cubicBezTo>
                  <a:pt x="539823" y="162631"/>
                  <a:pt x="534727" y="175541"/>
                  <a:pt x="527932" y="189130"/>
                </a:cubicBezTo>
                <a:cubicBezTo>
                  <a:pt x="521138" y="202719"/>
                  <a:pt x="512984" y="215289"/>
                  <a:pt x="503472" y="226839"/>
                </a:cubicBezTo>
                <a:cubicBezTo>
                  <a:pt x="516382" y="238390"/>
                  <a:pt x="529121" y="247902"/>
                  <a:pt x="541691" y="255376"/>
                </a:cubicBezTo>
                <a:cubicBezTo>
                  <a:pt x="554261" y="262850"/>
                  <a:pt x="567341" y="268286"/>
                  <a:pt x="580929" y="271683"/>
                </a:cubicBezTo>
                <a:cubicBezTo>
                  <a:pt x="593839" y="275760"/>
                  <a:pt x="605220" y="280686"/>
                  <a:pt x="615072" y="286461"/>
                </a:cubicBezTo>
                <a:cubicBezTo>
                  <a:pt x="624924" y="292237"/>
                  <a:pt x="632568" y="299880"/>
                  <a:pt x="638003" y="309393"/>
                </a:cubicBezTo>
                <a:cubicBezTo>
                  <a:pt x="650913" y="322982"/>
                  <a:pt x="659066" y="336061"/>
                  <a:pt x="662463" y="348631"/>
                </a:cubicBezTo>
                <a:cubicBezTo>
                  <a:pt x="665861" y="361201"/>
                  <a:pt x="668239" y="373601"/>
                  <a:pt x="669598" y="385831"/>
                </a:cubicBezTo>
                <a:cubicBezTo>
                  <a:pt x="670277" y="391266"/>
                  <a:pt x="670957" y="396872"/>
                  <a:pt x="671636" y="402647"/>
                </a:cubicBezTo>
                <a:cubicBezTo>
                  <a:pt x="672315" y="408423"/>
                  <a:pt x="672995" y="413349"/>
                  <a:pt x="673674" y="417425"/>
                </a:cubicBezTo>
                <a:lnTo>
                  <a:pt x="673674" y="433732"/>
                </a:lnTo>
                <a:cubicBezTo>
                  <a:pt x="674354" y="437129"/>
                  <a:pt x="674694" y="440357"/>
                  <a:pt x="674694" y="443414"/>
                </a:cubicBezTo>
                <a:cubicBezTo>
                  <a:pt x="674694" y="446472"/>
                  <a:pt x="672995" y="450718"/>
                  <a:pt x="669598" y="456154"/>
                </a:cubicBezTo>
                <a:cubicBezTo>
                  <a:pt x="671636" y="476537"/>
                  <a:pt x="667559" y="493524"/>
                  <a:pt x="657368" y="507113"/>
                </a:cubicBezTo>
                <a:cubicBezTo>
                  <a:pt x="653291" y="513907"/>
                  <a:pt x="649554" y="522230"/>
                  <a:pt x="646157" y="532082"/>
                </a:cubicBezTo>
                <a:cubicBezTo>
                  <a:pt x="642759" y="541934"/>
                  <a:pt x="639702" y="551617"/>
                  <a:pt x="636984" y="561129"/>
                </a:cubicBezTo>
                <a:cubicBezTo>
                  <a:pt x="621357" y="576077"/>
                  <a:pt x="611844" y="593742"/>
                  <a:pt x="608447" y="614126"/>
                </a:cubicBezTo>
                <a:cubicBezTo>
                  <a:pt x="607768" y="631112"/>
                  <a:pt x="596896" y="644362"/>
                  <a:pt x="575833" y="653874"/>
                </a:cubicBezTo>
                <a:cubicBezTo>
                  <a:pt x="571757" y="667463"/>
                  <a:pt x="566491" y="678334"/>
                  <a:pt x="560036" y="686487"/>
                </a:cubicBezTo>
                <a:cubicBezTo>
                  <a:pt x="553581" y="694641"/>
                  <a:pt x="547636" y="702455"/>
                  <a:pt x="542201" y="709928"/>
                </a:cubicBezTo>
                <a:cubicBezTo>
                  <a:pt x="536765" y="714685"/>
                  <a:pt x="532009" y="719611"/>
                  <a:pt x="527932" y="724706"/>
                </a:cubicBezTo>
                <a:cubicBezTo>
                  <a:pt x="523856" y="729802"/>
                  <a:pt x="520118" y="734049"/>
                  <a:pt x="516721" y="737446"/>
                </a:cubicBezTo>
                <a:cubicBezTo>
                  <a:pt x="505171" y="757830"/>
                  <a:pt x="489204" y="771419"/>
                  <a:pt x="468820" y="778213"/>
                </a:cubicBezTo>
                <a:cubicBezTo>
                  <a:pt x="462025" y="787725"/>
                  <a:pt x="455401" y="791462"/>
                  <a:pt x="448946" y="789424"/>
                </a:cubicBezTo>
                <a:cubicBezTo>
                  <a:pt x="442492" y="787386"/>
                  <a:pt x="435867" y="784328"/>
                  <a:pt x="429072" y="780252"/>
                </a:cubicBezTo>
                <a:cubicBezTo>
                  <a:pt x="422278" y="776854"/>
                  <a:pt x="415314" y="773797"/>
                  <a:pt x="408179" y="771079"/>
                </a:cubicBezTo>
                <a:cubicBezTo>
                  <a:pt x="401045" y="768361"/>
                  <a:pt x="394760" y="766663"/>
                  <a:pt x="389324" y="765983"/>
                </a:cubicBezTo>
                <a:cubicBezTo>
                  <a:pt x="385927" y="762586"/>
                  <a:pt x="383040" y="759189"/>
                  <a:pt x="380662" y="755791"/>
                </a:cubicBezTo>
                <a:cubicBezTo>
                  <a:pt x="378283" y="752394"/>
                  <a:pt x="375396" y="748997"/>
                  <a:pt x="371999" y="745600"/>
                </a:cubicBezTo>
                <a:lnTo>
                  <a:pt x="366903" y="737446"/>
                </a:lnTo>
                <a:cubicBezTo>
                  <a:pt x="361467" y="731331"/>
                  <a:pt x="355012" y="723687"/>
                  <a:pt x="347538" y="714515"/>
                </a:cubicBezTo>
                <a:cubicBezTo>
                  <a:pt x="340064" y="705342"/>
                  <a:pt x="333270" y="697698"/>
                  <a:pt x="327155" y="691583"/>
                </a:cubicBezTo>
                <a:cubicBezTo>
                  <a:pt x="325116" y="684789"/>
                  <a:pt x="321719" y="676466"/>
                  <a:pt x="316963" y="666614"/>
                </a:cubicBezTo>
                <a:cubicBezTo>
                  <a:pt x="312207" y="656762"/>
                  <a:pt x="306431" y="648099"/>
                  <a:pt x="299637" y="640625"/>
                </a:cubicBezTo>
                <a:cubicBezTo>
                  <a:pt x="292843" y="633151"/>
                  <a:pt x="285199" y="628055"/>
                  <a:pt x="276706" y="625337"/>
                </a:cubicBezTo>
                <a:cubicBezTo>
                  <a:pt x="268213" y="622619"/>
                  <a:pt x="259550" y="624997"/>
                  <a:pt x="250717" y="632471"/>
                </a:cubicBezTo>
                <a:cubicBezTo>
                  <a:pt x="245281" y="633151"/>
                  <a:pt x="240185" y="635529"/>
                  <a:pt x="235429" y="639605"/>
                </a:cubicBezTo>
                <a:cubicBezTo>
                  <a:pt x="230673" y="643682"/>
                  <a:pt x="226596" y="648438"/>
                  <a:pt x="223199" y="653874"/>
                </a:cubicBezTo>
                <a:cubicBezTo>
                  <a:pt x="221161" y="659989"/>
                  <a:pt x="218443" y="665594"/>
                  <a:pt x="215045" y="670690"/>
                </a:cubicBezTo>
                <a:cubicBezTo>
                  <a:pt x="211648" y="675786"/>
                  <a:pt x="207911" y="681052"/>
                  <a:pt x="203835" y="686487"/>
                </a:cubicBezTo>
                <a:lnTo>
                  <a:pt x="200777" y="691583"/>
                </a:lnTo>
                <a:cubicBezTo>
                  <a:pt x="196701" y="699737"/>
                  <a:pt x="191944" y="708739"/>
                  <a:pt x="186509" y="718591"/>
                </a:cubicBezTo>
                <a:cubicBezTo>
                  <a:pt x="181073" y="728443"/>
                  <a:pt x="175128" y="736937"/>
                  <a:pt x="168673" y="744071"/>
                </a:cubicBezTo>
                <a:cubicBezTo>
                  <a:pt x="162218" y="751205"/>
                  <a:pt x="154914" y="755961"/>
                  <a:pt x="146761" y="758339"/>
                </a:cubicBezTo>
                <a:cubicBezTo>
                  <a:pt x="138607" y="760717"/>
                  <a:pt x="129435" y="758509"/>
                  <a:pt x="119243" y="751715"/>
                </a:cubicBezTo>
                <a:cubicBezTo>
                  <a:pt x="111769" y="751715"/>
                  <a:pt x="105824" y="749506"/>
                  <a:pt x="101407" y="745090"/>
                </a:cubicBezTo>
                <a:cubicBezTo>
                  <a:pt x="96991" y="740674"/>
                  <a:pt x="94103" y="735748"/>
                  <a:pt x="92744" y="730312"/>
                </a:cubicBezTo>
                <a:lnTo>
                  <a:pt x="90706" y="715024"/>
                </a:lnTo>
                <a:lnTo>
                  <a:pt x="83572" y="686487"/>
                </a:lnTo>
                <a:cubicBezTo>
                  <a:pt x="80175" y="679013"/>
                  <a:pt x="78986" y="672219"/>
                  <a:pt x="80005" y="666104"/>
                </a:cubicBezTo>
                <a:cubicBezTo>
                  <a:pt x="81024" y="659989"/>
                  <a:pt x="83232" y="654383"/>
                  <a:pt x="86629" y="649288"/>
                </a:cubicBezTo>
                <a:cubicBezTo>
                  <a:pt x="90027" y="644192"/>
                  <a:pt x="94443" y="639605"/>
                  <a:pt x="99879" y="635529"/>
                </a:cubicBezTo>
                <a:cubicBezTo>
                  <a:pt x="105314" y="631452"/>
                  <a:pt x="110750" y="627375"/>
                  <a:pt x="116185" y="623299"/>
                </a:cubicBezTo>
                <a:cubicBezTo>
                  <a:pt x="114827" y="615825"/>
                  <a:pt x="115166" y="610049"/>
                  <a:pt x="117205" y="605973"/>
                </a:cubicBezTo>
                <a:cubicBezTo>
                  <a:pt x="119243" y="601896"/>
                  <a:pt x="121961" y="597140"/>
                  <a:pt x="125358" y="591704"/>
                </a:cubicBezTo>
                <a:cubicBezTo>
                  <a:pt x="127396" y="589666"/>
                  <a:pt x="129095" y="588137"/>
                  <a:pt x="130454" y="587118"/>
                </a:cubicBezTo>
                <a:cubicBezTo>
                  <a:pt x="131813" y="586099"/>
                  <a:pt x="133172" y="584570"/>
                  <a:pt x="134531" y="582532"/>
                </a:cubicBezTo>
                <a:cubicBezTo>
                  <a:pt x="144043" y="577096"/>
                  <a:pt x="153216" y="569792"/>
                  <a:pt x="162048" y="560619"/>
                </a:cubicBezTo>
                <a:cubicBezTo>
                  <a:pt x="170881" y="551447"/>
                  <a:pt x="179374" y="542104"/>
                  <a:pt x="187528" y="532592"/>
                </a:cubicBezTo>
                <a:cubicBezTo>
                  <a:pt x="207232" y="508132"/>
                  <a:pt x="224728" y="485370"/>
                  <a:pt x="240015" y="464307"/>
                </a:cubicBezTo>
                <a:cubicBezTo>
                  <a:pt x="255303" y="443244"/>
                  <a:pt x="269401" y="422521"/>
                  <a:pt x="282311" y="402138"/>
                </a:cubicBezTo>
                <a:lnTo>
                  <a:pt x="321040" y="344045"/>
                </a:lnTo>
                <a:lnTo>
                  <a:pt x="319001" y="344045"/>
                </a:lnTo>
                <a:cubicBezTo>
                  <a:pt x="336667" y="316187"/>
                  <a:pt x="354333" y="288669"/>
                  <a:pt x="371999" y="261491"/>
                </a:cubicBezTo>
                <a:cubicBezTo>
                  <a:pt x="389664" y="234313"/>
                  <a:pt x="404952" y="208834"/>
                  <a:pt x="417861" y="185053"/>
                </a:cubicBezTo>
                <a:cubicBezTo>
                  <a:pt x="430771" y="178259"/>
                  <a:pt x="435187" y="168407"/>
                  <a:pt x="431111" y="155497"/>
                </a:cubicBezTo>
                <a:cubicBezTo>
                  <a:pt x="426354" y="139870"/>
                  <a:pt x="417182" y="137832"/>
                  <a:pt x="403593" y="149382"/>
                </a:cubicBezTo>
                <a:cubicBezTo>
                  <a:pt x="392722" y="149382"/>
                  <a:pt x="381001" y="149892"/>
                  <a:pt x="368432" y="150911"/>
                </a:cubicBezTo>
                <a:cubicBezTo>
                  <a:pt x="355862" y="151930"/>
                  <a:pt x="343292" y="153119"/>
                  <a:pt x="330722" y="154478"/>
                </a:cubicBezTo>
                <a:cubicBezTo>
                  <a:pt x="318152" y="155837"/>
                  <a:pt x="306092" y="157536"/>
                  <a:pt x="294541" y="159574"/>
                </a:cubicBezTo>
                <a:cubicBezTo>
                  <a:pt x="282990" y="161612"/>
                  <a:pt x="272799" y="163990"/>
                  <a:pt x="263966" y="166708"/>
                </a:cubicBezTo>
                <a:cubicBezTo>
                  <a:pt x="255133" y="165349"/>
                  <a:pt x="245960" y="166199"/>
                  <a:pt x="236448" y="169256"/>
                </a:cubicBezTo>
                <a:cubicBezTo>
                  <a:pt x="226936" y="172314"/>
                  <a:pt x="218443" y="175541"/>
                  <a:pt x="210969" y="178938"/>
                </a:cubicBezTo>
                <a:lnTo>
                  <a:pt x="187528" y="188111"/>
                </a:lnTo>
                <a:cubicBezTo>
                  <a:pt x="173259" y="194226"/>
                  <a:pt x="158651" y="197283"/>
                  <a:pt x="143703" y="197283"/>
                </a:cubicBezTo>
                <a:cubicBezTo>
                  <a:pt x="132153" y="197283"/>
                  <a:pt x="120772" y="195415"/>
                  <a:pt x="109561" y="191678"/>
                </a:cubicBezTo>
                <a:cubicBezTo>
                  <a:pt x="98350" y="187941"/>
                  <a:pt x="86969" y="183015"/>
                  <a:pt x="75418" y="176900"/>
                </a:cubicBezTo>
                <a:cubicBezTo>
                  <a:pt x="57753" y="166708"/>
                  <a:pt x="42635" y="155158"/>
                  <a:pt x="30065" y="142248"/>
                </a:cubicBezTo>
                <a:cubicBezTo>
                  <a:pt x="17495" y="129338"/>
                  <a:pt x="7474" y="114391"/>
                  <a:pt x="0" y="97404"/>
                </a:cubicBezTo>
                <a:cubicBezTo>
                  <a:pt x="2717" y="97404"/>
                  <a:pt x="7474" y="98593"/>
                  <a:pt x="14268" y="100971"/>
                </a:cubicBezTo>
                <a:cubicBezTo>
                  <a:pt x="21062" y="103349"/>
                  <a:pt x="27178" y="106237"/>
                  <a:pt x="32613" y="109634"/>
                </a:cubicBezTo>
                <a:cubicBezTo>
                  <a:pt x="74060" y="104878"/>
                  <a:pt x="111769" y="98423"/>
                  <a:pt x="145742" y="90270"/>
                </a:cubicBezTo>
                <a:cubicBezTo>
                  <a:pt x="183111" y="80078"/>
                  <a:pt x="218782" y="72944"/>
                  <a:pt x="252755" y="68867"/>
                </a:cubicBezTo>
                <a:cubicBezTo>
                  <a:pt x="309149" y="64791"/>
                  <a:pt x="361127" y="55278"/>
                  <a:pt x="408689" y="40330"/>
                </a:cubicBezTo>
                <a:cubicBezTo>
                  <a:pt x="446058" y="38971"/>
                  <a:pt x="483598" y="36254"/>
                  <a:pt x="521308" y="32177"/>
                </a:cubicBezTo>
                <a:cubicBezTo>
                  <a:pt x="559017" y="28100"/>
                  <a:pt x="595198" y="23004"/>
                  <a:pt x="629850" y="16889"/>
                </a:cubicBezTo>
                <a:cubicBezTo>
                  <a:pt x="634606" y="13492"/>
                  <a:pt x="639362" y="11454"/>
                  <a:pt x="644118" y="10774"/>
                </a:cubicBezTo>
                <a:cubicBezTo>
                  <a:pt x="648874" y="10095"/>
                  <a:pt x="653631" y="9755"/>
                  <a:pt x="658387" y="9755"/>
                </a:cubicBezTo>
                <a:cubicBezTo>
                  <a:pt x="665861" y="9755"/>
                  <a:pt x="673165" y="9415"/>
                  <a:pt x="680299" y="8736"/>
                </a:cubicBezTo>
                <a:cubicBezTo>
                  <a:pt x="687433" y="8057"/>
                  <a:pt x="693378" y="6358"/>
                  <a:pt x="698135" y="3640"/>
                </a:cubicBezTo>
                <a:lnTo>
                  <a:pt x="710365" y="3640"/>
                </a:lnTo>
                <a:cubicBezTo>
                  <a:pt x="712403" y="3640"/>
                  <a:pt x="714951" y="3810"/>
                  <a:pt x="718009" y="4150"/>
                </a:cubicBezTo>
                <a:cubicBezTo>
                  <a:pt x="721066" y="4489"/>
                  <a:pt x="724293" y="4659"/>
                  <a:pt x="727690" y="4659"/>
                </a:cubicBezTo>
                <a:cubicBezTo>
                  <a:pt x="733126" y="4659"/>
                  <a:pt x="736184" y="4320"/>
                  <a:pt x="736863" y="3640"/>
                </a:cubicBezTo>
                <a:cubicBezTo>
                  <a:pt x="737543" y="2961"/>
                  <a:pt x="737882" y="1941"/>
                  <a:pt x="737882" y="583"/>
                </a:cubicBezTo>
                <a:lnTo>
                  <a:pt x="741959" y="583"/>
                </a:lnTo>
                <a:cubicBezTo>
                  <a:pt x="748244" y="-97"/>
                  <a:pt x="754359" y="-182"/>
                  <a:pt x="760304" y="328"/>
                </a:cubicBezTo>
                <a:close/>
                <a:moveTo>
                  <a:pt x="505001" y="282894"/>
                </a:moveTo>
                <a:cubicBezTo>
                  <a:pt x="498546" y="282215"/>
                  <a:pt x="492601" y="283913"/>
                  <a:pt x="487165" y="287990"/>
                </a:cubicBezTo>
                <a:cubicBezTo>
                  <a:pt x="477653" y="299541"/>
                  <a:pt x="470179" y="309732"/>
                  <a:pt x="464743" y="318565"/>
                </a:cubicBezTo>
                <a:cubicBezTo>
                  <a:pt x="459308" y="327398"/>
                  <a:pt x="454891" y="335552"/>
                  <a:pt x="451494" y="343025"/>
                </a:cubicBezTo>
                <a:lnTo>
                  <a:pt x="451494" y="342006"/>
                </a:lnTo>
                <a:cubicBezTo>
                  <a:pt x="442661" y="355595"/>
                  <a:pt x="433998" y="368675"/>
                  <a:pt x="425505" y="381245"/>
                </a:cubicBezTo>
                <a:cubicBezTo>
                  <a:pt x="417012" y="393814"/>
                  <a:pt x="408349" y="404855"/>
                  <a:pt x="399516" y="414368"/>
                </a:cubicBezTo>
                <a:cubicBezTo>
                  <a:pt x="396119" y="422521"/>
                  <a:pt x="391873" y="431014"/>
                  <a:pt x="386777" y="439847"/>
                </a:cubicBezTo>
                <a:cubicBezTo>
                  <a:pt x="381681" y="448680"/>
                  <a:pt x="376075" y="457173"/>
                  <a:pt x="369960" y="465326"/>
                </a:cubicBezTo>
                <a:lnTo>
                  <a:pt x="347538" y="499978"/>
                </a:lnTo>
                <a:lnTo>
                  <a:pt x="333270" y="516285"/>
                </a:lnTo>
                <a:lnTo>
                  <a:pt x="316963" y="531573"/>
                </a:lnTo>
                <a:cubicBezTo>
                  <a:pt x="311528" y="538367"/>
                  <a:pt x="309489" y="546011"/>
                  <a:pt x="310848" y="554504"/>
                </a:cubicBezTo>
                <a:cubicBezTo>
                  <a:pt x="312207" y="562997"/>
                  <a:pt x="315944" y="570641"/>
                  <a:pt x="322059" y="577436"/>
                </a:cubicBezTo>
                <a:cubicBezTo>
                  <a:pt x="320700" y="596460"/>
                  <a:pt x="323078" y="614636"/>
                  <a:pt x="329193" y="631962"/>
                </a:cubicBezTo>
                <a:cubicBezTo>
                  <a:pt x="335308" y="649288"/>
                  <a:pt x="347878" y="662367"/>
                  <a:pt x="366903" y="671200"/>
                </a:cubicBezTo>
                <a:cubicBezTo>
                  <a:pt x="386607" y="662367"/>
                  <a:pt x="405291" y="651836"/>
                  <a:pt x="422957" y="639605"/>
                </a:cubicBezTo>
                <a:cubicBezTo>
                  <a:pt x="440623" y="627375"/>
                  <a:pt x="452174" y="611748"/>
                  <a:pt x="457609" y="592723"/>
                </a:cubicBezTo>
                <a:cubicBezTo>
                  <a:pt x="471198" y="585249"/>
                  <a:pt x="482409" y="574888"/>
                  <a:pt x="491242" y="561638"/>
                </a:cubicBezTo>
                <a:cubicBezTo>
                  <a:pt x="500075" y="548389"/>
                  <a:pt x="507889" y="535310"/>
                  <a:pt x="514683" y="522400"/>
                </a:cubicBezTo>
                <a:lnTo>
                  <a:pt x="529971" y="489787"/>
                </a:lnTo>
                <a:cubicBezTo>
                  <a:pt x="533368" y="477557"/>
                  <a:pt x="536765" y="464477"/>
                  <a:pt x="540162" y="450548"/>
                </a:cubicBezTo>
                <a:cubicBezTo>
                  <a:pt x="543560" y="436620"/>
                  <a:pt x="546957" y="422861"/>
                  <a:pt x="550354" y="409272"/>
                </a:cubicBezTo>
                <a:cubicBezTo>
                  <a:pt x="552392" y="403157"/>
                  <a:pt x="554091" y="397042"/>
                  <a:pt x="555450" y="390927"/>
                </a:cubicBezTo>
                <a:cubicBezTo>
                  <a:pt x="556809" y="384812"/>
                  <a:pt x="557488" y="377677"/>
                  <a:pt x="557488" y="369524"/>
                </a:cubicBezTo>
                <a:cubicBezTo>
                  <a:pt x="557488" y="361371"/>
                  <a:pt x="556809" y="353557"/>
                  <a:pt x="555450" y="346083"/>
                </a:cubicBezTo>
                <a:cubicBezTo>
                  <a:pt x="554091" y="338609"/>
                  <a:pt x="552392" y="331475"/>
                  <a:pt x="550354" y="324680"/>
                </a:cubicBezTo>
                <a:cubicBezTo>
                  <a:pt x="548316" y="318565"/>
                  <a:pt x="545428" y="313130"/>
                  <a:pt x="541691" y="308374"/>
                </a:cubicBezTo>
                <a:cubicBezTo>
                  <a:pt x="537954" y="303617"/>
                  <a:pt x="532688" y="298182"/>
                  <a:pt x="525894" y="292067"/>
                </a:cubicBezTo>
                <a:cubicBezTo>
                  <a:pt x="518420" y="286631"/>
                  <a:pt x="511456" y="283574"/>
                  <a:pt x="505001" y="282894"/>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nvGrpSpPr>
          <p:cNvPr id="56" name="组合 55"/>
          <p:cNvGrpSpPr/>
          <p:nvPr/>
        </p:nvGrpSpPr>
        <p:grpSpPr>
          <a:xfrm>
            <a:off x="6181780" y="1660180"/>
            <a:ext cx="975351" cy="1231312"/>
            <a:chOff x="6356860" y="1912662"/>
            <a:chExt cx="790443" cy="997879"/>
          </a:xfrm>
        </p:grpSpPr>
        <p:sp>
          <p:nvSpPr>
            <p:cNvPr id="54" name="PA-文本框 53"/>
            <p:cNvSpPr txBox="1"/>
            <p:nvPr>
              <p:custDataLst>
                <p:tags r:id="rId9"/>
              </p:custDataLst>
            </p:nvPr>
          </p:nvSpPr>
          <p:spPr>
            <a:xfrm>
              <a:off x="6484840" y="1912662"/>
              <a:ext cx="198739" cy="150956"/>
            </a:xfrm>
            <a:custGeom>
              <a:avLst/>
              <a:gdLst/>
              <a:ahLst/>
              <a:cxnLst/>
              <a:rect l="l" t="t" r="r" b="b"/>
              <a:pathLst>
                <a:path w="198739" h="150956">
                  <a:moveTo>
                    <a:pt x="19491" y="670"/>
                  </a:moveTo>
                  <a:cubicBezTo>
                    <a:pt x="25691" y="1605"/>
                    <a:pt x="31594" y="3515"/>
                    <a:pt x="37199" y="6403"/>
                  </a:cubicBezTo>
                  <a:cubicBezTo>
                    <a:pt x="48410" y="12179"/>
                    <a:pt x="60131" y="15746"/>
                    <a:pt x="72361" y="17104"/>
                  </a:cubicBezTo>
                  <a:cubicBezTo>
                    <a:pt x="90706" y="26617"/>
                    <a:pt x="109901" y="35110"/>
                    <a:pt x="129944" y="42584"/>
                  </a:cubicBezTo>
                  <a:cubicBezTo>
                    <a:pt x="149988" y="50058"/>
                    <a:pt x="165786" y="62288"/>
                    <a:pt x="177336" y="79274"/>
                  </a:cubicBezTo>
                  <a:cubicBezTo>
                    <a:pt x="191604" y="84030"/>
                    <a:pt x="198739" y="93203"/>
                    <a:pt x="198739" y="106792"/>
                  </a:cubicBezTo>
                  <a:cubicBezTo>
                    <a:pt x="198739" y="120381"/>
                    <a:pt x="194832" y="132271"/>
                    <a:pt x="187019" y="142463"/>
                  </a:cubicBezTo>
                  <a:cubicBezTo>
                    <a:pt x="179204" y="152655"/>
                    <a:pt x="169182" y="153674"/>
                    <a:pt x="156952" y="145521"/>
                  </a:cubicBezTo>
                  <a:cubicBezTo>
                    <a:pt x="144043" y="147559"/>
                    <a:pt x="133002" y="145860"/>
                    <a:pt x="123829" y="140425"/>
                  </a:cubicBezTo>
                  <a:cubicBezTo>
                    <a:pt x="114657" y="134989"/>
                    <a:pt x="104975" y="130912"/>
                    <a:pt x="94783" y="128195"/>
                  </a:cubicBezTo>
                  <a:cubicBezTo>
                    <a:pt x="73720" y="109170"/>
                    <a:pt x="55205" y="89466"/>
                    <a:pt x="39238" y="69082"/>
                  </a:cubicBezTo>
                  <a:cubicBezTo>
                    <a:pt x="23271" y="48699"/>
                    <a:pt x="10191" y="25937"/>
                    <a:pt x="0" y="798"/>
                  </a:cubicBezTo>
                  <a:cubicBezTo>
                    <a:pt x="6794" y="-221"/>
                    <a:pt x="13291" y="-264"/>
                    <a:pt x="19491" y="67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4" name="PA-文本框 43"/>
            <p:cNvSpPr txBox="1"/>
            <p:nvPr>
              <p:custDataLst>
                <p:tags r:id="rId10"/>
              </p:custDataLst>
            </p:nvPr>
          </p:nvSpPr>
          <p:spPr>
            <a:xfrm>
              <a:off x="6501001" y="2031684"/>
              <a:ext cx="646302" cy="878857"/>
            </a:xfrm>
            <a:custGeom>
              <a:avLst/>
              <a:gdLst/>
              <a:ahLst/>
              <a:cxnLst/>
              <a:rect l="l" t="t" r="r" b="b"/>
              <a:pathLst>
                <a:path w="646302" h="878857">
                  <a:moveTo>
                    <a:pt x="479158" y="0"/>
                  </a:moveTo>
                  <a:cubicBezTo>
                    <a:pt x="492747" y="7474"/>
                    <a:pt x="506675" y="11211"/>
                    <a:pt x="520944" y="11211"/>
                  </a:cubicBezTo>
                  <a:cubicBezTo>
                    <a:pt x="535212" y="11211"/>
                    <a:pt x="549141" y="14268"/>
                    <a:pt x="562730" y="20384"/>
                  </a:cubicBezTo>
                  <a:cubicBezTo>
                    <a:pt x="583114" y="23781"/>
                    <a:pt x="602138" y="34142"/>
                    <a:pt x="619804" y="51468"/>
                  </a:cubicBezTo>
                  <a:cubicBezTo>
                    <a:pt x="637470" y="68794"/>
                    <a:pt x="642226" y="88329"/>
                    <a:pt x="634072" y="110071"/>
                  </a:cubicBezTo>
                  <a:cubicBezTo>
                    <a:pt x="640867" y="118904"/>
                    <a:pt x="641886" y="128246"/>
                    <a:pt x="637130" y="138098"/>
                  </a:cubicBezTo>
                  <a:cubicBezTo>
                    <a:pt x="632374" y="147950"/>
                    <a:pt x="631354" y="158991"/>
                    <a:pt x="634072" y="171222"/>
                  </a:cubicBezTo>
                  <a:cubicBezTo>
                    <a:pt x="638149" y="188887"/>
                    <a:pt x="638828" y="206043"/>
                    <a:pt x="636111" y="222690"/>
                  </a:cubicBezTo>
                  <a:cubicBezTo>
                    <a:pt x="633393" y="239336"/>
                    <a:pt x="632714" y="257172"/>
                    <a:pt x="634072" y="276197"/>
                  </a:cubicBezTo>
                  <a:cubicBezTo>
                    <a:pt x="627957" y="312207"/>
                    <a:pt x="627957" y="347539"/>
                    <a:pt x="634072" y="382191"/>
                  </a:cubicBezTo>
                  <a:cubicBezTo>
                    <a:pt x="631354" y="392383"/>
                    <a:pt x="631354" y="402574"/>
                    <a:pt x="634072" y="412766"/>
                  </a:cubicBezTo>
                  <a:cubicBezTo>
                    <a:pt x="636790" y="422958"/>
                    <a:pt x="635091" y="433489"/>
                    <a:pt x="628977" y="444360"/>
                  </a:cubicBezTo>
                  <a:cubicBezTo>
                    <a:pt x="628977" y="466103"/>
                    <a:pt x="630845" y="488695"/>
                    <a:pt x="634582" y="512136"/>
                  </a:cubicBezTo>
                  <a:cubicBezTo>
                    <a:pt x="638319" y="535577"/>
                    <a:pt x="638149" y="557489"/>
                    <a:pt x="634072" y="577872"/>
                  </a:cubicBezTo>
                  <a:cubicBezTo>
                    <a:pt x="639508" y="603012"/>
                    <a:pt x="641546" y="629680"/>
                    <a:pt x="640188" y="657878"/>
                  </a:cubicBezTo>
                  <a:cubicBezTo>
                    <a:pt x="638828" y="686075"/>
                    <a:pt x="640867" y="713083"/>
                    <a:pt x="646302" y="738902"/>
                  </a:cubicBezTo>
                  <a:cubicBezTo>
                    <a:pt x="640867" y="750453"/>
                    <a:pt x="640017" y="763702"/>
                    <a:pt x="643754" y="778650"/>
                  </a:cubicBezTo>
                  <a:cubicBezTo>
                    <a:pt x="647491" y="793598"/>
                    <a:pt x="646302" y="807866"/>
                    <a:pt x="640188" y="821455"/>
                  </a:cubicBezTo>
                  <a:cubicBezTo>
                    <a:pt x="645623" y="841839"/>
                    <a:pt x="642226" y="857806"/>
                    <a:pt x="629996" y="869356"/>
                  </a:cubicBezTo>
                  <a:cubicBezTo>
                    <a:pt x="617765" y="880907"/>
                    <a:pt x="602818" y="881926"/>
                    <a:pt x="585152" y="872414"/>
                  </a:cubicBezTo>
                  <a:cubicBezTo>
                    <a:pt x="561371" y="847274"/>
                    <a:pt x="535722" y="824852"/>
                    <a:pt x="508204" y="805148"/>
                  </a:cubicBezTo>
                  <a:cubicBezTo>
                    <a:pt x="480686" y="785444"/>
                    <a:pt x="455716" y="763362"/>
                    <a:pt x="433295" y="738902"/>
                  </a:cubicBezTo>
                  <a:cubicBezTo>
                    <a:pt x="406796" y="709006"/>
                    <a:pt x="381317" y="679110"/>
                    <a:pt x="356857" y="649215"/>
                  </a:cubicBezTo>
                  <a:cubicBezTo>
                    <a:pt x="332397" y="619319"/>
                    <a:pt x="304539" y="591801"/>
                    <a:pt x="273284" y="566661"/>
                  </a:cubicBezTo>
                  <a:cubicBezTo>
                    <a:pt x="267849" y="556470"/>
                    <a:pt x="260205" y="549505"/>
                    <a:pt x="250353" y="545768"/>
                  </a:cubicBezTo>
                  <a:cubicBezTo>
                    <a:pt x="240501" y="542031"/>
                    <a:pt x="231158" y="536086"/>
                    <a:pt x="222325" y="527933"/>
                  </a:cubicBezTo>
                  <a:cubicBezTo>
                    <a:pt x="214172" y="535407"/>
                    <a:pt x="205339" y="542371"/>
                    <a:pt x="195827" y="548826"/>
                  </a:cubicBezTo>
                  <a:cubicBezTo>
                    <a:pt x="186315" y="555281"/>
                    <a:pt x="180879" y="564963"/>
                    <a:pt x="179520" y="577872"/>
                  </a:cubicBezTo>
                  <a:cubicBezTo>
                    <a:pt x="162534" y="588064"/>
                    <a:pt x="149964" y="602842"/>
                    <a:pt x="141811" y="622206"/>
                  </a:cubicBezTo>
                  <a:cubicBezTo>
                    <a:pt x="133657" y="641571"/>
                    <a:pt x="120068" y="654310"/>
                    <a:pt x="101044" y="660426"/>
                  </a:cubicBezTo>
                  <a:cubicBezTo>
                    <a:pt x="90173" y="678771"/>
                    <a:pt x="74375" y="687434"/>
                    <a:pt x="53652" y="686414"/>
                  </a:cubicBezTo>
                  <a:cubicBezTo>
                    <a:pt x="32929" y="685395"/>
                    <a:pt x="17132" y="676732"/>
                    <a:pt x="6261" y="660426"/>
                  </a:cubicBezTo>
                  <a:cubicBezTo>
                    <a:pt x="4222" y="657028"/>
                    <a:pt x="2524" y="649894"/>
                    <a:pt x="1165" y="639023"/>
                  </a:cubicBezTo>
                  <a:cubicBezTo>
                    <a:pt x="-194" y="628152"/>
                    <a:pt x="-364" y="619659"/>
                    <a:pt x="655" y="613543"/>
                  </a:cubicBezTo>
                  <a:cubicBezTo>
                    <a:pt x="1674" y="607428"/>
                    <a:pt x="5241" y="608448"/>
                    <a:pt x="11356" y="616601"/>
                  </a:cubicBezTo>
                  <a:cubicBezTo>
                    <a:pt x="22228" y="611165"/>
                    <a:pt x="31400" y="603182"/>
                    <a:pt x="38874" y="592650"/>
                  </a:cubicBezTo>
                  <a:cubicBezTo>
                    <a:pt x="46348" y="582119"/>
                    <a:pt x="52123" y="571757"/>
                    <a:pt x="56200" y="561566"/>
                  </a:cubicBezTo>
                  <a:cubicBezTo>
                    <a:pt x="66392" y="548656"/>
                    <a:pt x="74375" y="534897"/>
                    <a:pt x="80151" y="520289"/>
                  </a:cubicBezTo>
                  <a:cubicBezTo>
                    <a:pt x="85926" y="505681"/>
                    <a:pt x="92890" y="491242"/>
                    <a:pt x="101044" y="476974"/>
                  </a:cubicBezTo>
                  <a:cubicBezTo>
                    <a:pt x="128222" y="417862"/>
                    <a:pt x="154381" y="358750"/>
                    <a:pt x="179520" y="299638"/>
                  </a:cubicBezTo>
                  <a:cubicBezTo>
                    <a:pt x="179520" y="287407"/>
                    <a:pt x="182408" y="276366"/>
                    <a:pt x="188183" y="266514"/>
                  </a:cubicBezTo>
                  <a:cubicBezTo>
                    <a:pt x="193958" y="256662"/>
                    <a:pt x="191071" y="246980"/>
                    <a:pt x="179520" y="237468"/>
                  </a:cubicBezTo>
                  <a:cubicBezTo>
                    <a:pt x="178841" y="232032"/>
                    <a:pt x="175443" y="225747"/>
                    <a:pt x="169329" y="218613"/>
                  </a:cubicBezTo>
                  <a:cubicBezTo>
                    <a:pt x="163213" y="211479"/>
                    <a:pt x="159306" y="205194"/>
                    <a:pt x="157608" y="199758"/>
                  </a:cubicBezTo>
                  <a:cubicBezTo>
                    <a:pt x="155910" y="194323"/>
                    <a:pt x="160835" y="191945"/>
                    <a:pt x="172386" y="192624"/>
                  </a:cubicBezTo>
                  <a:cubicBezTo>
                    <a:pt x="207038" y="203495"/>
                    <a:pt x="240671" y="216405"/>
                    <a:pt x="273284" y="231353"/>
                  </a:cubicBezTo>
                  <a:cubicBezTo>
                    <a:pt x="276002" y="240186"/>
                    <a:pt x="281438" y="246640"/>
                    <a:pt x="289591" y="250717"/>
                  </a:cubicBezTo>
                  <a:cubicBezTo>
                    <a:pt x="297745" y="254794"/>
                    <a:pt x="303180" y="261588"/>
                    <a:pt x="305898" y="271101"/>
                  </a:cubicBezTo>
                  <a:cubicBezTo>
                    <a:pt x="318128" y="276536"/>
                    <a:pt x="321355" y="284860"/>
                    <a:pt x="315580" y="296070"/>
                  </a:cubicBezTo>
                  <a:cubicBezTo>
                    <a:pt x="309805" y="307281"/>
                    <a:pt x="306577" y="317643"/>
                    <a:pt x="305898" y="327155"/>
                  </a:cubicBezTo>
                  <a:cubicBezTo>
                    <a:pt x="295027" y="336668"/>
                    <a:pt x="288911" y="348388"/>
                    <a:pt x="287553" y="362317"/>
                  </a:cubicBezTo>
                  <a:cubicBezTo>
                    <a:pt x="286194" y="376246"/>
                    <a:pt x="281438" y="388306"/>
                    <a:pt x="273284" y="398498"/>
                  </a:cubicBezTo>
                  <a:cubicBezTo>
                    <a:pt x="264451" y="407330"/>
                    <a:pt x="261224" y="415993"/>
                    <a:pt x="263602" y="424487"/>
                  </a:cubicBezTo>
                  <a:cubicBezTo>
                    <a:pt x="265980" y="432980"/>
                    <a:pt x="272605" y="439604"/>
                    <a:pt x="283476" y="444360"/>
                  </a:cubicBezTo>
                  <a:cubicBezTo>
                    <a:pt x="302501" y="444360"/>
                    <a:pt x="319657" y="448777"/>
                    <a:pt x="334945" y="457610"/>
                  </a:cubicBezTo>
                  <a:cubicBezTo>
                    <a:pt x="350232" y="466443"/>
                    <a:pt x="366709" y="472897"/>
                    <a:pt x="384374" y="476974"/>
                  </a:cubicBezTo>
                  <a:cubicBezTo>
                    <a:pt x="401361" y="484448"/>
                    <a:pt x="418687" y="495489"/>
                    <a:pt x="436352" y="510097"/>
                  </a:cubicBezTo>
                  <a:cubicBezTo>
                    <a:pt x="454018" y="524705"/>
                    <a:pt x="459114" y="543560"/>
                    <a:pt x="451640" y="566661"/>
                  </a:cubicBezTo>
                  <a:cubicBezTo>
                    <a:pt x="451640" y="579571"/>
                    <a:pt x="445355" y="585176"/>
                    <a:pt x="432785" y="583478"/>
                  </a:cubicBezTo>
                  <a:cubicBezTo>
                    <a:pt x="420216" y="581779"/>
                    <a:pt x="409854" y="579911"/>
                    <a:pt x="401700" y="577872"/>
                  </a:cubicBezTo>
                  <a:cubicBezTo>
                    <a:pt x="370446" y="556130"/>
                    <a:pt x="336813" y="540842"/>
                    <a:pt x="300802" y="532009"/>
                  </a:cubicBezTo>
                  <a:cubicBezTo>
                    <a:pt x="294687" y="523177"/>
                    <a:pt x="286364" y="517231"/>
                    <a:pt x="275833" y="514174"/>
                  </a:cubicBezTo>
                  <a:cubicBezTo>
                    <a:pt x="265301" y="511116"/>
                    <a:pt x="258336" y="503812"/>
                    <a:pt x="254939" y="492262"/>
                  </a:cubicBezTo>
                  <a:cubicBezTo>
                    <a:pt x="248145" y="480711"/>
                    <a:pt x="241520" y="478842"/>
                    <a:pt x="235065" y="486656"/>
                  </a:cubicBezTo>
                  <a:cubicBezTo>
                    <a:pt x="228610" y="494470"/>
                    <a:pt x="224364" y="502114"/>
                    <a:pt x="222325" y="509588"/>
                  </a:cubicBezTo>
                  <a:cubicBezTo>
                    <a:pt x="230479" y="523177"/>
                    <a:pt x="241181" y="533198"/>
                    <a:pt x="254430" y="539653"/>
                  </a:cubicBezTo>
                  <a:cubicBezTo>
                    <a:pt x="267679" y="546108"/>
                    <a:pt x="281098" y="551374"/>
                    <a:pt x="294687" y="555450"/>
                  </a:cubicBezTo>
                  <a:cubicBezTo>
                    <a:pt x="330698" y="585346"/>
                    <a:pt x="367388" y="611675"/>
                    <a:pt x="404758" y="634437"/>
                  </a:cubicBezTo>
                  <a:cubicBezTo>
                    <a:pt x="442128" y="657198"/>
                    <a:pt x="479837" y="680809"/>
                    <a:pt x="517886" y="705269"/>
                  </a:cubicBezTo>
                  <a:cubicBezTo>
                    <a:pt x="522642" y="697116"/>
                    <a:pt x="524850" y="687943"/>
                    <a:pt x="524511" y="677752"/>
                  </a:cubicBezTo>
                  <a:cubicBezTo>
                    <a:pt x="524171" y="667560"/>
                    <a:pt x="525700" y="658047"/>
                    <a:pt x="529097" y="649215"/>
                  </a:cubicBezTo>
                  <a:cubicBezTo>
                    <a:pt x="521623" y="644458"/>
                    <a:pt x="520604" y="638343"/>
                    <a:pt x="526040" y="630869"/>
                  </a:cubicBezTo>
                  <a:cubicBezTo>
                    <a:pt x="531475" y="623395"/>
                    <a:pt x="530796" y="616601"/>
                    <a:pt x="524001" y="610486"/>
                  </a:cubicBezTo>
                  <a:cubicBezTo>
                    <a:pt x="526719" y="599615"/>
                    <a:pt x="527059" y="589083"/>
                    <a:pt x="525021" y="578891"/>
                  </a:cubicBezTo>
                  <a:cubicBezTo>
                    <a:pt x="522982" y="568700"/>
                    <a:pt x="522642" y="556809"/>
                    <a:pt x="524001" y="543220"/>
                  </a:cubicBezTo>
                  <a:cubicBezTo>
                    <a:pt x="526719" y="529631"/>
                    <a:pt x="526549" y="515023"/>
                    <a:pt x="523492" y="499396"/>
                  </a:cubicBezTo>
                  <a:cubicBezTo>
                    <a:pt x="520434" y="483769"/>
                    <a:pt x="522303" y="468481"/>
                    <a:pt x="529097" y="453533"/>
                  </a:cubicBezTo>
                  <a:cubicBezTo>
                    <a:pt x="523662" y="435867"/>
                    <a:pt x="521623" y="416503"/>
                    <a:pt x="522982" y="395440"/>
                  </a:cubicBezTo>
                  <a:cubicBezTo>
                    <a:pt x="524341" y="374377"/>
                    <a:pt x="524681" y="353314"/>
                    <a:pt x="524001" y="332251"/>
                  </a:cubicBezTo>
                  <a:cubicBezTo>
                    <a:pt x="521963" y="319342"/>
                    <a:pt x="522303" y="306602"/>
                    <a:pt x="525021" y="294032"/>
                  </a:cubicBezTo>
                  <a:cubicBezTo>
                    <a:pt x="527739" y="281462"/>
                    <a:pt x="527399" y="270081"/>
                    <a:pt x="524001" y="259890"/>
                  </a:cubicBezTo>
                  <a:cubicBezTo>
                    <a:pt x="524681" y="238827"/>
                    <a:pt x="524341" y="217764"/>
                    <a:pt x="522982" y="196701"/>
                  </a:cubicBezTo>
                  <a:cubicBezTo>
                    <a:pt x="521623" y="175638"/>
                    <a:pt x="523662" y="155934"/>
                    <a:pt x="529097" y="137589"/>
                  </a:cubicBezTo>
                  <a:cubicBezTo>
                    <a:pt x="518226" y="129435"/>
                    <a:pt x="514319" y="118904"/>
                    <a:pt x="517376" y="105994"/>
                  </a:cubicBezTo>
                  <a:cubicBezTo>
                    <a:pt x="520434" y="93085"/>
                    <a:pt x="517207" y="83572"/>
                    <a:pt x="507695" y="77457"/>
                  </a:cubicBezTo>
                  <a:cubicBezTo>
                    <a:pt x="499541" y="82214"/>
                    <a:pt x="490539" y="83912"/>
                    <a:pt x="480686" y="82553"/>
                  </a:cubicBezTo>
                  <a:cubicBezTo>
                    <a:pt x="470835" y="81194"/>
                    <a:pt x="461152" y="81194"/>
                    <a:pt x="451640" y="82553"/>
                  </a:cubicBezTo>
                  <a:cubicBezTo>
                    <a:pt x="432615" y="91386"/>
                    <a:pt x="412742" y="97501"/>
                    <a:pt x="392018" y="100898"/>
                  </a:cubicBezTo>
                  <a:cubicBezTo>
                    <a:pt x="371295" y="104296"/>
                    <a:pt x="351761" y="111090"/>
                    <a:pt x="333416" y="121282"/>
                  </a:cubicBezTo>
                  <a:cubicBezTo>
                    <a:pt x="323903" y="120602"/>
                    <a:pt x="314051" y="120772"/>
                    <a:pt x="303859" y="121791"/>
                  </a:cubicBezTo>
                  <a:cubicBezTo>
                    <a:pt x="293668" y="122811"/>
                    <a:pt x="285175" y="122641"/>
                    <a:pt x="278380" y="121282"/>
                  </a:cubicBezTo>
                  <a:cubicBezTo>
                    <a:pt x="256638" y="121961"/>
                    <a:pt x="236084" y="120263"/>
                    <a:pt x="216720" y="116186"/>
                  </a:cubicBezTo>
                  <a:cubicBezTo>
                    <a:pt x="197356" y="112109"/>
                    <a:pt x="177482" y="110071"/>
                    <a:pt x="157098" y="110071"/>
                  </a:cubicBezTo>
                  <a:cubicBezTo>
                    <a:pt x="139433" y="110750"/>
                    <a:pt x="134167" y="108882"/>
                    <a:pt x="141301" y="104466"/>
                  </a:cubicBezTo>
                  <a:cubicBezTo>
                    <a:pt x="148436" y="100049"/>
                    <a:pt x="157098" y="96482"/>
                    <a:pt x="167290" y="93764"/>
                  </a:cubicBezTo>
                  <a:cubicBezTo>
                    <a:pt x="180199" y="89687"/>
                    <a:pt x="192090" y="84592"/>
                    <a:pt x="202961" y="78477"/>
                  </a:cubicBezTo>
                  <a:cubicBezTo>
                    <a:pt x="213832" y="72362"/>
                    <a:pt x="226062" y="69644"/>
                    <a:pt x="239652" y="70323"/>
                  </a:cubicBezTo>
                  <a:cubicBezTo>
                    <a:pt x="249843" y="58772"/>
                    <a:pt x="262583" y="52657"/>
                    <a:pt x="277871" y="51978"/>
                  </a:cubicBezTo>
                  <a:cubicBezTo>
                    <a:pt x="293158" y="51298"/>
                    <a:pt x="306238" y="46882"/>
                    <a:pt x="317109" y="38729"/>
                  </a:cubicBezTo>
                  <a:cubicBezTo>
                    <a:pt x="347684" y="32614"/>
                    <a:pt x="377240" y="24800"/>
                    <a:pt x="405777" y="15288"/>
                  </a:cubicBezTo>
                  <a:cubicBezTo>
                    <a:pt x="430917" y="9852"/>
                    <a:pt x="455377" y="4756"/>
                    <a:pt x="479158" y="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2" name="PA-文本框 41"/>
            <p:cNvSpPr txBox="1"/>
            <p:nvPr>
              <p:custDataLst>
                <p:tags r:id="rId11"/>
              </p:custDataLst>
            </p:nvPr>
          </p:nvSpPr>
          <p:spPr>
            <a:xfrm>
              <a:off x="6356860" y="2174369"/>
              <a:ext cx="138227" cy="702720"/>
            </a:xfrm>
            <a:custGeom>
              <a:avLst/>
              <a:gdLst/>
              <a:ahLst/>
              <a:cxnLst/>
              <a:rect l="l" t="t" r="r" b="b"/>
              <a:pathLst>
                <a:path w="138227" h="702720">
                  <a:moveTo>
                    <a:pt x="50522" y="0"/>
                  </a:moveTo>
                  <a:lnTo>
                    <a:pt x="54599" y="6115"/>
                  </a:lnTo>
                  <a:cubicBezTo>
                    <a:pt x="68868" y="3397"/>
                    <a:pt x="81267" y="3397"/>
                    <a:pt x="91799" y="6115"/>
                  </a:cubicBezTo>
                  <a:cubicBezTo>
                    <a:pt x="102330" y="8832"/>
                    <a:pt x="112352" y="16306"/>
                    <a:pt x="121865" y="28537"/>
                  </a:cubicBezTo>
                  <a:cubicBezTo>
                    <a:pt x="133415" y="33972"/>
                    <a:pt x="138851" y="40937"/>
                    <a:pt x="138171" y="49430"/>
                  </a:cubicBezTo>
                  <a:cubicBezTo>
                    <a:pt x="137492" y="57923"/>
                    <a:pt x="136303" y="66925"/>
                    <a:pt x="134604" y="76438"/>
                  </a:cubicBezTo>
                  <a:cubicBezTo>
                    <a:pt x="132906" y="85950"/>
                    <a:pt x="133755" y="93764"/>
                    <a:pt x="137152" y="99879"/>
                  </a:cubicBezTo>
                  <a:cubicBezTo>
                    <a:pt x="130358" y="121621"/>
                    <a:pt x="126621" y="144043"/>
                    <a:pt x="125941" y="167144"/>
                  </a:cubicBezTo>
                  <a:cubicBezTo>
                    <a:pt x="125262" y="190246"/>
                    <a:pt x="122204" y="212667"/>
                    <a:pt x="116769" y="234410"/>
                  </a:cubicBezTo>
                  <a:cubicBezTo>
                    <a:pt x="109974" y="247319"/>
                    <a:pt x="106577" y="262607"/>
                    <a:pt x="106577" y="280273"/>
                  </a:cubicBezTo>
                  <a:cubicBezTo>
                    <a:pt x="106577" y="297938"/>
                    <a:pt x="103859" y="314245"/>
                    <a:pt x="98424" y="329193"/>
                  </a:cubicBezTo>
                  <a:cubicBezTo>
                    <a:pt x="107256" y="333949"/>
                    <a:pt x="108955" y="339555"/>
                    <a:pt x="103520" y="346010"/>
                  </a:cubicBezTo>
                  <a:cubicBezTo>
                    <a:pt x="98084" y="352464"/>
                    <a:pt x="98763" y="357730"/>
                    <a:pt x="105558" y="361807"/>
                  </a:cubicBezTo>
                  <a:cubicBezTo>
                    <a:pt x="104878" y="382190"/>
                    <a:pt x="104029" y="400026"/>
                    <a:pt x="103010" y="415313"/>
                  </a:cubicBezTo>
                  <a:cubicBezTo>
                    <a:pt x="101991" y="430601"/>
                    <a:pt x="102840" y="448097"/>
                    <a:pt x="105558" y="467801"/>
                  </a:cubicBezTo>
                  <a:cubicBezTo>
                    <a:pt x="98763" y="499735"/>
                    <a:pt x="98763" y="531330"/>
                    <a:pt x="105558" y="562584"/>
                  </a:cubicBezTo>
                  <a:cubicBezTo>
                    <a:pt x="102840" y="580929"/>
                    <a:pt x="104199" y="598425"/>
                    <a:pt x="109634" y="615072"/>
                  </a:cubicBezTo>
                  <a:cubicBezTo>
                    <a:pt x="115070" y="631718"/>
                    <a:pt x="115410" y="647176"/>
                    <a:pt x="110654" y="661444"/>
                  </a:cubicBezTo>
                  <a:cubicBezTo>
                    <a:pt x="114051" y="675713"/>
                    <a:pt x="112522" y="687263"/>
                    <a:pt x="106067" y="696096"/>
                  </a:cubicBezTo>
                  <a:cubicBezTo>
                    <a:pt x="99613" y="704929"/>
                    <a:pt x="90270" y="704929"/>
                    <a:pt x="78040" y="696096"/>
                  </a:cubicBezTo>
                  <a:cubicBezTo>
                    <a:pt x="61054" y="694058"/>
                    <a:pt x="48994" y="685055"/>
                    <a:pt x="41859" y="669088"/>
                  </a:cubicBezTo>
                  <a:cubicBezTo>
                    <a:pt x="34725" y="653121"/>
                    <a:pt x="28100" y="637663"/>
                    <a:pt x="21985" y="622716"/>
                  </a:cubicBezTo>
                  <a:cubicBezTo>
                    <a:pt x="16550" y="609127"/>
                    <a:pt x="10435" y="595368"/>
                    <a:pt x="3640" y="581439"/>
                  </a:cubicBezTo>
                  <a:cubicBezTo>
                    <a:pt x="-3154" y="567510"/>
                    <a:pt x="-437" y="553751"/>
                    <a:pt x="11794" y="540162"/>
                  </a:cubicBezTo>
                  <a:cubicBezTo>
                    <a:pt x="11114" y="530650"/>
                    <a:pt x="11284" y="520628"/>
                    <a:pt x="12303" y="510097"/>
                  </a:cubicBezTo>
                  <a:cubicBezTo>
                    <a:pt x="13322" y="499565"/>
                    <a:pt x="13153" y="490902"/>
                    <a:pt x="11794" y="484108"/>
                  </a:cubicBezTo>
                  <a:cubicBezTo>
                    <a:pt x="15870" y="454212"/>
                    <a:pt x="17229" y="422617"/>
                    <a:pt x="15870" y="389324"/>
                  </a:cubicBezTo>
                  <a:cubicBezTo>
                    <a:pt x="21306" y="373697"/>
                    <a:pt x="23005" y="356201"/>
                    <a:pt x="20966" y="336837"/>
                  </a:cubicBezTo>
                  <a:cubicBezTo>
                    <a:pt x="18928" y="317473"/>
                    <a:pt x="20966" y="299977"/>
                    <a:pt x="27081" y="284349"/>
                  </a:cubicBezTo>
                  <a:cubicBezTo>
                    <a:pt x="25043" y="256492"/>
                    <a:pt x="27421" y="230503"/>
                    <a:pt x="34216" y="206383"/>
                  </a:cubicBezTo>
                  <a:cubicBezTo>
                    <a:pt x="41010" y="182262"/>
                    <a:pt x="44068" y="156273"/>
                    <a:pt x="43388" y="128416"/>
                  </a:cubicBezTo>
                  <a:cubicBezTo>
                    <a:pt x="50862" y="118224"/>
                    <a:pt x="56637" y="105314"/>
                    <a:pt x="60714" y="89687"/>
                  </a:cubicBezTo>
                  <a:cubicBezTo>
                    <a:pt x="64791" y="74060"/>
                    <a:pt x="61394" y="62849"/>
                    <a:pt x="50522" y="56054"/>
                  </a:cubicBezTo>
                  <a:cubicBezTo>
                    <a:pt x="44407" y="51298"/>
                    <a:pt x="41689" y="42465"/>
                    <a:pt x="42369" y="29556"/>
                  </a:cubicBezTo>
                  <a:cubicBezTo>
                    <a:pt x="43048" y="16646"/>
                    <a:pt x="45766" y="6794"/>
                    <a:pt x="50522" y="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grpSp>
        <p:nvGrpSpPr>
          <p:cNvPr id="59" name="组合 58"/>
          <p:cNvGrpSpPr/>
          <p:nvPr/>
        </p:nvGrpSpPr>
        <p:grpSpPr>
          <a:xfrm>
            <a:off x="2985544" y="1917851"/>
            <a:ext cx="921566" cy="946730"/>
            <a:chOff x="2975716" y="1936901"/>
            <a:chExt cx="921566" cy="946730"/>
          </a:xfrm>
        </p:grpSpPr>
        <p:sp>
          <p:nvSpPr>
            <p:cNvPr id="49" name="PA-文本框 48"/>
            <p:cNvSpPr txBox="1"/>
            <p:nvPr>
              <p:custDataLst>
                <p:tags r:id="rId12"/>
              </p:custDataLst>
            </p:nvPr>
          </p:nvSpPr>
          <p:spPr>
            <a:xfrm>
              <a:off x="3025334" y="1936901"/>
              <a:ext cx="813637" cy="461302"/>
            </a:xfrm>
            <a:custGeom>
              <a:avLst/>
              <a:gdLst/>
              <a:ahLst/>
              <a:cxnLst/>
              <a:rect l="l" t="t" r="r" b="b"/>
              <a:pathLst>
                <a:path w="813637" h="461302">
                  <a:moveTo>
                    <a:pt x="323123" y="0"/>
                  </a:moveTo>
                  <a:cubicBezTo>
                    <a:pt x="342148" y="7474"/>
                    <a:pt x="358115" y="20044"/>
                    <a:pt x="371024" y="37709"/>
                  </a:cubicBezTo>
                  <a:cubicBezTo>
                    <a:pt x="383934" y="55375"/>
                    <a:pt x="391068" y="74569"/>
                    <a:pt x="392427" y="95293"/>
                  </a:cubicBezTo>
                  <a:cubicBezTo>
                    <a:pt x="393786" y="116016"/>
                    <a:pt x="385633" y="134531"/>
                    <a:pt x="367967" y="150838"/>
                  </a:cubicBezTo>
                  <a:cubicBezTo>
                    <a:pt x="358455" y="160350"/>
                    <a:pt x="356586" y="167314"/>
                    <a:pt x="362361" y="171731"/>
                  </a:cubicBezTo>
                  <a:cubicBezTo>
                    <a:pt x="368137" y="176147"/>
                    <a:pt x="376630" y="179544"/>
                    <a:pt x="387841" y="181923"/>
                  </a:cubicBezTo>
                  <a:cubicBezTo>
                    <a:pt x="399052" y="184301"/>
                    <a:pt x="408054" y="187188"/>
                    <a:pt x="414849" y="190586"/>
                  </a:cubicBezTo>
                  <a:cubicBezTo>
                    <a:pt x="456975" y="213007"/>
                    <a:pt x="499101" y="236448"/>
                    <a:pt x="541227" y="260909"/>
                  </a:cubicBezTo>
                  <a:cubicBezTo>
                    <a:pt x="573840" y="277215"/>
                    <a:pt x="605435" y="294541"/>
                    <a:pt x="636010" y="312887"/>
                  </a:cubicBezTo>
                  <a:cubicBezTo>
                    <a:pt x="647560" y="306772"/>
                    <a:pt x="659281" y="306772"/>
                    <a:pt x="671172" y="312887"/>
                  </a:cubicBezTo>
                  <a:cubicBezTo>
                    <a:pt x="683062" y="319002"/>
                    <a:pt x="695462" y="322399"/>
                    <a:pt x="708371" y="323078"/>
                  </a:cubicBezTo>
                  <a:cubicBezTo>
                    <a:pt x="728755" y="329873"/>
                    <a:pt x="749138" y="335308"/>
                    <a:pt x="769522" y="339385"/>
                  </a:cubicBezTo>
                  <a:cubicBezTo>
                    <a:pt x="785829" y="338706"/>
                    <a:pt x="798568" y="345670"/>
                    <a:pt x="807741" y="360278"/>
                  </a:cubicBezTo>
                  <a:cubicBezTo>
                    <a:pt x="816913" y="374886"/>
                    <a:pt x="815385" y="388645"/>
                    <a:pt x="803154" y="401555"/>
                  </a:cubicBezTo>
                  <a:cubicBezTo>
                    <a:pt x="788886" y="400196"/>
                    <a:pt x="774278" y="400196"/>
                    <a:pt x="759330" y="401555"/>
                  </a:cubicBezTo>
                  <a:cubicBezTo>
                    <a:pt x="744382" y="402914"/>
                    <a:pt x="730793" y="400875"/>
                    <a:pt x="718563" y="395440"/>
                  </a:cubicBezTo>
                  <a:cubicBezTo>
                    <a:pt x="711089" y="400196"/>
                    <a:pt x="703106" y="401725"/>
                    <a:pt x="694612" y="400026"/>
                  </a:cubicBezTo>
                  <a:cubicBezTo>
                    <a:pt x="686120" y="398327"/>
                    <a:pt x="677456" y="398837"/>
                    <a:pt x="668623" y="401555"/>
                  </a:cubicBezTo>
                  <a:cubicBezTo>
                    <a:pt x="641445" y="391363"/>
                    <a:pt x="614777" y="379303"/>
                    <a:pt x="588618" y="365374"/>
                  </a:cubicBezTo>
                  <a:cubicBezTo>
                    <a:pt x="562459" y="351445"/>
                    <a:pt x="535791" y="339725"/>
                    <a:pt x="508613" y="330213"/>
                  </a:cubicBezTo>
                  <a:cubicBezTo>
                    <a:pt x="467846" y="301676"/>
                    <a:pt x="426739" y="275517"/>
                    <a:pt x="385293" y="251736"/>
                  </a:cubicBezTo>
                  <a:cubicBezTo>
                    <a:pt x="377139" y="248339"/>
                    <a:pt x="369326" y="242054"/>
                    <a:pt x="361852" y="232881"/>
                  </a:cubicBezTo>
                  <a:cubicBezTo>
                    <a:pt x="354378" y="223709"/>
                    <a:pt x="346904" y="216235"/>
                    <a:pt x="339430" y="210459"/>
                  </a:cubicBezTo>
                  <a:cubicBezTo>
                    <a:pt x="331956" y="204684"/>
                    <a:pt x="323123" y="205533"/>
                    <a:pt x="312932" y="213007"/>
                  </a:cubicBezTo>
                  <a:cubicBezTo>
                    <a:pt x="299342" y="228635"/>
                    <a:pt x="286093" y="242733"/>
                    <a:pt x="273184" y="255303"/>
                  </a:cubicBezTo>
                  <a:cubicBezTo>
                    <a:pt x="260274" y="267873"/>
                    <a:pt x="247704" y="280952"/>
                    <a:pt x="235474" y="294541"/>
                  </a:cubicBezTo>
                  <a:cubicBezTo>
                    <a:pt x="211014" y="320360"/>
                    <a:pt x="190291" y="342782"/>
                    <a:pt x="173305" y="361807"/>
                  </a:cubicBezTo>
                  <a:cubicBezTo>
                    <a:pt x="167869" y="378114"/>
                    <a:pt x="158357" y="392043"/>
                    <a:pt x="144768" y="403593"/>
                  </a:cubicBezTo>
                  <a:cubicBezTo>
                    <a:pt x="131178" y="415144"/>
                    <a:pt x="118609" y="425675"/>
                    <a:pt x="107058" y="435188"/>
                  </a:cubicBezTo>
                  <a:cubicBezTo>
                    <a:pt x="92110" y="457609"/>
                    <a:pt x="73765" y="465593"/>
                    <a:pt x="52022" y="459138"/>
                  </a:cubicBezTo>
                  <a:cubicBezTo>
                    <a:pt x="30280" y="452683"/>
                    <a:pt x="15332" y="438585"/>
                    <a:pt x="7179" y="416842"/>
                  </a:cubicBezTo>
                  <a:cubicBezTo>
                    <a:pt x="4461" y="407330"/>
                    <a:pt x="2253" y="395610"/>
                    <a:pt x="554" y="381681"/>
                  </a:cubicBezTo>
                  <a:cubicBezTo>
                    <a:pt x="-1144" y="367752"/>
                    <a:pt x="1064" y="357730"/>
                    <a:pt x="7179" y="351615"/>
                  </a:cubicBezTo>
                  <a:cubicBezTo>
                    <a:pt x="7179" y="365204"/>
                    <a:pt x="11425" y="368601"/>
                    <a:pt x="19919" y="361807"/>
                  </a:cubicBezTo>
                  <a:cubicBezTo>
                    <a:pt x="28412" y="355012"/>
                    <a:pt x="37414" y="351615"/>
                    <a:pt x="46927" y="351615"/>
                  </a:cubicBezTo>
                  <a:cubicBezTo>
                    <a:pt x="49645" y="342782"/>
                    <a:pt x="55080" y="336158"/>
                    <a:pt x="63233" y="331741"/>
                  </a:cubicBezTo>
                  <a:cubicBezTo>
                    <a:pt x="71387" y="327325"/>
                    <a:pt x="76823" y="321040"/>
                    <a:pt x="79540" y="312887"/>
                  </a:cubicBezTo>
                  <a:cubicBezTo>
                    <a:pt x="97886" y="294541"/>
                    <a:pt x="114532" y="275857"/>
                    <a:pt x="129480" y="256832"/>
                  </a:cubicBezTo>
                  <a:cubicBezTo>
                    <a:pt x="144428" y="237807"/>
                    <a:pt x="159036" y="219122"/>
                    <a:pt x="173305" y="200777"/>
                  </a:cubicBezTo>
                  <a:cubicBezTo>
                    <a:pt x="182817" y="186509"/>
                    <a:pt x="193178" y="174618"/>
                    <a:pt x="204389" y="165106"/>
                  </a:cubicBezTo>
                  <a:cubicBezTo>
                    <a:pt x="215600" y="155594"/>
                    <a:pt x="225962" y="143364"/>
                    <a:pt x="235474" y="128416"/>
                  </a:cubicBezTo>
                  <a:cubicBezTo>
                    <a:pt x="243627" y="110750"/>
                    <a:pt x="255178" y="96482"/>
                    <a:pt x="270126" y="85610"/>
                  </a:cubicBezTo>
                  <a:cubicBezTo>
                    <a:pt x="285074" y="74739"/>
                    <a:pt x="295605" y="61150"/>
                    <a:pt x="301720" y="44843"/>
                  </a:cubicBezTo>
                  <a:cubicBezTo>
                    <a:pt x="314630" y="43485"/>
                    <a:pt x="320235" y="37370"/>
                    <a:pt x="318537" y="26498"/>
                  </a:cubicBezTo>
                  <a:cubicBezTo>
                    <a:pt x="316838" y="15627"/>
                    <a:pt x="318367" y="6794"/>
                    <a:pt x="323123" y="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39" name="PA-文本框 38"/>
            <p:cNvSpPr txBox="1"/>
            <p:nvPr>
              <p:custDataLst>
                <p:tags r:id="rId13"/>
              </p:custDataLst>
            </p:nvPr>
          </p:nvSpPr>
          <p:spPr>
            <a:xfrm>
              <a:off x="2975716" y="2270171"/>
              <a:ext cx="921566" cy="613460"/>
            </a:xfrm>
            <a:custGeom>
              <a:avLst/>
              <a:gdLst/>
              <a:ahLst/>
              <a:cxnLst/>
              <a:rect l="l" t="t" r="r" b="b"/>
              <a:pathLst>
                <a:path w="921566" h="613460">
                  <a:moveTo>
                    <a:pt x="447141" y="0"/>
                  </a:moveTo>
                  <a:cubicBezTo>
                    <a:pt x="469563" y="1359"/>
                    <a:pt x="491135" y="6455"/>
                    <a:pt x="511858" y="15288"/>
                  </a:cubicBezTo>
                  <a:cubicBezTo>
                    <a:pt x="532582" y="24121"/>
                    <a:pt x="549398" y="38049"/>
                    <a:pt x="562308" y="57074"/>
                  </a:cubicBezTo>
                  <a:cubicBezTo>
                    <a:pt x="577935" y="62509"/>
                    <a:pt x="585579" y="73211"/>
                    <a:pt x="585239" y="89178"/>
                  </a:cubicBezTo>
                  <a:cubicBezTo>
                    <a:pt x="584899" y="105145"/>
                    <a:pt x="584730" y="120263"/>
                    <a:pt x="584730" y="134531"/>
                  </a:cubicBezTo>
                  <a:cubicBezTo>
                    <a:pt x="582012" y="143364"/>
                    <a:pt x="581332" y="151348"/>
                    <a:pt x="582691" y="158482"/>
                  </a:cubicBezTo>
                  <a:cubicBezTo>
                    <a:pt x="584050" y="165616"/>
                    <a:pt x="584730" y="174619"/>
                    <a:pt x="584730" y="185490"/>
                  </a:cubicBezTo>
                  <a:cubicBezTo>
                    <a:pt x="581332" y="208591"/>
                    <a:pt x="575387" y="230334"/>
                    <a:pt x="566894" y="250717"/>
                  </a:cubicBezTo>
                  <a:cubicBezTo>
                    <a:pt x="558401" y="271101"/>
                    <a:pt x="551436" y="291824"/>
                    <a:pt x="546001" y="312887"/>
                  </a:cubicBezTo>
                  <a:cubicBezTo>
                    <a:pt x="556872" y="322399"/>
                    <a:pt x="568253" y="329703"/>
                    <a:pt x="580143" y="334799"/>
                  </a:cubicBezTo>
                  <a:cubicBezTo>
                    <a:pt x="592034" y="339895"/>
                    <a:pt x="603075" y="347199"/>
                    <a:pt x="613267" y="356711"/>
                  </a:cubicBezTo>
                  <a:cubicBezTo>
                    <a:pt x="630932" y="361467"/>
                    <a:pt x="645370" y="369961"/>
                    <a:pt x="656582" y="382191"/>
                  </a:cubicBezTo>
                  <a:cubicBezTo>
                    <a:pt x="667792" y="394421"/>
                    <a:pt x="678833" y="406651"/>
                    <a:pt x="689704" y="418881"/>
                  </a:cubicBezTo>
                  <a:cubicBezTo>
                    <a:pt x="712806" y="429073"/>
                    <a:pt x="755102" y="450645"/>
                    <a:pt x="816592" y="483599"/>
                  </a:cubicBezTo>
                  <a:cubicBezTo>
                    <a:pt x="878082" y="516552"/>
                    <a:pt x="911205" y="542881"/>
                    <a:pt x="915961" y="562585"/>
                  </a:cubicBezTo>
                  <a:cubicBezTo>
                    <a:pt x="923435" y="570738"/>
                    <a:pt x="923435" y="577872"/>
                    <a:pt x="915961" y="583987"/>
                  </a:cubicBezTo>
                  <a:cubicBezTo>
                    <a:pt x="908487" y="590102"/>
                    <a:pt x="901013" y="592820"/>
                    <a:pt x="893539" y="592141"/>
                  </a:cubicBezTo>
                  <a:cubicBezTo>
                    <a:pt x="884027" y="600294"/>
                    <a:pt x="853282" y="591122"/>
                    <a:pt x="801304" y="564623"/>
                  </a:cubicBezTo>
                  <a:cubicBezTo>
                    <a:pt x="749326" y="538124"/>
                    <a:pt x="710428" y="517741"/>
                    <a:pt x="684609" y="503473"/>
                  </a:cubicBezTo>
                  <a:cubicBezTo>
                    <a:pt x="658790" y="489204"/>
                    <a:pt x="636708" y="470179"/>
                    <a:pt x="618362" y="446399"/>
                  </a:cubicBezTo>
                  <a:cubicBezTo>
                    <a:pt x="600697" y="443001"/>
                    <a:pt x="586258" y="433319"/>
                    <a:pt x="575047" y="417352"/>
                  </a:cubicBezTo>
                  <a:cubicBezTo>
                    <a:pt x="563837" y="401385"/>
                    <a:pt x="550417" y="388985"/>
                    <a:pt x="534790" y="380152"/>
                  </a:cubicBezTo>
                  <a:cubicBezTo>
                    <a:pt x="526637" y="369961"/>
                    <a:pt x="520182" y="369961"/>
                    <a:pt x="515426" y="380152"/>
                  </a:cubicBezTo>
                  <a:cubicBezTo>
                    <a:pt x="510669" y="390344"/>
                    <a:pt x="506253" y="399517"/>
                    <a:pt x="502176" y="407670"/>
                  </a:cubicBezTo>
                  <a:cubicBezTo>
                    <a:pt x="496061" y="420580"/>
                    <a:pt x="489097" y="431960"/>
                    <a:pt x="481283" y="441812"/>
                  </a:cubicBezTo>
                  <a:cubicBezTo>
                    <a:pt x="473470" y="451664"/>
                    <a:pt x="465146" y="462366"/>
                    <a:pt x="456313" y="473916"/>
                  </a:cubicBezTo>
                  <a:cubicBezTo>
                    <a:pt x="457672" y="483429"/>
                    <a:pt x="454275" y="490903"/>
                    <a:pt x="446122" y="496338"/>
                  </a:cubicBezTo>
                  <a:cubicBezTo>
                    <a:pt x="437968" y="501774"/>
                    <a:pt x="434231" y="509588"/>
                    <a:pt x="434911" y="519779"/>
                  </a:cubicBezTo>
                  <a:cubicBezTo>
                    <a:pt x="425398" y="532009"/>
                    <a:pt x="416396" y="545598"/>
                    <a:pt x="407903" y="560546"/>
                  </a:cubicBezTo>
                  <a:cubicBezTo>
                    <a:pt x="399409" y="575494"/>
                    <a:pt x="386670" y="583648"/>
                    <a:pt x="369684" y="585007"/>
                  </a:cubicBezTo>
                  <a:cubicBezTo>
                    <a:pt x="345903" y="589083"/>
                    <a:pt x="326369" y="584667"/>
                    <a:pt x="311081" y="571757"/>
                  </a:cubicBezTo>
                  <a:cubicBezTo>
                    <a:pt x="295793" y="558848"/>
                    <a:pt x="285092" y="542881"/>
                    <a:pt x="278977" y="523856"/>
                  </a:cubicBezTo>
                  <a:cubicBezTo>
                    <a:pt x="277618" y="502793"/>
                    <a:pt x="267936" y="487845"/>
                    <a:pt x="249931" y="479012"/>
                  </a:cubicBezTo>
                  <a:cubicBezTo>
                    <a:pt x="231925" y="470179"/>
                    <a:pt x="217487" y="459308"/>
                    <a:pt x="206616" y="446399"/>
                  </a:cubicBezTo>
                  <a:cubicBezTo>
                    <a:pt x="196424" y="455911"/>
                    <a:pt x="188950" y="466952"/>
                    <a:pt x="184194" y="479522"/>
                  </a:cubicBezTo>
                  <a:cubicBezTo>
                    <a:pt x="179438" y="492092"/>
                    <a:pt x="170265" y="501434"/>
                    <a:pt x="156676" y="507549"/>
                  </a:cubicBezTo>
                  <a:cubicBezTo>
                    <a:pt x="155317" y="524535"/>
                    <a:pt x="148692" y="537785"/>
                    <a:pt x="136802" y="547297"/>
                  </a:cubicBezTo>
                  <a:cubicBezTo>
                    <a:pt x="124912" y="556809"/>
                    <a:pt x="114890" y="567681"/>
                    <a:pt x="106737" y="579911"/>
                  </a:cubicBezTo>
                  <a:cubicBezTo>
                    <a:pt x="95865" y="579911"/>
                    <a:pt x="88391" y="583987"/>
                    <a:pt x="84315" y="592141"/>
                  </a:cubicBezTo>
                  <a:cubicBezTo>
                    <a:pt x="80238" y="600294"/>
                    <a:pt x="72764" y="603352"/>
                    <a:pt x="61893" y="601313"/>
                  </a:cubicBezTo>
                  <a:cubicBezTo>
                    <a:pt x="46945" y="615582"/>
                    <a:pt x="32846" y="617280"/>
                    <a:pt x="19597" y="606409"/>
                  </a:cubicBezTo>
                  <a:cubicBezTo>
                    <a:pt x="6348" y="595538"/>
                    <a:pt x="63" y="581270"/>
                    <a:pt x="742" y="563604"/>
                  </a:cubicBezTo>
                  <a:cubicBezTo>
                    <a:pt x="-617" y="553412"/>
                    <a:pt x="-107" y="543390"/>
                    <a:pt x="2271" y="533538"/>
                  </a:cubicBezTo>
                  <a:cubicBezTo>
                    <a:pt x="4649" y="523686"/>
                    <a:pt x="4140" y="515023"/>
                    <a:pt x="742" y="507549"/>
                  </a:cubicBezTo>
                  <a:cubicBezTo>
                    <a:pt x="63" y="497357"/>
                    <a:pt x="1931" y="493111"/>
                    <a:pt x="6348" y="494810"/>
                  </a:cubicBezTo>
                  <a:cubicBezTo>
                    <a:pt x="10764" y="496508"/>
                    <a:pt x="14671" y="500755"/>
                    <a:pt x="18068" y="507549"/>
                  </a:cubicBezTo>
                  <a:cubicBezTo>
                    <a:pt x="28939" y="502793"/>
                    <a:pt x="37433" y="495319"/>
                    <a:pt x="43548" y="485127"/>
                  </a:cubicBezTo>
                  <a:cubicBezTo>
                    <a:pt x="49663" y="474936"/>
                    <a:pt x="57816" y="467801"/>
                    <a:pt x="68008" y="463725"/>
                  </a:cubicBezTo>
                  <a:cubicBezTo>
                    <a:pt x="74802" y="450815"/>
                    <a:pt x="83126" y="438585"/>
                    <a:pt x="92978" y="427034"/>
                  </a:cubicBezTo>
                  <a:cubicBezTo>
                    <a:pt x="102830" y="415484"/>
                    <a:pt x="110813" y="403593"/>
                    <a:pt x="116928" y="391363"/>
                  </a:cubicBezTo>
                  <a:cubicBezTo>
                    <a:pt x="121005" y="380492"/>
                    <a:pt x="127460" y="370640"/>
                    <a:pt x="136292" y="361807"/>
                  </a:cubicBezTo>
                  <a:cubicBezTo>
                    <a:pt x="145125" y="352974"/>
                    <a:pt x="150221" y="342103"/>
                    <a:pt x="151580" y="329194"/>
                  </a:cubicBezTo>
                  <a:cubicBezTo>
                    <a:pt x="165848" y="306772"/>
                    <a:pt x="177569" y="282821"/>
                    <a:pt x="186742" y="257342"/>
                  </a:cubicBezTo>
                  <a:cubicBezTo>
                    <a:pt x="195914" y="231862"/>
                    <a:pt x="204577" y="205873"/>
                    <a:pt x="212731" y="179375"/>
                  </a:cubicBezTo>
                  <a:cubicBezTo>
                    <a:pt x="221563" y="163748"/>
                    <a:pt x="221903" y="148800"/>
                    <a:pt x="213750" y="134531"/>
                  </a:cubicBezTo>
                  <a:cubicBezTo>
                    <a:pt x="205596" y="120263"/>
                    <a:pt x="194046" y="109392"/>
                    <a:pt x="179098" y="101918"/>
                  </a:cubicBezTo>
                  <a:cubicBezTo>
                    <a:pt x="187251" y="94444"/>
                    <a:pt x="195575" y="93085"/>
                    <a:pt x="204068" y="97841"/>
                  </a:cubicBezTo>
                  <a:cubicBezTo>
                    <a:pt x="212561" y="102597"/>
                    <a:pt x="220884" y="105655"/>
                    <a:pt x="229037" y="107013"/>
                  </a:cubicBezTo>
                  <a:cubicBezTo>
                    <a:pt x="239909" y="108372"/>
                    <a:pt x="250780" y="114827"/>
                    <a:pt x="261651" y="126378"/>
                  </a:cubicBezTo>
                  <a:cubicBezTo>
                    <a:pt x="272522" y="137928"/>
                    <a:pt x="280336" y="149819"/>
                    <a:pt x="285092" y="162049"/>
                  </a:cubicBezTo>
                  <a:cubicBezTo>
                    <a:pt x="291207" y="181753"/>
                    <a:pt x="292906" y="201797"/>
                    <a:pt x="290188" y="222180"/>
                  </a:cubicBezTo>
                  <a:cubicBezTo>
                    <a:pt x="287470" y="242564"/>
                    <a:pt x="283733" y="261928"/>
                    <a:pt x="278977" y="280273"/>
                  </a:cubicBezTo>
                  <a:cubicBezTo>
                    <a:pt x="268785" y="292503"/>
                    <a:pt x="262501" y="306262"/>
                    <a:pt x="260122" y="321550"/>
                  </a:cubicBezTo>
                  <a:cubicBezTo>
                    <a:pt x="257744" y="336837"/>
                    <a:pt x="251120" y="350936"/>
                    <a:pt x="240248" y="363845"/>
                  </a:cubicBezTo>
                  <a:cubicBezTo>
                    <a:pt x="241608" y="373358"/>
                    <a:pt x="238550" y="382191"/>
                    <a:pt x="231076" y="390344"/>
                  </a:cubicBezTo>
                  <a:cubicBezTo>
                    <a:pt x="223602" y="398497"/>
                    <a:pt x="222923" y="406311"/>
                    <a:pt x="229037" y="413785"/>
                  </a:cubicBezTo>
                  <a:cubicBezTo>
                    <a:pt x="246024" y="411747"/>
                    <a:pt x="260972" y="413955"/>
                    <a:pt x="273881" y="420410"/>
                  </a:cubicBezTo>
                  <a:cubicBezTo>
                    <a:pt x="286791" y="426865"/>
                    <a:pt x="300040" y="431791"/>
                    <a:pt x="313629" y="435188"/>
                  </a:cubicBezTo>
                  <a:cubicBezTo>
                    <a:pt x="324500" y="445380"/>
                    <a:pt x="332993" y="447418"/>
                    <a:pt x="339108" y="441303"/>
                  </a:cubicBezTo>
                  <a:cubicBezTo>
                    <a:pt x="345223" y="435188"/>
                    <a:pt x="350489" y="426865"/>
                    <a:pt x="354905" y="416333"/>
                  </a:cubicBezTo>
                  <a:cubicBezTo>
                    <a:pt x="359322" y="405802"/>
                    <a:pt x="365267" y="397478"/>
                    <a:pt x="372741" y="391363"/>
                  </a:cubicBezTo>
                  <a:cubicBezTo>
                    <a:pt x="372062" y="380492"/>
                    <a:pt x="375629" y="371150"/>
                    <a:pt x="383442" y="363336"/>
                  </a:cubicBezTo>
                  <a:cubicBezTo>
                    <a:pt x="391256" y="355522"/>
                    <a:pt x="395503" y="346520"/>
                    <a:pt x="396182" y="336328"/>
                  </a:cubicBezTo>
                  <a:cubicBezTo>
                    <a:pt x="407733" y="317303"/>
                    <a:pt x="418774" y="298279"/>
                    <a:pt x="429305" y="279254"/>
                  </a:cubicBezTo>
                  <a:cubicBezTo>
                    <a:pt x="439837" y="260229"/>
                    <a:pt x="447141" y="239846"/>
                    <a:pt x="451218" y="218104"/>
                  </a:cubicBezTo>
                  <a:cubicBezTo>
                    <a:pt x="460730" y="211988"/>
                    <a:pt x="465146" y="204854"/>
                    <a:pt x="464467" y="196701"/>
                  </a:cubicBezTo>
                  <a:cubicBezTo>
                    <a:pt x="463787" y="188547"/>
                    <a:pt x="465146" y="181074"/>
                    <a:pt x="468544" y="174279"/>
                  </a:cubicBezTo>
                  <a:cubicBezTo>
                    <a:pt x="469902" y="158652"/>
                    <a:pt x="473470" y="143874"/>
                    <a:pt x="479245" y="129945"/>
                  </a:cubicBezTo>
                  <a:cubicBezTo>
                    <a:pt x="485020" y="116016"/>
                    <a:pt x="486889" y="100559"/>
                    <a:pt x="484850" y="83572"/>
                  </a:cubicBezTo>
                  <a:cubicBezTo>
                    <a:pt x="494362" y="66586"/>
                    <a:pt x="492834" y="51468"/>
                    <a:pt x="480264" y="38219"/>
                  </a:cubicBezTo>
                  <a:cubicBezTo>
                    <a:pt x="467694" y="24970"/>
                    <a:pt x="456653" y="12230"/>
                    <a:pt x="447141" y="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grpSp>
        <p:nvGrpSpPr>
          <p:cNvPr id="57" name="组合 56"/>
          <p:cNvGrpSpPr/>
          <p:nvPr/>
        </p:nvGrpSpPr>
        <p:grpSpPr>
          <a:xfrm>
            <a:off x="7283224" y="1934158"/>
            <a:ext cx="994221" cy="961518"/>
            <a:chOff x="7273396" y="1953208"/>
            <a:chExt cx="994221" cy="961518"/>
          </a:xfrm>
        </p:grpSpPr>
        <p:sp>
          <p:nvSpPr>
            <p:cNvPr id="48" name="PA-文本框 47"/>
            <p:cNvSpPr txBox="1"/>
            <p:nvPr>
              <p:custDataLst>
                <p:tags r:id="rId14"/>
              </p:custDataLst>
            </p:nvPr>
          </p:nvSpPr>
          <p:spPr>
            <a:xfrm>
              <a:off x="7669098" y="1953208"/>
              <a:ext cx="598519" cy="961518"/>
            </a:xfrm>
            <a:custGeom>
              <a:avLst/>
              <a:gdLst/>
              <a:ahLst/>
              <a:cxnLst/>
              <a:rect l="l" t="t" r="r" b="b"/>
              <a:pathLst>
                <a:path w="598519" h="961518">
                  <a:moveTo>
                    <a:pt x="307813" y="0"/>
                  </a:moveTo>
                  <a:lnTo>
                    <a:pt x="374060" y="6115"/>
                  </a:lnTo>
                  <a:cubicBezTo>
                    <a:pt x="378816" y="0"/>
                    <a:pt x="383912" y="-680"/>
                    <a:pt x="389348" y="4076"/>
                  </a:cubicBezTo>
                  <a:cubicBezTo>
                    <a:pt x="394783" y="8832"/>
                    <a:pt x="399200" y="7473"/>
                    <a:pt x="402597" y="0"/>
                  </a:cubicBezTo>
                  <a:cubicBezTo>
                    <a:pt x="418224" y="4076"/>
                    <a:pt x="434531" y="6964"/>
                    <a:pt x="451517" y="8663"/>
                  </a:cubicBezTo>
                  <a:cubicBezTo>
                    <a:pt x="468504" y="10361"/>
                    <a:pt x="484131" y="15287"/>
                    <a:pt x="498399" y="23441"/>
                  </a:cubicBezTo>
                  <a:cubicBezTo>
                    <a:pt x="510630" y="31594"/>
                    <a:pt x="516575" y="40597"/>
                    <a:pt x="516235" y="50449"/>
                  </a:cubicBezTo>
                  <a:cubicBezTo>
                    <a:pt x="515895" y="60301"/>
                    <a:pt x="515725" y="71342"/>
                    <a:pt x="515725" y="83572"/>
                  </a:cubicBezTo>
                  <a:cubicBezTo>
                    <a:pt x="512328" y="99199"/>
                    <a:pt x="512159" y="114147"/>
                    <a:pt x="515216" y="128416"/>
                  </a:cubicBezTo>
                  <a:cubicBezTo>
                    <a:pt x="518273" y="142684"/>
                    <a:pt x="518443" y="156273"/>
                    <a:pt x="515725" y="169183"/>
                  </a:cubicBezTo>
                  <a:cubicBezTo>
                    <a:pt x="519123" y="180054"/>
                    <a:pt x="519123" y="192114"/>
                    <a:pt x="515725" y="205363"/>
                  </a:cubicBezTo>
                  <a:cubicBezTo>
                    <a:pt x="512328" y="218613"/>
                    <a:pt x="512328" y="232711"/>
                    <a:pt x="515725" y="247659"/>
                  </a:cubicBezTo>
                  <a:cubicBezTo>
                    <a:pt x="509610" y="273478"/>
                    <a:pt x="506043" y="299977"/>
                    <a:pt x="505024" y="327155"/>
                  </a:cubicBezTo>
                  <a:cubicBezTo>
                    <a:pt x="504005" y="354333"/>
                    <a:pt x="501797" y="381511"/>
                    <a:pt x="498399" y="408689"/>
                  </a:cubicBezTo>
                  <a:cubicBezTo>
                    <a:pt x="495682" y="423637"/>
                    <a:pt x="498570" y="433659"/>
                    <a:pt x="507062" y="438755"/>
                  </a:cubicBezTo>
                  <a:cubicBezTo>
                    <a:pt x="515555" y="443850"/>
                    <a:pt x="525577" y="447757"/>
                    <a:pt x="537128" y="450475"/>
                  </a:cubicBezTo>
                  <a:cubicBezTo>
                    <a:pt x="548679" y="453193"/>
                    <a:pt x="557851" y="458289"/>
                    <a:pt x="564646" y="465763"/>
                  </a:cubicBezTo>
                  <a:cubicBezTo>
                    <a:pt x="562607" y="472557"/>
                    <a:pt x="562437" y="478163"/>
                    <a:pt x="564136" y="482579"/>
                  </a:cubicBezTo>
                  <a:cubicBezTo>
                    <a:pt x="565835" y="486995"/>
                    <a:pt x="563966" y="492261"/>
                    <a:pt x="558531" y="498376"/>
                  </a:cubicBezTo>
                  <a:cubicBezTo>
                    <a:pt x="544262" y="504491"/>
                    <a:pt x="528635" y="509078"/>
                    <a:pt x="511649" y="512135"/>
                  </a:cubicBezTo>
                  <a:cubicBezTo>
                    <a:pt x="494662" y="515193"/>
                    <a:pt x="478695" y="519439"/>
                    <a:pt x="463748" y="524875"/>
                  </a:cubicBezTo>
                  <a:cubicBezTo>
                    <a:pt x="460351" y="519439"/>
                    <a:pt x="454405" y="518930"/>
                    <a:pt x="445912" y="523346"/>
                  </a:cubicBezTo>
                  <a:cubicBezTo>
                    <a:pt x="437419" y="527762"/>
                    <a:pt x="435890" y="532688"/>
                    <a:pt x="441326" y="538124"/>
                  </a:cubicBezTo>
                  <a:cubicBezTo>
                    <a:pt x="451517" y="538803"/>
                    <a:pt x="456783" y="542371"/>
                    <a:pt x="457123" y="548825"/>
                  </a:cubicBezTo>
                  <a:cubicBezTo>
                    <a:pt x="457462" y="555280"/>
                    <a:pt x="457123" y="561735"/>
                    <a:pt x="456104" y="568190"/>
                  </a:cubicBezTo>
                  <a:cubicBezTo>
                    <a:pt x="455085" y="574644"/>
                    <a:pt x="457633" y="577872"/>
                    <a:pt x="463748" y="577872"/>
                  </a:cubicBezTo>
                  <a:cubicBezTo>
                    <a:pt x="468504" y="588743"/>
                    <a:pt x="476827" y="592650"/>
                    <a:pt x="488717" y="589592"/>
                  </a:cubicBezTo>
                  <a:cubicBezTo>
                    <a:pt x="500607" y="586535"/>
                    <a:pt x="510969" y="589762"/>
                    <a:pt x="519802" y="599275"/>
                  </a:cubicBezTo>
                  <a:cubicBezTo>
                    <a:pt x="527955" y="597916"/>
                    <a:pt x="534920" y="600633"/>
                    <a:pt x="540695" y="607428"/>
                  </a:cubicBezTo>
                  <a:cubicBezTo>
                    <a:pt x="546470" y="614222"/>
                    <a:pt x="549018" y="621187"/>
                    <a:pt x="548339" y="628321"/>
                  </a:cubicBezTo>
                  <a:cubicBezTo>
                    <a:pt x="547659" y="635455"/>
                    <a:pt x="541885" y="638343"/>
                    <a:pt x="531013" y="636984"/>
                  </a:cubicBezTo>
                  <a:cubicBezTo>
                    <a:pt x="524218" y="645137"/>
                    <a:pt x="515386" y="649214"/>
                    <a:pt x="504515" y="649214"/>
                  </a:cubicBezTo>
                  <a:cubicBezTo>
                    <a:pt x="493643" y="649214"/>
                    <a:pt x="483791" y="650403"/>
                    <a:pt x="474958" y="652781"/>
                  </a:cubicBezTo>
                  <a:cubicBezTo>
                    <a:pt x="466125" y="655159"/>
                    <a:pt x="462389" y="663143"/>
                    <a:pt x="463748" y="676732"/>
                  </a:cubicBezTo>
                  <a:cubicBezTo>
                    <a:pt x="460351" y="694398"/>
                    <a:pt x="465276" y="703740"/>
                    <a:pt x="478526" y="704759"/>
                  </a:cubicBezTo>
                  <a:cubicBezTo>
                    <a:pt x="491775" y="705778"/>
                    <a:pt x="504175" y="709685"/>
                    <a:pt x="515725" y="716480"/>
                  </a:cubicBezTo>
                  <a:cubicBezTo>
                    <a:pt x="527955" y="726671"/>
                    <a:pt x="531863" y="736693"/>
                    <a:pt x="527446" y="746545"/>
                  </a:cubicBezTo>
                  <a:cubicBezTo>
                    <a:pt x="523029" y="756397"/>
                    <a:pt x="514706" y="765060"/>
                    <a:pt x="502476" y="772534"/>
                  </a:cubicBezTo>
                  <a:cubicBezTo>
                    <a:pt x="488208" y="773214"/>
                    <a:pt x="476657" y="780518"/>
                    <a:pt x="467824" y="794447"/>
                  </a:cubicBezTo>
                  <a:cubicBezTo>
                    <a:pt x="458991" y="808375"/>
                    <a:pt x="463408" y="819756"/>
                    <a:pt x="481073" y="828589"/>
                  </a:cubicBezTo>
                  <a:cubicBezTo>
                    <a:pt x="524558" y="823153"/>
                    <a:pt x="561928" y="831986"/>
                    <a:pt x="593183" y="855087"/>
                  </a:cubicBezTo>
                  <a:cubicBezTo>
                    <a:pt x="601336" y="873433"/>
                    <a:pt x="600147" y="887361"/>
                    <a:pt x="589616" y="896874"/>
                  </a:cubicBezTo>
                  <a:cubicBezTo>
                    <a:pt x="579084" y="906386"/>
                    <a:pt x="564816" y="911652"/>
                    <a:pt x="546810" y="912671"/>
                  </a:cubicBezTo>
                  <a:cubicBezTo>
                    <a:pt x="528805" y="913690"/>
                    <a:pt x="514027" y="909783"/>
                    <a:pt x="502476" y="900950"/>
                  </a:cubicBezTo>
                  <a:cubicBezTo>
                    <a:pt x="469183" y="901630"/>
                    <a:pt x="439627" y="907405"/>
                    <a:pt x="413808" y="918276"/>
                  </a:cubicBezTo>
                  <a:cubicBezTo>
                    <a:pt x="403616" y="923032"/>
                    <a:pt x="392066" y="923372"/>
                    <a:pt x="379156" y="919295"/>
                  </a:cubicBezTo>
                  <a:cubicBezTo>
                    <a:pt x="366246" y="915219"/>
                    <a:pt x="353676" y="916917"/>
                    <a:pt x="341446" y="924391"/>
                  </a:cubicBezTo>
                  <a:cubicBezTo>
                    <a:pt x="318345" y="918276"/>
                    <a:pt x="294394" y="914539"/>
                    <a:pt x="269595" y="913180"/>
                  </a:cubicBezTo>
                  <a:cubicBezTo>
                    <a:pt x="244795" y="911822"/>
                    <a:pt x="222203" y="905706"/>
                    <a:pt x="201820" y="894835"/>
                  </a:cubicBezTo>
                  <a:cubicBezTo>
                    <a:pt x="192987" y="885323"/>
                    <a:pt x="186871" y="883115"/>
                    <a:pt x="183475" y="888211"/>
                  </a:cubicBezTo>
                  <a:cubicBezTo>
                    <a:pt x="180077" y="893307"/>
                    <a:pt x="178378" y="901290"/>
                    <a:pt x="178378" y="912161"/>
                  </a:cubicBezTo>
                  <a:cubicBezTo>
                    <a:pt x="178378" y="923032"/>
                    <a:pt x="178718" y="932545"/>
                    <a:pt x="179397" y="940698"/>
                  </a:cubicBezTo>
                  <a:cubicBezTo>
                    <a:pt x="182795" y="952249"/>
                    <a:pt x="174812" y="959043"/>
                    <a:pt x="155447" y="961082"/>
                  </a:cubicBezTo>
                  <a:cubicBezTo>
                    <a:pt x="136083" y="963120"/>
                    <a:pt x="119606" y="958024"/>
                    <a:pt x="106017" y="945794"/>
                  </a:cubicBezTo>
                  <a:cubicBezTo>
                    <a:pt x="100581" y="936961"/>
                    <a:pt x="96505" y="925241"/>
                    <a:pt x="93787" y="910633"/>
                  </a:cubicBezTo>
                  <a:cubicBezTo>
                    <a:pt x="91069" y="896024"/>
                    <a:pt x="85633" y="883285"/>
                    <a:pt x="77480" y="872413"/>
                  </a:cubicBezTo>
                  <a:cubicBezTo>
                    <a:pt x="67968" y="866978"/>
                    <a:pt x="65420" y="859334"/>
                    <a:pt x="69837" y="849482"/>
                  </a:cubicBezTo>
                  <a:cubicBezTo>
                    <a:pt x="74253" y="839630"/>
                    <a:pt x="79009" y="829268"/>
                    <a:pt x="84105" y="818397"/>
                  </a:cubicBezTo>
                  <a:cubicBezTo>
                    <a:pt x="89201" y="807526"/>
                    <a:pt x="89370" y="797674"/>
                    <a:pt x="84614" y="788841"/>
                  </a:cubicBezTo>
                  <a:cubicBezTo>
                    <a:pt x="88691" y="775932"/>
                    <a:pt x="92088" y="763192"/>
                    <a:pt x="94806" y="750622"/>
                  </a:cubicBezTo>
                  <a:cubicBezTo>
                    <a:pt x="97524" y="738052"/>
                    <a:pt x="97863" y="724633"/>
                    <a:pt x="95825" y="710365"/>
                  </a:cubicBezTo>
                  <a:cubicBezTo>
                    <a:pt x="93787" y="699493"/>
                    <a:pt x="89880" y="693208"/>
                    <a:pt x="84105" y="691510"/>
                  </a:cubicBezTo>
                  <a:cubicBezTo>
                    <a:pt x="78330" y="689811"/>
                    <a:pt x="70685" y="690661"/>
                    <a:pt x="61173" y="694058"/>
                  </a:cubicBezTo>
                  <a:cubicBezTo>
                    <a:pt x="41469" y="687263"/>
                    <a:pt x="31617" y="674354"/>
                    <a:pt x="31617" y="655329"/>
                  </a:cubicBezTo>
                  <a:cubicBezTo>
                    <a:pt x="31617" y="636305"/>
                    <a:pt x="33995" y="617620"/>
                    <a:pt x="38751" y="599275"/>
                  </a:cubicBezTo>
                  <a:cubicBezTo>
                    <a:pt x="48943" y="590442"/>
                    <a:pt x="48943" y="578891"/>
                    <a:pt x="38751" y="564623"/>
                  </a:cubicBezTo>
                  <a:cubicBezTo>
                    <a:pt x="55738" y="569379"/>
                    <a:pt x="68138" y="565981"/>
                    <a:pt x="75951" y="554431"/>
                  </a:cubicBezTo>
                  <a:cubicBezTo>
                    <a:pt x="83765" y="542880"/>
                    <a:pt x="91749" y="533028"/>
                    <a:pt x="99902" y="524875"/>
                  </a:cubicBezTo>
                  <a:cubicBezTo>
                    <a:pt x="116888" y="510606"/>
                    <a:pt x="130987" y="495658"/>
                    <a:pt x="142198" y="480031"/>
                  </a:cubicBezTo>
                  <a:cubicBezTo>
                    <a:pt x="153409" y="464404"/>
                    <a:pt x="167507" y="449796"/>
                    <a:pt x="184494" y="436207"/>
                  </a:cubicBezTo>
                  <a:cubicBezTo>
                    <a:pt x="179058" y="425335"/>
                    <a:pt x="174302" y="413955"/>
                    <a:pt x="170225" y="402064"/>
                  </a:cubicBezTo>
                  <a:cubicBezTo>
                    <a:pt x="166148" y="390174"/>
                    <a:pt x="159694" y="379133"/>
                    <a:pt x="150861" y="368941"/>
                  </a:cubicBezTo>
                  <a:cubicBezTo>
                    <a:pt x="148143" y="358070"/>
                    <a:pt x="143217" y="355862"/>
                    <a:pt x="136083" y="362316"/>
                  </a:cubicBezTo>
                  <a:cubicBezTo>
                    <a:pt x="128949" y="368771"/>
                    <a:pt x="122324" y="375056"/>
                    <a:pt x="116209" y="381171"/>
                  </a:cubicBezTo>
                  <a:cubicBezTo>
                    <a:pt x="102620" y="398157"/>
                    <a:pt x="85464" y="405122"/>
                    <a:pt x="64740" y="402064"/>
                  </a:cubicBezTo>
                  <a:cubicBezTo>
                    <a:pt x="44017" y="399007"/>
                    <a:pt x="26182" y="390344"/>
                    <a:pt x="11234" y="376075"/>
                  </a:cubicBezTo>
                  <a:cubicBezTo>
                    <a:pt x="6478" y="367922"/>
                    <a:pt x="2911" y="359938"/>
                    <a:pt x="532" y="352125"/>
                  </a:cubicBezTo>
                  <a:cubicBezTo>
                    <a:pt x="-1846" y="344311"/>
                    <a:pt x="3760" y="342442"/>
                    <a:pt x="17349" y="346519"/>
                  </a:cubicBezTo>
                  <a:cubicBezTo>
                    <a:pt x="26861" y="360108"/>
                    <a:pt x="36034" y="361977"/>
                    <a:pt x="44867" y="352125"/>
                  </a:cubicBezTo>
                  <a:cubicBezTo>
                    <a:pt x="53699" y="342273"/>
                    <a:pt x="62872" y="334968"/>
                    <a:pt x="72384" y="330212"/>
                  </a:cubicBezTo>
                  <a:cubicBezTo>
                    <a:pt x="82576" y="317303"/>
                    <a:pt x="93617" y="307111"/>
                    <a:pt x="105508" y="299637"/>
                  </a:cubicBezTo>
                  <a:cubicBezTo>
                    <a:pt x="117398" y="292163"/>
                    <a:pt x="128778" y="281971"/>
                    <a:pt x="139650" y="269062"/>
                  </a:cubicBezTo>
                  <a:cubicBezTo>
                    <a:pt x="138970" y="261588"/>
                    <a:pt x="142707" y="255982"/>
                    <a:pt x="150861" y="252245"/>
                  </a:cubicBezTo>
                  <a:cubicBezTo>
                    <a:pt x="159014" y="248508"/>
                    <a:pt x="159014" y="242903"/>
                    <a:pt x="150861" y="235429"/>
                  </a:cubicBezTo>
                  <a:cubicBezTo>
                    <a:pt x="127080" y="234070"/>
                    <a:pt x="107206" y="224388"/>
                    <a:pt x="91239" y="206383"/>
                  </a:cubicBezTo>
                  <a:cubicBezTo>
                    <a:pt x="75272" y="188377"/>
                    <a:pt x="61513" y="170542"/>
                    <a:pt x="49962" y="152876"/>
                  </a:cubicBezTo>
                  <a:cubicBezTo>
                    <a:pt x="60154" y="150158"/>
                    <a:pt x="69327" y="152366"/>
                    <a:pt x="77480" y="159501"/>
                  </a:cubicBezTo>
                  <a:cubicBezTo>
                    <a:pt x="85633" y="166635"/>
                    <a:pt x="93108" y="167484"/>
                    <a:pt x="99902" y="162048"/>
                  </a:cubicBezTo>
                  <a:cubicBezTo>
                    <a:pt x="110094" y="167484"/>
                    <a:pt x="121305" y="166974"/>
                    <a:pt x="133535" y="160520"/>
                  </a:cubicBezTo>
                  <a:cubicBezTo>
                    <a:pt x="145765" y="154065"/>
                    <a:pt x="157316" y="154574"/>
                    <a:pt x="168187" y="162048"/>
                  </a:cubicBezTo>
                  <a:cubicBezTo>
                    <a:pt x="179058" y="168843"/>
                    <a:pt x="185683" y="169013"/>
                    <a:pt x="188061" y="162558"/>
                  </a:cubicBezTo>
                  <a:cubicBezTo>
                    <a:pt x="190439" y="156103"/>
                    <a:pt x="191288" y="147101"/>
                    <a:pt x="190608" y="135550"/>
                  </a:cubicBezTo>
                  <a:cubicBezTo>
                    <a:pt x="189929" y="123999"/>
                    <a:pt x="189590" y="114487"/>
                    <a:pt x="189590" y="107013"/>
                  </a:cubicBezTo>
                  <a:cubicBezTo>
                    <a:pt x="190269" y="90706"/>
                    <a:pt x="184324" y="81364"/>
                    <a:pt x="171754" y="78986"/>
                  </a:cubicBezTo>
                  <a:cubicBezTo>
                    <a:pt x="159184" y="76608"/>
                    <a:pt x="148483" y="71342"/>
                    <a:pt x="139650" y="63188"/>
                  </a:cubicBezTo>
                  <a:cubicBezTo>
                    <a:pt x="132855" y="56394"/>
                    <a:pt x="125211" y="48580"/>
                    <a:pt x="116719" y="39747"/>
                  </a:cubicBezTo>
                  <a:cubicBezTo>
                    <a:pt x="108225" y="30914"/>
                    <a:pt x="106697" y="23441"/>
                    <a:pt x="112132" y="17326"/>
                  </a:cubicBezTo>
                  <a:cubicBezTo>
                    <a:pt x="130477" y="28197"/>
                    <a:pt x="146954" y="32783"/>
                    <a:pt x="161562" y="31084"/>
                  </a:cubicBezTo>
                  <a:cubicBezTo>
                    <a:pt x="176170" y="29386"/>
                    <a:pt x="192647" y="32273"/>
                    <a:pt x="210992" y="39747"/>
                  </a:cubicBezTo>
                  <a:cubicBezTo>
                    <a:pt x="232055" y="39747"/>
                    <a:pt x="246154" y="47901"/>
                    <a:pt x="253288" y="64208"/>
                  </a:cubicBezTo>
                  <a:cubicBezTo>
                    <a:pt x="260422" y="80514"/>
                    <a:pt x="265348" y="96481"/>
                    <a:pt x="268066" y="112109"/>
                  </a:cubicBezTo>
                  <a:cubicBezTo>
                    <a:pt x="263989" y="130454"/>
                    <a:pt x="268066" y="141835"/>
                    <a:pt x="280296" y="146251"/>
                  </a:cubicBezTo>
                  <a:cubicBezTo>
                    <a:pt x="292526" y="150668"/>
                    <a:pt x="305436" y="154235"/>
                    <a:pt x="319024" y="156953"/>
                  </a:cubicBezTo>
                  <a:cubicBezTo>
                    <a:pt x="331255" y="152196"/>
                    <a:pt x="343655" y="149479"/>
                    <a:pt x="356224" y="148799"/>
                  </a:cubicBezTo>
                  <a:cubicBezTo>
                    <a:pt x="368794" y="148120"/>
                    <a:pt x="380175" y="152536"/>
                    <a:pt x="390367" y="162048"/>
                  </a:cubicBezTo>
                  <a:cubicBezTo>
                    <a:pt x="408033" y="165446"/>
                    <a:pt x="418394" y="161709"/>
                    <a:pt x="421452" y="150838"/>
                  </a:cubicBezTo>
                  <a:cubicBezTo>
                    <a:pt x="424509" y="139966"/>
                    <a:pt x="425698" y="127566"/>
                    <a:pt x="425019" y="113638"/>
                  </a:cubicBezTo>
                  <a:cubicBezTo>
                    <a:pt x="424339" y="99709"/>
                    <a:pt x="426038" y="88328"/>
                    <a:pt x="430115" y="79495"/>
                  </a:cubicBezTo>
                  <a:cubicBezTo>
                    <a:pt x="431473" y="67265"/>
                    <a:pt x="427737" y="58602"/>
                    <a:pt x="418904" y="53506"/>
                  </a:cubicBezTo>
                  <a:cubicBezTo>
                    <a:pt x="410071" y="48410"/>
                    <a:pt x="400558" y="49260"/>
                    <a:pt x="390367" y="56054"/>
                  </a:cubicBezTo>
                  <a:cubicBezTo>
                    <a:pt x="382893" y="46542"/>
                    <a:pt x="373211" y="40257"/>
                    <a:pt x="361321" y="37199"/>
                  </a:cubicBezTo>
                  <a:cubicBezTo>
                    <a:pt x="349430" y="34142"/>
                    <a:pt x="338219" y="30405"/>
                    <a:pt x="327688" y="25989"/>
                  </a:cubicBezTo>
                  <a:cubicBezTo>
                    <a:pt x="317156" y="21572"/>
                    <a:pt x="310532" y="12909"/>
                    <a:pt x="307813" y="0"/>
                  </a:cubicBezTo>
                  <a:close/>
                  <a:moveTo>
                    <a:pt x="275550" y="171030"/>
                  </a:moveTo>
                  <a:cubicBezTo>
                    <a:pt x="273109" y="171327"/>
                    <a:pt x="270614" y="172070"/>
                    <a:pt x="268066" y="173259"/>
                  </a:cubicBezTo>
                  <a:lnTo>
                    <a:pt x="268066" y="207911"/>
                  </a:lnTo>
                  <a:cubicBezTo>
                    <a:pt x="266707" y="224898"/>
                    <a:pt x="263989" y="242563"/>
                    <a:pt x="259912" y="260908"/>
                  </a:cubicBezTo>
                  <a:cubicBezTo>
                    <a:pt x="255836" y="279254"/>
                    <a:pt x="256855" y="296919"/>
                    <a:pt x="262970" y="313906"/>
                  </a:cubicBezTo>
                  <a:cubicBezTo>
                    <a:pt x="282674" y="307111"/>
                    <a:pt x="298981" y="297089"/>
                    <a:pt x="311891" y="283840"/>
                  </a:cubicBezTo>
                  <a:cubicBezTo>
                    <a:pt x="324800" y="270591"/>
                    <a:pt x="338219" y="258360"/>
                    <a:pt x="352148" y="247150"/>
                  </a:cubicBezTo>
                  <a:cubicBezTo>
                    <a:pt x="366077" y="235939"/>
                    <a:pt x="367096" y="226766"/>
                    <a:pt x="355205" y="219632"/>
                  </a:cubicBezTo>
                  <a:cubicBezTo>
                    <a:pt x="343315" y="212498"/>
                    <a:pt x="332954" y="204514"/>
                    <a:pt x="324121" y="195681"/>
                  </a:cubicBezTo>
                  <a:cubicBezTo>
                    <a:pt x="313929" y="195002"/>
                    <a:pt x="304586" y="189906"/>
                    <a:pt x="296093" y="180394"/>
                  </a:cubicBezTo>
                  <a:cubicBezTo>
                    <a:pt x="289723" y="173259"/>
                    <a:pt x="282876" y="170138"/>
                    <a:pt x="275550" y="171030"/>
                  </a:cubicBezTo>
                  <a:close/>
                  <a:moveTo>
                    <a:pt x="408712" y="234505"/>
                  </a:moveTo>
                  <a:cubicBezTo>
                    <a:pt x="407013" y="234272"/>
                    <a:pt x="404975" y="234580"/>
                    <a:pt x="402597" y="235429"/>
                  </a:cubicBezTo>
                  <a:lnTo>
                    <a:pt x="390367" y="258870"/>
                  </a:lnTo>
                  <a:cubicBezTo>
                    <a:pt x="389008" y="268722"/>
                    <a:pt x="386035" y="277725"/>
                    <a:pt x="381449" y="285878"/>
                  </a:cubicBezTo>
                  <a:lnTo>
                    <a:pt x="366819" y="303114"/>
                  </a:lnTo>
                  <a:lnTo>
                    <a:pt x="366926" y="302185"/>
                  </a:lnTo>
                  <a:cubicBezTo>
                    <a:pt x="366926" y="294371"/>
                    <a:pt x="364208" y="294541"/>
                    <a:pt x="358773" y="302695"/>
                  </a:cubicBezTo>
                  <a:cubicBezTo>
                    <a:pt x="360131" y="304563"/>
                    <a:pt x="361321" y="305954"/>
                    <a:pt x="362340" y="306867"/>
                  </a:cubicBezTo>
                  <a:lnTo>
                    <a:pt x="363241" y="307329"/>
                  </a:lnTo>
                  <a:lnTo>
                    <a:pt x="362849" y="307790"/>
                  </a:lnTo>
                  <a:cubicBezTo>
                    <a:pt x="347222" y="320700"/>
                    <a:pt x="334312" y="333610"/>
                    <a:pt x="324121" y="346519"/>
                  </a:cubicBezTo>
                  <a:cubicBezTo>
                    <a:pt x="316647" y="353314"/>
                    <a:pt x="316987" y="356881"/>
                    <a:pt x="325140" y="357220"/>
                  </a:cubicBezTo>
                  <a:cubicBezTo>
                    <a:pt x="333293" y="357560"/>
                    <a:pt x="338728" y="360108"/>
                    <a:pt x="341446" y="364864"/>
                  </a:cubicBezTo>
                  <a:cubicBezTo>
                    <a:pt x="352997" y="360108"/>
                    <a:pt x="362679" y="361467"/>
                    <a:pt x="370493" y="368941"/>
                  </a:cubicBezTo>
                  <a:cubicBezTo>
                    <a:pt x="378307" y="376415"/>
                    <a:pt x="385951" y="383719"/>
                    <a:pt x="393424" y="390853"/>
                  </a:cubicBezTo>
                  <a:cubicBezTo>
                    <a:pt x="399030" y="396204"/>
                    <a:pt x="405209" y="397828"/>
                    <a:pt x="411961" y="395726"/>
                  </a:cubicBezTo>
                  <a:lnTo>
                    <a:pt x="417311" y="393149"/>
                  </a:lnTo>
                  <a:lnTo>
                    <a:pt x="416865" y="396968"/>
                  </a:lnTo>
                  <a:cubicBezTo>
                    <a:pt x="416865" y="404782"/>
                    <a:pt x="419583" y="404952"/>
                    <a:pt x="425019" y="397478"/>
                  </a:cubicBezTo>
                  <a:cubicBezTo>
                    <a:pt x="422301" y="393401"/>
                    <a:pt x="420263" y="391320"/>
                    <a:pt x="418904" y="391235"/>
                  </a:cubicBezTo>
                  <a:lnTo>
                    <a:pt x="418637" y="391475"/>
                  </a:lnTo>
                  <a:lnTo>
                    <a:pt x="406164" y="349067"/>
                  </a:lnTo>
                  <a:cubicBezTo>
                    <a:pt x="401748" y="334459"/>
                    <a:pt x="395123" y="320700"/>
                    <a:pt x="386290" y="307790"/>
                  </a:cubicBezTo>
                  <a:cubicBezTo>
                    <a:pt x="388328" y="307790"/>
                    <a:pt x="394274" y="307451"/>
                    <a:pt x="404126" y="306771"/>
                  </a:cubicBezTo>
                  <a:cubicBezTo>
                    <a:pt x="413978" y="306092"/>
                    <a:pt x="417205" y="299297"/>
                    <a:pt x="413808" y="286388"/>
                  </a:cubicBezTo>
                  <a:cubicBezTo>
                    <a:pt x="413129" y="276875"/>
                    <a:pt x="413469" y="265155"/>
                    <a:pt x="414827" y="251226"/>
                  </a:cubicBezTo>
                  <a:cubicBezTo>
                    <a:pt x="415846" y="240780"/>
                    <a:pt x="413808" y="235206"/>
                    <a:pt x="408712" y="234505"/>
                  </a:cubicBezTo>
                  <a:close/>
                  <a:moveTo>
                    <a:pt x="172327" y="277725"/>
                  </a:moveTo>
                  <a:cubicBezTo>
                    <a:pt x="171096" y="278065"/>
                    <a:pt x="169715" y="278914"/>
                    <a:pt x="168187" y="280273"/>
                  </a:cubicBezTo>
                  <a:cubicBezTo>
                    <a:pt x="168866" y="293862"/>
                    <a:pt x="164449" y="305073"/>
                    <a:pt x="154938" y="313906"/>
                  </a:cubicBezTo>
                  <a:cubicBezTo>
                    <a:pt x="145426" y="322738"/>
                    <a:pt x="144066" y="333610"/>
                    <a:pt x="150861" y="346519"/>
                  </a:cubicBezTo>
                  <a:cubicBezTo>
                    <a:pt x="159694" y="357390"/>
                    <a:pt x="165469" y="360448"/>
                    <a:pt x="168187" y="355692"/>
                  </a:cubicBezTo>
                  <a:cubicBezTo>
                    <a:pt x="170905" y="350936"/>
                    <a:pt x="173283" y="343801"/>
                    <a:pt x="175321" y="334289"/>
                  </a:cubicBezTo>
                  <a:cubicBezTo>
                    <a:pt x="177359" y="324777"/>
                    <a:pt x="180417" y="317982"/>
                    <a:pt x="184494" y="313906"/>
                  </a:cubicBezTo>
                  <a:cubicBezTo>
                    <a:pt x="182455" y="307790"/>
                    <a:pt x="180757" y="299297"/>
                    <a:pt x="179397" y="288426"/>
                  </a:cubicBezTo>
                  <a:cubicBezTo>
                    <a:pt x="178379" y="280273"/>
                    <a:pt x="176021" y="276706"/>
                    <a:pt x="172327" y="277725"/>
                  </a:cubicBezTo>
                  <a:close/>
                  <a:moveTo>
                    <a:pt x="294214" y="355087"/>
                  </a:moveTo>
                  <a:cubicBezTo>
                    <a:pt x="291390" y="355320"/>
                    <a:pt x="288449" y="356201"/>
                    <a:pt x="285392" y="357730"/>
                  </a:cubicBezTo>
                  <a:cubicBezTo>
                    <a:pt x="281995" y="358409"/>
                    <a:pt x="277918" y="358409"/>
                    <a:pt x="273161" y="357730"/>
                  </a:cubicBezTo>
                  <a:cubicBezTo>
                    <a:pt x="268405" y="357051"/>
                    <a:pt x="265008" y="359429"/>
                    <a:pt x="262970" y="364864"/>
                  </a:cubicBezTo>
                  <a:cubicBezTo>
                    <a:pt x="268405" y="378453"/>
                    <a:pt x="269765" y="393401"/>
                    <a:pt x="267047" y="409708"/>
                  </a:cubicBezTo>
                  <a:cubicBezTo>
                    <a:pt x="264329" y="426015"/>
                    <a:pt x="258893" y="440623"/>
                    <a:pt x="250740" y="453533"/>
                  </a:cubicBezTo>
                  <a:cubicBezTo>
                    <a:pt x="246663" y="463724"/>
                    <a:pt x="240208" y="471708"/>
                    <a:pt x="231376" y="477483"/>
                  </a:cubicBezTo>
                  <a:cubicBezTo>
                    <a:pt x="222542" y="483258"/>
                    <a:pt x="215748" y="491921"/>
                    <a:pt x="210992" y="503472"/>
                  </a:cubicBezTo>
                  <a:cubicBezTo>
                    <a:pt x="221863" y="510267"/>
                    <a:pt x="232055" y="510436"/>
                    <a:pt x="241567" y="503982"/>
                  </a:cubicBezTo>
                  <a:cubicBezTo>
                    <a:pt x="251080" y="497527"/>
                    <a:pt x="259912" y="491582"/>
                    <a:pt x="268066" y="486146"/>
                  </a:cubicBezTo>
                  <a:cubicBezTo>
                    <a:pt x="279616" y="482069"/>
                    <a:pt x="291846" y="477143"/>
                    <a:pt x="304756" y="471368"/>
                  </a:cubicBezTo>
                  <a:cubicBezTo>
                    <a:pt x="317666" y="465593"/>
                    <a:pt x="327858" y="457949"/>
                    <a:pt x="335332" y="448437"/>
                  </a:cubicBezTo>
                  <a:cubicBezTo>
                    <a:pt x="345523" y="443001"/>
                    <a:pt x="350619" y="436376"/>
                    <a:pt x="350619" y="428563"/>
                  </a:cubicBezTo>
                  <a:cubicBezTo>
                    <a:pt x="350619" y="420749"/>
                    <a:pt x="349260" y="412426"/>
                    <a:pt x="346542" y="403593"/>
                  </a:cubicBezTo>
                  <a:cubicBezTo>
                    <a:pt x="334992" y="396119"/>
                    <a:pt x="324970" y="385078"/>
                    <a:pt x="316477" y="370470"/>
                  </a:cubicBezTo>
                  <a:cubicBezTo>
                    <a:pt x="310107" y="359514"/>
                    <a:pt x="302686" y="354386"/>
                    <a:pt x="294214" y="355087"/>
                  </a:cubicBezTo>
                  <a:close/>
                  <a:moveTo>
                    <a:pt x="347052" y="536372"/>
                  </a:moveTo>
                  <a:cubicBezTo>
                    <a:pt x="345183" y="536521"/>
                    <a:pt x="343315" y="537105"/>
                    <a:pt x="341446" y="538124"/>
                  </a:cubicBezTo>
                  <a:cubicBezTo>
                    <a:pt x="316987" y="538803"/>
                    <a:pt x="293036" y="541182"/>
                    <a:pt x="269595" y="545258"/>
                  </a:cubicBezTo>
                  <a:cubicBezTo>
                    <a:pt x="246154" y="549335"/>
                    <a:pt x="221523" y="550354"/>
                    <a:pt x="195705" y="548316"/>
                  </a:cubicBezTo>
                  <a:cubicBezTo>
                    <a:pt x="186192" y="553072"/>
                    <a:pt x="183475" y="558677"/>
                    <a:pt x="187551" y="565132"/>
                  </a:cubicBezTo>
                  <a:cubicBezTo>
                    <a:pt x="191627" y="571587"/>
                    <a:pt x="197403" y="578721"/>
                    <a:pt x="204877" y="586535"/>
                  </a:cubicBezTo>
                  <a:cubicBezTo>
                    <a:pt x="212351" y="594349"/>
                    <a:pt x="214389" y="602332"/>
                    <a:pt x="210992" y="610485"/>
                  </a:cubicBezTo>
                  <a:cubicBezTo>
                    <a:pt x="204877" y="615921"/>
                    <a:pt x="205556" y="621017"/>
                    <a:pt x="213030" y="625773"/>
                  </a:cubicBezTo>
                  <a:cubicBezTo>
                    <a:pt x="220504" y="630529"/>
                    <a:pt x="227639" y="632907"/>
                    <a:pt x="234433" y="632907"/>
                  </a:cubicBezTo>
                  <a:cubicBezTo>
                    <a:pt x="245304" y="635625"/>
                    <a:pt x="255156" y="635115"/>
                    <a:pt x="263989" y="631379"/>
                  </a:cubicBezTo>
                  <a:cubicBezTo>
                    <a:pt x="272823" y="627642"/>
                    <a:pt x="281995" y="624074"/>
                    <a:pt x="291507" y="620677"/>
                  </a:cubicBezTo>
                  <a:cubicBezTo>
                    <a:pt x="313249" y="612524"/>
                    <a:pt x="335671" y="605390"/>
                    <a:pt x="358773" y="599275"/>
                  </a:cubicBezTo>
                  <a:cubicBezTo>
                    <a:pt x="371003" y="598595"/>
                    <a:pt x="376778" y="592140"/>
                    <a:pt x="376098" y="579910"/>
                  </a:cubicBezTo>
                  <a:cubicBezTo>
                    <a:pt x="375419" y="567680"/>
                    <a:pt x="371342" y="556639"/>
                    <a:pt x="363869" y="546787"/>
                  </a:cubicBezTo>
                  <a:cubicBezTo>
                    <a:pt x="358263" y="539398"/>
                    <a:pt x="352657" y="535926"/>
                    <a:pt x="347052" y="536372"/>
                  </a:cubicBezTo>
                  <a:close/>
                  <a:moveTo>
                    <a:pt x="212903" y="645392"/>
                  </a:moveTo>
                  <a:cubicBezTo>
                    <a:pt x="209591" y="644883"/>
                    <a:pt x="205896" y="646496"/>
                    <a:pt x="201820" y="650233"/>
                  </a:cubicBezTo>
                  <a:cubicBezTo>
                    <a:pt x="196384" y="672655"/>
                    <a:pt x="191118" y="695247"/>
                    <a:pt x="186022" y="718008"/>
                  </a:cubicBezTo>
                  <a:cubicBezTo>
                    <a:pt x="180926" y="740770"/>
                    <a:pt x="178718" y="764381"/>
                    <a:pt x="179397" y="788841"/>
                  </a:cubicBezTo>
                  <a:cubicBezTo>
                    <a:pt x="181436" y="802430"/>
                    <a:pt x="182965" y="815849"/>
                    <a:pt x="183984" y="829098"/>
                  </a:cubicBezTo>
                  <a:cubicBezTo>
                    <a:pt x="185003" y="842348"/>
                    <a:pt x="183475" y="855087"/>
                    <a:pt x="179397" y="867318"/>
                  </a:cubicBezTo>
                  <a:cubicBezTo>
                    <a:pt x="182115" y="875471"/>
                    <a:pt x="189929" y="879208"/>
                    <a:pt x="202838" y="878529"/>
                  </a:cubicBezTo>
                  <a:cubicBezTo>
                    <a:pt x="215748" y="877849"/>
                    <a:pt x="228658" y="877849"/>
                    <a:pt x="241567" y="878529"/>
                  </a:cubicBezTo>
                  <a:cubicBezTo>
                    <a:pt x="257874" y="873772"/>
                    <a:pt x="275540" y="869866"/>
                    <a:pt x="294564" y="866808"/>
                  </a:cubicBezTo>
                  <a:cubicBezTo>
                    <a:pt x="313589" y="863750"/>
                    <a:pt x="330915" y="856107"/>
                    <a:pt x="346542" y="843877"/>
                  </a:cubicBezTo>
                  <a:cubicBezTo>
                    <a:pt x="362169" y="847274"/>
                    <a:pt x="368454" y="842348"/>
                    <a:pt x="365397" y="829098"/>
                  </a:cubicBezTo>
                  <a:cubicBezTo>
                    <a:pt x="362340" y="815849"/>
                    <a:pt x="357753" y="804468"/>
                    <a:pt x="351639" y="794956"/>
                  </a:cubicBezTo>
                  <a:cubicBezTo>
                    <a:pt x="338049" y="787482"/>
                    <a:pt x="321912" y="783575"/>
                    <a:pt x="303228" y="783236"/>
                  </a:cubicBezTo>
                  <a:cubicBezTo>
                    <a:pt x="284543" y="782896"/>
                    <a:pt x="267047" y="781027"/>
                    <a:pt x="250740" y="777630"/>
                  </a:cubicBezTo>
                  <a:cubicBezTo>
                    <a:pt x="244625" y="774233"/>
                    <a:pt x="237151" y="767269"/>
                    <a:pt x="228318" y="756737"/>
                  </a:cubicBezTo>
                  <a:cubicBezTo>
                    <a:pt x="219485" y="746206"/>
                    <a:pt x="217787" y="738222"/>
                    <a:pt x="223222" y="732786"/>
                  </a:cubicBezTo>
                  <a:cubicBezTo>
                    <a:pt x="246324" y="743658"/>
                    <a:pt x="268915" y="745526"/>
                    <a:pt x="290998" y="738392"/>
                  </a:cubicBezTo>
                  <a:cubicBezTo>
                    <a:pt x="313079" y="731258"/>
                    <a:pt x="335671" y="723954"/>
                    <a:pt x="358773" y="716480"/>
                  </a:cubicBezTo>
                  <a:cubicBezTo>
                    <a:pt x="369644" y="710365"/>
                    <a:pt x="373381" y="703400"/>
                    <a:pt x="369983" y="695587"/>
                  </a:cubicBezTo>
                  <a:cubicBezTo>
                    <a:pt x="366587" y="687773"/>
                    <a:pt x="367945" y="679789"/>
                    <a:pt x="374060" y="671636"/>
                  </a:cubicBezTo>
                  <a:cubicBezTo>
                    <a:pt x="367266" y="662124"/>
                    <a:pt x="357583" y="657367"/>
                    <a:pt x="345013" y="657367"/>
                  </a:cubicBezTo>
                  <a:cubicBezTo>
                    <a:pt x="332444" y="657367"/>
                    <a:pt x="321743" y="660425"/>
                    <a:pt x="312910" y="666540"/>
                  </a:cubicBezTo>
                  <a:cubicBezTo>
                    <a:pt x="300680" y="661784"/>
                    <a:pt x="289299" y="662124"/>
                    <a:pt x="278768" y="667559"/>
                  </a:cubicBezTo>
                  <a:cubicBezTo>
                    <a:pt x="268236" y="672995"/>
                    <a:pt x="257535" y="672655"/>
                    <a:pt x="246663" y="666540"/>
                  </a:cubicBezTo>
                  <a:cubicBezTo>
                    <a:pt x="235113" y="667219"/>
                    <a:pt x="226789" y="662803"/>
                    <a:pt x="221694" y="653291"/>
                  </a:cubicBezTo>
                  <a:cubicBezTo>
                    <a:pt x="219146" y="648535"/>
                    <a:pt x="216216" y="645902"/>
                    <a:pt x="212903" y="645392"/>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5" name="PA-文本框 44"/>
            <p:cNvSpPr txBox="1"/>
            <p:nvPr>
              <p:custDataLst>
                <p:tags r:id="rId15"/>
              </p:custDataLst>
            </p:nvPr>
          </p:nvSpPr>
          <p:spPr>
            <a:xfrm>
              <a:off x="7273396" y="2004166"/>
              <a:ext cx="429358" cy="833724"/>
            </a:xfrm>
            <a:custGeom>
              <a:avLst/>
              <a:gdLst/>
              <a:ahLst/>
              <a:cxnLst/>
              <a:rect l="l" t="t" r="r" b="b"/>
              <a:pathLst>
                <a:path w="429358" h="833724">
                  <a:moveTo>
                    <a:pt x="160296" y="0"/>
                  </a:moveTo>
                  <a:lnTo>
                    <a:pt x="206159" y="21403"/>
                  </a:lnTo>
                  <a:cubicBezTo>
                    <a:pt x="220427" y="30236"/>
                    <a:pt x="237243" y="37540"/>
                    <a:pt x="256607" y="43315"/>
                  </a:cubicBezTo>
                  <a:cubicBezTo>
                    <a:pt x="275972" y="49091"/>
                    <a:pt x="287013" y="62510"/>
                    <a:pt x="289731" y="83573"/>
                  </a:cubicBezTo>
                  <a:cubicBezTo>
                    <a:pt x="281577" y="110071"/>
                    <a:pt x="279879" y="137759"/>
                    <a:pt x="284635" y="166635"/>
                  </a:cubicBezTo>
                  <a:cubicBezTo>
                    <a:pt x="289391" y="195512"/>
                    <a:pt x="287013" y="222181"/>
                    <a:pt x="277501" y="246641"/>
                  </a:cubicBezTo>
                  <a:cubicBezTo>
                    <a:pt x="278859" y="249698"/>
                    <a:pt x="280229" y="252225"/>
                    <a:pt x="281609" y="254221"/>
                  </a:cubicBezTo>
                  <a:lnTo>
                    <a:pt x="284819" y="257603"/>
                  </a:lnTo>
                  <a:lnTo>
                    <a:pt x="281959" y="258775"/>
                  </a:lnTo>
                  <a:cubicBezTo>
                    <a:pt x="280685" y="259688"/>
                    <a:pt x="279199" y="261079"/>
                    <a:pt x="277501" y="262948"/>
                  </a:cubicBezTo>
                  <a:cubicBezTo>
                    <a:pt x="284295" y="271101"/>
                    <a:pt x="287693" y="271271"/>
                    <a:pt x="287693" y="263457"/>
                  </a:cubicBezTo>
                  <a:cubicBezTo>
                    <a:pt x="287693" y="261504"/>
                    <a:pt x="287480" y="260028"/>
                    <a:pt x="287055" y="259030"/>
                  </a:cubicBezTo>
                  <a:lnTo>
                    <a:pt x="286961" y="258953"/>
                  </a:lnTo>
                  <a:lnTo>
                    <a:pt x="290017" y="259826"/>
                  </a:lnTo>
                  <a:cubicBezTo>
                    <a:pt x="291440" y="259699"/>
                    <a:pt x="292873" y="259041"/>
                    <a:pt x="294317" y="257852"/>
                  </a:cubicBezTo>
                  <a:cubicBezTo>
                    <a:pt x="300092" y="253095"/>
                    <a:pt x="306037" y="245452"/>
                    <a:pt x="312153" y="234920"/>
                  </a:cubicBezTo>
                  <a:cubicBezTo>
                    <a:pt x="318267" y="224389"/>
                    <a:pt x="323703" y="217085"/>
                    <a:pt x="328459" y="213008"/>
                  </a:cubicBezTo>
                  <a:cubicBezTo>
                    <a:pt x="335254" y="192624"/>
                    <a:pt x="343747" y="172411"/>
                    <a:pt x="353939" y="152367"/>
                  </a:cubicBezTo>
                  <a:cubicBezTo>
                    <a:pt x="364130" y="132323"/>
                    <a:pt x="364810" y="111090"/>
                    <a:pt x="355977" y="88669"/>
                  </a:cubicBezTo>
                  <a:cubicBezTo>
                    <a:pt x="346465" y="78477"/>
                    <a:pt x="344936" y="73381"/>
                    <a:pt x="351391" y="73381"/>
                  </a:cubicBezTo>
                  <a:cubicBezTo>
                    <a:pt x="357846" y="73381"/>
                    <a:pt x="365999" y="76438"/>
                    <a:pt x="375851" y="82553"/>
                  </a:cubicBezTo>
                  <a:cubicBezTo>
                    <a:pt x="385703" y="88669"/>
                    <a:pt x="392327" y="95123"/>
                    <a:pt x="395725" y="101918"/>
                  </a:cubicBezTo>
                  <a:cubicBezTo>
                    <a:pt x="408635" y="108712"/>
                    <a:pt x="415768" y="118734"/>
                    <a:pt x="417128" y="131984"/>
                  </a:cubicBezTo>
                  <a:cubicBezTo>
                    <a:pt x="418486" y="145233"/>
                    <a:pt x="422563" y="157293"/>
                    <a:pt x="429358" y="168164"/>
                  </a:cubicBezTo>
                  <a:cubicBezTo>
                    <a:pt x="419846" y="186509"/>
                    <a:pt x="410843" y="204855"/>
                    <a:pt x="402350" y="223200"/>
                  </a:cubicBezTo>
                  <a:cubicBezTo>
                    <a:pt x="393856" y="241545"/>
                    <a:pt x="380437" y="256493"/>
                    <a:pt x="362092" y="268043"/>
                  </a:cubicBezTo>
                  <a:cubicBezTo>
                    <a:pt x="362772" y="274158"/>
                    <a:pt x="360054" y="279594"/>
                    <a:pt x="353939" y="284350"/>
                  </a:cubicBezTo>
                  <a:cubicBezTo>
                    <a:pt x="347824" y="289106"/>
                    <a:pt x="342728" y="293523"/>
                    <a:pt x="338651" y="297599"/>
                  </a:cubicBezTo>
                  <a:cubicBezTo>
                    <a:pt x="334575" y="301676"/>
                    <a:pt x="336613" y="307112"/>
                    <a:pt x="344766" y="313906"/>
                  </a:cubicBezTo>
                  <a:cubicBezTo>
                    <a:pt x="361073" y="313227"/>
                    <a:pt x="375172" y="318323"/>
                    <a:pt x="387062" y="329194"/>
                  </a:cubicBezTo>
                  <a:cubicBezTo>
                    <a:pt x="398952" y="340065"/>
                    <a:pt x="396405" y="351616"/>
                    <a:pt x="379418" y="363846"/>
                  </a:cubicBezTo>
                  <a:cubicBezTo>
                    <a:pt x="365829" y="367923"/>
                    <a:pt x="355128" y="374547"/>
                    <a:pt x="347314" y="383720"/>
                  </a:cubicBezTo>
                  <a:cubicBezTo>
                    <a:pt x="339500" y="392892"/>
                    <a:pt x="331517" y="403254"/>
                    <a:pt x="323364" y="414805"/>
                  </a:cubicBezTo>
                  <a:cubicBezTo>
                    <a:pt x="323364" y="426355"/>
                    <a:pt x="319117" y="436377"/>
                    <a:pt x="310624" y="444870"/>
                  </a:cubicBezTo>
                  <a:cubicBezTo>
                    <a:pt x="302131" y="453363"/>
                    <a:pt x="296865" y="463046"/>
                    <a:pt x="294826" y="473917"/>
                  </a:cubicBezTo>
                  <a:cubicBezTo>
                    <a:pt x="310454" y="497698"/>
                    <a:pt x="323024" y="522497"/>
                    <a:pt x="332536" y="548317"/>
                  </a:cubicBezTo>
                  <a:cubicBezTo>
                    <a:pt x="329818" y="559188"/>
                    <a:pt x="331857" y="569719"/>
                    <a:pt x="338651" y="579911"/>
                  </a:cubicBezTo>
                  <a:cubicBezTo>
                    <a:pt x="345445" y="590103"/>
                    <a:pt x="351221" y="589084"/>
                    <a:pt x="355977" y="576853"/>
                  </a:cubicBezTo>
                  <a:cubicBezTo>
                    <a:pt x="362772" y="557149"/>
                    <a:pt x="371435" y="538804"/>
                    <a:pt x="381966" y="521818"/>
                  </a:cubicBezTo>
                  <a:cubicBezTo>
                    <a:pt x="392498" y="504832"/>
                    <a:pt x="402859" y="487506"/>
                    <a:pt x="413051" y="469840"/>
                  </a:cubicBezTo>
                  <a:cubicBezTo>
                    <a:pt x="418486" y="484109"/>
                    <a:pt x="417807" y="499566"/>
                    <a:pt x="411012" y="516213"/>
                  </a:cubicBezTo>
                  <a:cubicBezTo>
                    <a:pt x="404218" y="532859"/>
                    <a:pt x="399122" y="549336"/>
                    <a:pt x="395725" y="565642"/>
                  </a:cubicBezTo>
                  <a:cubicBezTo>
                    <a:pt x="393007" y="576514"/>
                    <a:pt x="390629" y="589084"/>
                    <a:pt x="388590" y="603352"/>
                  </a:cubicBezTo>
                  <a:cubicBezTo>
                    <a:pt x="386552" y="617620"/>
                    <a:pt x="383495" y="630870"/>
                    <a:pt x="379418" y="643100"/>
                  </a:cubicBezTo>
                  <a:cubicBezTo>
                    <a:pt x="385533" y="653971"/>
                    <a:pt x="386382" y="665012"/>
                    <a:pt x="381966" y="676223"/>
                  </a:cubicBezTo>
                  <a:cubicBezTo>
                    <a:pt x="377549" y="687434"/>
                    <a:pt x="374662" y="698815"/>
                    <a:pt x="373303" y="710365"/>
                  </a:cubicBezTo>
                  <a:cubicBezTo>
                    <a:pt x="362432" y="730749"/>
                    <a:pt x="352240" y="751472"/>
                    <a:pt x="342728" y="772535"/>
                  </a:cubicBezTo>
                  <a:cubicBezTo>
                    <a:pt x="333215" y="793598"/>
                    <a:pt x="320985" y="813982"/>
                    <a:pt x="306037" y="833686"/>
                  </a:cubicBezTo>
                  <a:cubicBezTo>
                    <a:pt x="284975" y="834365"/>
                    <a:pt x="270536" y="826042"/>
                    <a:pt x="262723" y="808716"/>
                  </a:cubicBezTo>
                  <a:cubicBezTo>
                    <a:pt x="254909" y="791390"/>
                    <a:pt x="251002" y="773894"/>
                    <a:pt x="251002" y="756228"/>
                  </a:cubicBezTo>
                  <a:cubicBezTo>
                    <a:pt x="242169" y="748075"/>
                    <a:pt x="241320" y="741790"/>
                    <a:pt x="248454" y="737374"/>
                  </a:cubicBezTo>
                  <a:cubicBezTo>
                    <a:pt x="255588" y="732957"/>
                    <a:pt x="258136" y="725993"/>
                    <a:pt x="256098" y="716480"/>
                  </a:cubicBezTo>
                  <a:cubicBezTo>
                    <a:pt x="263572" y="704930"/>
                    <a:pt x="266969" y="691850"/>
                    <a:pt x="266290" y="677242"/>
                  </a:cubicBezTo>
                  <a:cubicBezTo>
                    <a:pt x="265610" y="662634"/>
                    <a:pt x="267988" y="649555"/>
                    <a:pt x="273424" y="638004"/>
                  </a:cubicBezTo>
                  <a:cubicBezTo>
                    <a:pt x="269347" y="620338"/>
                    <a:pt x="270366" y="602503"/>
                    <a:pt x="276482" y="584497"/>
                  </a:cubicBezTo>
                  <a:cubicBezTo>
                    <a:pt x="282596" y="566492"/>
                    <a:pt x="279199" y="550695"/>
                    <a:pt x="266290" y="537106"/>
                  </a:cubicBezTo>
                  <a:cubicBezTo>
                    <a:pt x="247265" y="567681"/>
                    <a:pt x="230619" y="599275"/>
                    <a:pt x="216350" y="631889"/>
                  </a:cubicBezTo>
                  <a:cubicBezTo>
                    <a:pt x="206838" y="645478"/>
                    <a:pt x="199364" y="660426"/>
                    <a:pt x="193929" y="676733"/>
                  </a:cubicBezTo>
                  <a:cubicBezTo>
                    <a:pt x="188493" y="693039"/>
                    <a:pt x="181358" y="706289"/>
                    <a:pt x="172526" y="716480"/>
                  </a:cubicBezTo>
                  <a:cubicBezTo>
                    <a:pt x="163013" y="734146"/>
                    <a:pt x="148915" y="743998"/>
                    <a:pt x="130230" y="746036"/>
                  </a:cubicBezTo>
                  <a:cubicBezTo>
                    <a:pt x="111545" y="748075"/>
                    <a:pt x="97447" y="739921"/>
                    <a:pt x="87934" y="721576"/>
                  </a:cubicBezTo>
                  <a:cubicBezTo>
                    <a:pt x="89293" y="712064"/>
                    <a:pt x="87764" y="703061"/>
                    <a:pt x="83348" y="694568"/>
                  </a:cubicBezTo>
                  <a:cubicBezTo>
                    <a:pt x="78931" y="686075"/>
                    <a:pt x="75704" y="678092"/>
                    <a:pt x="73665" y="670618"/>
                  </a:cubicBezTo>
                  <a:cubicBezTo>
                    <a:pt x="71627" y="663144"/>
                    <a:pt x="76383" y="655670"/>
                    <a:pt x="87934" y="648196"/>
                  </a:cubicBezTo>
                  <a:cubicBezTo>
                    <a:pt x="111035" y="625774"/>
                    <a:pt x="129890" y="601144"/>
                    <a:pt x="144498" y="574305"/>
                  </a:cubicBezTo>
                  <a:cubicBezTo>
                    <a:pt x="159107" y="547467"/>
                    <a:pt x="171846" y="519780"/>
                    <a:pt x="182718" y="491243"/>
                  </a:cubicBezTo>
                  <a:cubicBezTo>
                    <a:pt x="182038" y="481730"/>
                    <a:pt x="185435" y="472728"/>
                    <a:pt x="192909" y="464235"/>
                  </a:cubicBezTo>
                  <a:cubicBezTo>
                    <a:pt x="200383" y="455741"/>
                    <a:pt x="202422" y="448437"/>
                    <a:pt x="199024" y="442322"/>
                  </a:cubicBezTo>
                  <a:cubicBezTo>
                    <a:pt x="177282" y="446399"/>
                    <a:pt x="154860" y="452684"/>
                    <a:pt x="131758" y="461177"/>
                  </a:cubicBezTo>
                  <a:cubicBezTo>
                    <a:pt x="108658" y="469670"/>
                    <a:pt x="86575" y="468821"/>
                    <a:pt x="65513" y="458629"/>
                  </a:cubicBezTo>
                  <a:cubicBezTo>
                    <a:pt x="51244" y="459988"/>
                    <a:pt x="37315" y="455741"/>
                    <a:pt x="23726" y="445889"/>
                  </a:cubicBezTo>
                  <a:cubicBezTo>
                    <a:pt x="10137" y="436037"/>
                    <a:pt x="3342" y="427035"/>
                    <a:pt x="3342" y="418881"/>
                  </a:cubicBezTo>
                  <a:cubicBezTo>
                    <a:pt x="-3452" y="410728"/>
                    <a:pt x="115" y="406821"/>
                    <a:pt x="14044" y="407161"/>
                  </a:cubicBezTo>
                  <a:cubicBezTo>
                    <a:pt x="27972" y="407501"/>
                    <a:pt x="37315" y="410049"/>
                    <a:pt x="42071" y="414805"/>
                  </a:cubicBezTo>
                  <a:cubicBezTo>
                    <a:pt x="55660" y="406651"/>
                    <a:pt x="69929" y="400366"/>
                    <a:pt x="84876" y="395950"/>
                  </a:cubicBezTo>
                  <a:cubicBezTo>
                    <a:pt x="99824" y="391533"/>
                    <a:pt x="113753" y="384229"/>
                    <a:pt x="126663" y="374038"/>
                  </a:cubicBezTo>
                  <a:cubicBezTo>
                    <a:pt x="113074" y="364525"/>
                    <a:pt x="103052" y="353145"/>
                    <a:pt x="96597" y="339895"/>
                  </a:cubicBezTo>
                  <a:cubicBezTo>
                    <a:pt x="90142" y="326646"/>
                    <a:pt x="83857" y="311868"/>
                    <a:pt x="77743" y="295561"/>
                  </a:cubicBezTo>
                  <a:cubicBezTo>
                    <a:pt x="68909" y="278575"/>
                    <a:pt x="66192" y="260060"/>
                    <a:pt x="69589" y="240016"/>
                  </a:cubicBezTo>
                  <a:cubicBezTo>
                    <a:pt x="72986" y="219972"/>
                    <a:pt x="73326" y="199759"/>
                    <a:pt x="70608" y="179375"/>
                  </a:cubicBezTo>
                  <a:cubicBezTo>
                    <a:pt x="65172" y="171901"/>
                    <a:pt x="61776" y="162219"/>
                    <a:pt x="60416" y="150329"/>
                  </a:cubicBezTo>
                  <a:cubicBezTo>
                    <a:pt x="59058" y="138438"/>
                    <a:pt x="64833" y="135211"/>
                    <a:pt x="77743" y="140647"/>
                  </a:cubicBezTo>
                  <a:cubicBezTo>
                    <a:pt x="83857" y="152877"/>
                    <a:pt x="90482" y="165277"/>
                    <a:pt x="97616" y="177846"/>
                  </a:cubicBezTo>
                  <a:cubicBezTo>
                    <a:pt x="104750" y="190416"/>
                    <a:pt x="114433" y="200438"/>
                    <a:pt x="126663" y="207912"/>
                  </a:cubicBezTo>
                  <a:cubicBezTo>
                    <a:pt x="125983" y="220142"/>
                    <a:pt x="130739" y="231523"/>
                    <a:pt x="140931" y="242054"/>
                  </a:cubicBezTo>
                  <a:cubicBezTo>
                    <a:pt x="151123" y="252586"/>
                    <a:pt x="161654" y="255813"/>
                    <a:pt x="172526" y="251737"/>
                  </a:cubicBezTo>
                  <a:cubicBezTo>
                    <a:pt x="171167" y="242224"/>
                    <a:pt x="171167" y="232882"/>
                    <a:pt x="172526" y="223709"/>
                  </a:cubicBezTo>
                  <a:cubicBezTo>
                    <a:pt x="173884" y="214537"/>
                    <a:pt x="173884" y="206553"/>
                    <a:pt x="172526" y="199759"/>
                  </a:cubicBezTo>
                  <a:cubicBezTo>
                    <a:pt x="170487" y="173940"/>
                    <a:pt x="173884" y="150159"/>
                    <a:pt x="182718" y="128416"/>
                  </a:cubicBezTo>
                  <a:cubicBezTo>
                    <a:pt x="180679" y="112789"/>
                    <a:pt x="182038" y="97501"/>
                    <a:pt x="186794" y="82553"/>
                  </a:cubicBezTo>
                  <a:cubicBezTo>
                    <a:pt x="191550" y="67606"/>
                    <a:pt x="186794" y="54696"/>
                    <a:pt x="172526" y="43825"/>
                  </a:cubicBezTo>
                  <a:cubicBezTo>
                    <a:pt x="173205" y="34992"/>
                    <a:pt x="169638" y="27518"/>
                    <a:pt x="161824" y="21403"/>
                  </a:cubicBezTo>
                  <a:cubicBezTo>
                    <a:pt x="154011" y="15288"/>
                    <a:pt x="153501" y="8154"/>
                    <a:pt x="160296" y="0"/>
                  </a:cubicBezTo>
                  <a:close/>
                  <a:moveTo>
                    <a:pt x="167939" y="335819"/>
                  </a:moveTo>
                  <a:cubicBezTo>
                    <a:pt x="166241" y="335819"/>
                    <a:pt x="163693" y="337687"/>
                    <a:pt x="160296" y="341424"/>
                  </a:cubicBezTo>
                  <a:cubicBezTo>
                    <a:pt x="167090" y="348898"/>
                    <a:pt x="170487" y="348898"/>
                    <a:pt x="170487" y="341424"/>
                  </a:cubicBezTo>
                  <a:cubicBezTo>
                    <a:pt x="170487" y="337687"/>
                    <a:pt x="169638" y="335819"/>
                    <a:pt x="167939" y="335819"/>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1" name="PA-文本框 40"/>
            <p:cNvSpPr txBox="1"/>
            <p:nvPr>
              <p:custDataLst>
                <p:tags r:id="rId16"/>
              </p:custDataLst>
            </p:nvPr>
          </p:nvSpPr>
          <p:spPr>
            <a:xfrm>
              <a:off x="8032339" y="2256322"/>
              <a:ext cx="3578" cy="5059"/>
            </a:xfrm>
            <a:custGeom>
              <a:avLst/>
              <a:gdLst/>
              <a:ahLst/>
              <a:cxnLst/>
              <a:rect l="l" t="t" r="r" b="b"/>
              <a:pathLst>
                <a:path w="3578" h="5059">
                  <a:moveTo>
                    <a:pt x="3578" y="0"/>
                  </a:moveTo>
                  <a:lnTo>
                    <a:pt x="3175" y="3498"/>
                  </a:lnTo>
                  <a:cubicBezTo>
                    <a:pt x="2836" y="4496"/>
                    <a:pt x="2326" y="5016"/>
                    <a:pt x="1646" y="5059"/>
                  </a:cubicBezTo>
                  <a:lnTo>
                    <a:pt x="0" y="4215"/>
                  </a:lnTo>
                  <a:lnTo>
                    <a:pt x="3578" y="0"/>
                  </a:ln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40" name="PA-文本框 39"/>
            <p:cNvSpPr txBox="1"/>
            <p:nvPr>
              <p:custDataLst>
                <p:tags r:id="rId17"/>
              </p:custDataLst>
            </p:nvPr>
          </p:nvSpPr>
          <p:spPr>
            <a:xfrm>
              <a:off x="7558215" y="2261635"/>
              <a:ext cx="2142" cy="1484"/>
            </a:xfrm>
            <a:custGeom>
              <a:avLst/>
              <a:gdLst/>
              <a:ahLst/>
              <a:cxnLst/>
              <a:rect l="l" t="t" r="r" b="b"/>
              <a:pathLst>
                <a:path w="2142" h="1484">
                  <a:moveTo>
                    <a:pt x="325" y="0"/>
                  </a:moveTo>
                  <a:lnTo>
                    <a:pt x="2142" y="1484"/>
                  </a:lnTo>
                  <a:lnTo>
                    <a:pt x="963" y="1147"/>
                  </a:lnTo>
                  <a:lnTo>
                    <a:pt x="0" y="134"/>
                  </a:lnTo>
                  <a:lnTo>
                    <a:pt x="325" y="0"/>
                  </a:ln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38" name="PA-文本框 37"/>
            <p:cNvSpPr txBox="1"/>
            <p:nvPr>
              <p:custDataLst>
                <p:tags r:id="rId18"/>
              </p:custDataLst>
            </p:nvPr>
          </p:nvSpPr>
          <p:spPr>
            <a:xfrm>
              <a:off x="8086409" y="2344683"/>
              <a:ext cx="1593" cy="1674"/>
            </a:xfrm>
            <a:custGeom>
              <a:avLst/>
              <a:gdLst/>
              <a:ahLst/>
              <a:cxnLst/>
              <a:rect l="l" t="t" r="r" b="b"/>
              <a:pathLst>
                <a:path w="1593" h="1674">
                  <a:moveTo>
                    <a:pt x="1326" y="0"/>
                  </a:moveTo>
                  <a:lnTo>
                    <a:pt x="1593" y="907"/>
                  </a:lnTo>
                  <a:lnTo>
                    <a:pt x="0" y="1674"/>
                  </a:lnTo>
                  <a:lnTo>
                    <a:pt x="64" y="1130"/>
                  </a:lnTo>
                  <a:lnTo>
                    <a:pt x="1326" y="0"/>
                  </a:ln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80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grpSp>
      <p:sp>
        <p:nvSpPr>
          <p:cNvPr id="5" name="文本框 4"/>
          <p:cNvSpPr txBox="1"/>
          <p:nvPr/>
        </p:nvSpPr>
        <p:spPr>
          <a:xfrm>
            <a:off x="2956358" y="2996587"/>
            <a:ext cx="6279283" cy="1015663"/>
          </a:xfrm>
          <a:prstGeom prst="rect">
            <a:avLst/>
          </a:prstGeom>
          <a:noFill/>
        </p:spPr>
        <p:txBody>
          <a:bodyPr wrap="none" rtlCol="0">
            <a:spAutoFit/>
          </a:bodyPr>
          <a:lstStyle/>
          <a:p>
            <a:pPr algn="ctr"/>
            <a:r>
              <a:rPr lang="en-US" altLang="zh-CN" sz="6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rPr>
              <a:t>GRAND OPENING</a:t>
            </a:r>
            <a:endParaRPr lang="zh-CN" altLang="en-US" sz="6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475986" y="2040835"/>
            <a:ext cx="3818673" cy="1938992"/>
          </a:xfrm>
          <a:prstGeom prst="rect">
            <a:avLst/>
          </a:prstGeom>
          <a:noFill/>
        </p:spPr>
        <p:txBody>
          <a:bodyPr wrap="none" rtlCol="0">
            <a:spAutoFit/>
          </a:bodyPr>
          <a:lstStyle/>
          <a:p>
            <a:pPr algn="ctr"/>
            <a:r>
              <a:rPr kumimoji="1" lang="en-US" altLang="zh-CN" sz="6000" dirty="0">
                <a:solidFill>
                  <a:schemeClr val="accent4">
                    <a:lumMod val="40000"/>
                    <a:lumOff val="60000"/>
                  </a:schemeClr>
                </a:solidFill>
                <a:latin typeface="+mj-lt"/>
                <a:ea typeface="+mj-ea"/>
              </a:rPr>
              <a:t>THANKS</a:t>
            </a:r>
            <a:endParaRPr kumimoji="1" lang="en-US" altLang="zh-CN" sz="6000" dirty="0">
              <a:solidFill>
                <a:schemeClr val="accent4">
                  <a:lumMod val="40000"/>
                  <a:lumOff val="60000"/>
                </a:schemeClr>
              </a:solidFill>
              <a:latin typeface="+mj-lt"/>
              <a:ea typeface="+mj-ea"/>
            </a:endParaRPr>
          </a:p>
          <a:p>
            <a:pPr algn="ctr"/>
            <a:r>
              <a:rPr kumimoji="1" lang="zh-CN" altLang="en-US" sz="6000" dirty="0">
                <a:solidFill>
                  <a:schemeClr val="accent4">
                    <a:lumMod val="40000"/>
                    <a:lumOff val="60000"/>
                  </a:schemeClr>
                </a:solidFill>
                <a:latin typeface="+mj-ea"/>
                <a:ea typeface="+mj-ea"/>
              </a:rPr>
              <a:t>感谢观看</a:t>
            </a:r>
            <a:endParaRPr kumimoji="1" lang="zh-CN" altLang="en-US" sz="6000" dirty="0">
              <a:solidFill>
                <a:schemeClr val="accent4">
                  <a:lumMod val="40000"/>
                  <a:lumOff val="60000"/>
                </a:schemeClr>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stretch>
            <a:fillRect/>
          </a:stretch>
        </p:blipFill>
        <p:spPr>
          <a:xfrm>
            <a:off x="2758661" y="950842"/>
            <a:ext cx="1923774" cy="332961"/>
          </a:xfrm>
          <a:prstGeom prst="rect">
            <a:avLst/>
          </a:prstGeom>
        </p:spPr>
      </p:pic>
      <p:pic>
        <p:nvPicPr>
          <p:cNvPr id="4" name="图片 3"/>
          <p:cNvPicPr>
            <a:picLocks noChangeAspect="1"/>
          </p:cNvPicPr>
          <p:nvPr/>
        </p:nvPicPr>
        <p:blipFill>
          <a:blip r:embed="rId2" cstate="screen"/>
          <a:stretch>
            <a:fillRect/>
          </a:stretch>
        </p:blipFill>
        <p:spPr>
          <a:xfrm flipH="1">
            <a:off x="7611166" y="950842"/>
            <a:ext cx="1923774" cy="332961"/>
          </a:xfrm>
          <a:prstGeom prst="rect">
            <a:avLst/>
          </a:prstGeom>
        </p:spPr>
      </p:pic>
      <p:sp>
        <p:nvSpPr>
          <p:cNvPr id="21" name="PA-文本框 20"/>
          <p:cNvSpPr txBox="1"/>
          <p:nvPr>
            <p:custDataLst>
              <p:tags r:id="rId3"/>
            </p:custDataLst>
          </p:nvPr>
        </p:nvSpPr>
        <p:spPr>
          <a:xfrm>
            <a:off x="5665331" y="661814"/>
            <a:ext cx="1031510" cy="590313"/>
          </a:xfrm>
          <a:custGeom>
            <a:avLst/>
            <a:gdLst/>
            <a:ahLst/>
            <a:cxnLst/>
            <a:rect l="l" t="t" r="r" b="b"/>
            <a:pathLst>
              <a:path w="1031510" h="590313">
                <a:moveTo>
                  <a:pt x="111132" y="549850"/>
                </a:moveTo>
                <a:lnTo>
                  <a:pt x="111556" y="549859"/>
                </a:lnTo>
                <a:lnTo>
                  <a:pt x="110947" y="549859"/>
                </a:lnTo>
                <a:close/>
                <a:moveTo>
                  <a:pt x="768172" y="375247"/>
                </a:moveTo>
                <a:cubicBezTo>
                  <a:pt x="767105" y="375019"/>
                  <a:pt x="765860" y="375107"/>
                  <a:pt x="764438" y="375514"/>
                </a:cubicBezTo>
                <a:lnTo>
                  <a:pt x="744321" y="401727"/>
                </a:lnTo>
                <a:cubicBezTo>
                  <a:pt x="739444" y="411887"/>
                  <a:pt x="735482" y="421945"/>
                  <a:pt x="732434" y="431902"/>
                </a:cubicBezTo>
                <a:cubicBezTo>
                  <a:pt x="729386" y="441859"/>
                  <a:pt x="723798" y="450901"/>
                  <a:pt x="715670" y="459029"/>
                </a:cubicBezTo>
                <a:cubicBezTo>
                  <a:pt x="719327" y="468376"/>
                  <a:pt x="726033" y="476098"/>
                  <a:pt x="735787" y="482194"/>
                </a:cubicBezTo>
                <a:cubicBezTo>
                  <a:pt x="745540" y="488290"/>
                  <a:pt x="751840" y="496215"/>
                  <a:pt x="754684" y="505968"/>
                </a:cubicBezTo>
                <a:cubicBezTo>
                  <a:pt x="755497" y="511658"/>
                  <a:pt x="757529" y="514299"/>
                  <a:pt x="760780" y="513893"/>
                </a:cubicBezTo>
                <a:cubicBezTo>
                  <a:pt x="764032" y="513487"/>
                  <a:pt x="766267" y="510845"/>
                  <a:pt x="767486" y="505968"/>
                </a:cubicBezTo>
                <a:cubicBezTo>
                  <a:pt x="768299" y="493370"/>
                  <a:pt x="769416" y="481279"/>
                  <a:pt x="770839" y="469697"/>
                </a:cubicBezTo>
                <a:cubicBezTo>
                  <a:pt x="772261" y="458115"/>
                  <a:pt x="772566" y="445415"/>
                  <a:pt x="771753" y="431597"/>
                </a:cubicBezTo>
                <a:cubicBezTo>
                  <a:pt x="774598" y="427127"/>
                  <a:pt x="773582" y="422961"/>
                  <a:pt x="768705" y="419100"/>
                </a:cubicBezTo>
                <a:cubicBezTo>
                  <a:pt x="763828" y="415240"/>
                  <a:pt x="763422" y="410871"/>
                  <a:pt x="767486" y="405994"/>
                </a:cubicBezTo>
                <a:cubicBezTo>
                  <a:pt x="771143" y="401117"/>
                  <a:pt x="772972" y="394411"/>
                  <a:pt x="772972" y="385877"/>
                </a:cubicBezTo>
                <a:cubicBezTo>
                  <a:pt x="772972" y="379476"/>
                  <a:pt x="771372" y="375933"/>
                  <a:pt x="768172" y="375247"/>
                </a:cubicBezTo>
                <a:close/>
                <a:moveTo>
                  <a:pt x="8534" y="320040"/>
                </a:moveTo>
                <a:lnTo>
                  <a:pt x="8557" y="320157"/>
                </a:lnTo>
                <a:lnTo>
                  <a:pt x="8534" y="320650"/>
                </a:lnTo>
                <a:close/>
                <a:moveTo>
                  <a:pt x="103022" y="244602"/>
                </a:moveTo>
                <a:cubicBezTo>
                  <a:pt x="100177" y="244907"/>
                  <a:pt x="97332" y="245872"/>
                  <a:pt x="94488" y="247498"/>
                </a:cubicBezTo>
                <a:lnTo>
                  <a:pt x="93878" y="249327"/>
                </a:lnTo>
                <a:cubicBezTo>
                  <a:pt x="91440" y="261112"/>
                  <a:pt x="89611" y="274828"/>
                  <a:pt x="88392" y="290475"/>
                </a:cubicBezTo>
                <a:cubicBezTo>
                  <a:pt x="87172" y="306121"/>
                  <a:pt x="86359" y="320040"/>
                  <a:pt x="85953" y="332232"/>
                </a:cubicBezTo>
                <a:cubicBezTo>
                  <a:pt x="85953" y="334264"/>
                  <a:pt x="85750" y="335991"/>
                  <a:pt x="85344" y="337414"/>
                </a:cubicBezTo>
                <a:cubicBezTo>
                  <a:pt x="84937" y="338836"/>
                  <a:pt x="84531" y="340563"/>
                  <a:pt x="84124" y="342595"/>
                </a:cubicBezTo>
                <a:cubicBezTo>
                  <a:pt x="83312" y="347066"/>
                  <a:pt x="82905" y="351130"/>
                  <a:pt x="82905" y="354787"/>
                </a:cubicBezTo>
                <a:cubicBezTo>
                  <a:pt x="82905" y="358445"/>
                  <a:pt x="85547" y="362509"/>
                  <a:pt x="90830" y="366979"/>
                </a:cubicBezTo>
                <a:cubicBezTo>
                  <a:pt x="97739" y="366167"/>
                  <a:pt x="103835" y="364947"/>
                  <a:pt x="109118" y="363322"/>
                </a:cubicBezTo>
                <a:cubicBezTo>
                  <a:pt x="114401" y="361696"/>
                  <a:pt x="119481" y="359867"/>
                  <a:pt x="124358" y="357835"/>
                </a:cubicBezTo>
                <a:cubicBezTo>
                  <a:pt x="128828" y="355803"/>
                  <a:pt x="133299" y="353975"/>
                  <a:pt x="137769" y="352349"/>
                </a:cubicBezTo>
                <a:cubicBezTo>
                  <a:pt x="142239" y="350723"/>
                  <a:pt x="146304" y="349707"/>
                  <a:pt x="149961" y="349301"/>
                </a:cubicBezTo>
                <a:cubicBezTo>
                  <a:pt x="154432" y="346863"/>
                  <a:pt x="159410" y="345034"/>
                  <a:pt x="164896" y="343815"/>
                </a:cubicBezTo>
                <a:cubicBezTo>
                  <a:pt x="170383" y="342595"/>
                  <a:pt x="175768" y="341986"/>
                  <a:pt x="181051" y="341986"/>
                </a:cubicBezTo>
                <a:cubicBezTo>
                  <a:pt x="186740" y="341986"/>
                  <a:pt x="192633" y="342697"/>
                  <a:pt x="198729" y="344119"/>
                </a:cubicBezTo>
                <a:cubicBezTo>
                  <a:pt x="204825" y="345542"/>
                  <a:pt x="210921" y="347472"/>
                  <a:pt x="217017" y="349911"/>
                </a:cubicBezTo>
                <a:cubicBezTo>
                  <a:pt x="221894" y="347879"/>
                  <a:pt x="225653" y="348590"/>
                  <a:pt x="228295" y="352044"/>
                </a:cubicBezTo>
                <a:cubicBezTo>
                  <a:pt x="230936" y="355499"/>
                  <a:pt x="232257" y="359258"/>
                  <a:pt x="232257" y="363322"/>
                </a:cubicBezTo>
                <a:cubicBezTo>
                  <a:pt x="232257" y="366979"/>
                  <a:pt x="231444" y="370129"/>
                  <a:pt x="229819" y="372771"/>
                </a:cubicBezTo>
                <a:cubicBezTo>
                  <a:pt x="228193" y="375412"/>
                  <a:pt x="225755" y="376530"/>
                  <a:pt x="222504" y="376123"/>
                </a:cubicBezTo>
                <a:cubicBezTo>
                  <a:pt x="215595" y="380594"/>
                  <a:pt x="208178" y="383845"/>
                  <a:pt x="200253" y="385877"/>
                </a:cubicBezTo>
                <a:cubicBezTo>
                  <a:pt x="192328" y="387909"/>
                  <a:pt x="184302" y="389738"/>
                  <a:pt x="176174" y="391363"/>
                </a:cubicBezTo>
                <a:cubicBezTo>
                  <a:pt x="171704" y="392176"/>
                  <a:pt x="167030" y="393091"/>
                  <a:pt x="162153" y="394107"/>
                </a:cubicBezTo>
                <a:cubicBezTo>
                  <a:pt x="157276" y="395123"/>
                  <a:pt x="153212" y="396037"/>
                  <a:pt x="149961" y="396850"/>
                </a:cubicBezTo>
                <a:cubicBezTo>
                  <a:pt x="142239" y="394818"/>
                  <a:pt x="132486" y="394005"/>
                  <a:pt x="120700" y="394411"/>
                </a:cubicBezTo>
                <a:cubicBezTo>
                  <a:pt x="110540" y="394818"/>
                  <a:pt x="100787" y="391973"/>
                  <a:pt x="91440" y="385877"/>
                </a:cubicBezTo>
                <a:cubicBezTo>
                  <a:pt x="84937" y="396037"/>
                  <a:pt x="84328" y="405994"/>
                  <a:pt x="89611" y="415747"/>
                </a:cubicBezTo>
                <a:cubicBezTo>
                  <a:pt x="92862" y="423063"/>
                  <a:pt x="94284" y="431191"/>
                  <a:pt x="93878" y="440131"/>
                </a:cubicBezTo>
                <a:cubicBezTo>
                  <a:pt x="94691" y="445008"/>
                  <a:pt x="95199" y="450291"/>
                  <a:pt x="95402" y="455981"/>
                </a:cubicBezTo>
                <a:cubicBezTo>
                  <a:pt x="95605" y="461671"/>
                  <a:pt x="95910" y="467157"/>
                  <a:pt x="96316" y="472440"/>
                </a:cubicBezTo>
                <a:cubicBezTo>
                  <a:pt x="99974" y="476504"/>
                  <a:pt x="101396" y="480263"/>
                  <a:pt x="100584" y="483718"/>
                </a:cubicBezTo>
                <a:cubicBezTo>
                  <a:pt x="99771" y="487172"/>
                  <a:pt x="98755" y="490932"/>
                  <a:pt x="97536" y="494996"/>
                </a:cubicBezTo>
                <a:cubicBezTo>
                  <a:pt x="95504" y="499466"/>
                  <a:pt x="94284" y="503631"/>
                  <a:pt x="93878" y="507492"/>
                </a:cubicBezTo>
                <a:cubicBezTo>
                  <a:pt x="93472" y="511353"/>
                  <a:pt x="96316" y="515112"/>
                  <a:pt x="102412" y="518770"/>
                </a:cubicBezTo>
                <a:cubicBezTo>
                  <a:pt x="118262" y="514299"/>
                  <a:pt x="133502" y="509727"/>
                  <a:pt x="148132" y="505054"/>
                </a:cubicBezTo>
                <a:cubicBezTo>
                  <a:pt x="162763" y="500380"/>
                  <a:pt x="176580" y="495402"/>
                  <a:pt x="189585" y="490119"/>
                </a:cubicBezTo>
                <a:cubicBezTo>
                  <a:pt x="192430" y="483210"/>
                  <a:pt x="195681" y="479857"/>
                  <a:pt x="199339" y="480060"/>
                </a:cubicBezTo>
                <a:cubicBezTo>
                  <a:pt x="202996" y="480263"/>
                  <a:pt x="207060" y="481178"/>
                  <a:pt x="211531" y="482803"/>
                </a:cubicBezTo>
                <a:cubicBezTo>
                  <a:pt x="215595" y="484836"/>
                  <a:pt x="219760" y="486156"/>
                  <a:pt x="224028" y="486766"/>
                </a:cubicBezTo>
                <a:cubicBezTo>
                  <a:pt x="228295" y="487375"/>
                  <a:pt x="232664" y="485445"/>
                  <a:pt x="237134" y="480975"/>
                </a:cubicBezTo>
                <a:cubicBezTo>
                  <a:pt x="237134" y="480162"/>
                  <a:pt x="236931" y="479755"/>
                  <a:pt x="236524" y="479755"/>
                </a:cubicBezTo>
                <a:lnTo>
                  <a:pt x="243230" y="486461"/>
                </a:lnTo>
                <a:cubicBezTo>
                  <a:pt x="253390" y="481178"/>
                  <a:pt x="257657" y="473253"/>
                  <a:pt x="256032" y="462687"/>
                </a:cubicBezTo>
                <a:cubicBezTo>
                  <a:pt x="254000" y="453340"/>
                  <a:pt x="254000" y="444805"/>
                  <a:pt x="256032" y="437083"/>
                </a:cubicBezTo>
                <a:cubicBezTo>
                  <a:pt x="255219" y="431394"/>
                  <a:pt x="254914" y="425400"/>
                  <a:pt x="255117" y="419100"/>
                </a:cubicBezTo>
                <a:cubicBezTo>
                  <a:pt x="255320" y="412801"/>
                  <a:pt x="255828" y="406807"/>
                  <a:pt x="256641" y="401117"/>
                </a:cubicBezTo>
                <a:cubicBezTo>
                  <a:pt x="258673" y="388925"/>
                  <a:pt x="257048" y="377952"/>
                  <a:pt x="251764" y="368199"/>
                </a:cubicBezTo>
                <a:cubicBezTo>
                  <a:pt x="252577" y="362103"/>
                  <a:pt x="253288" y="356413"/>
                  <a:pt x="253898" y="351130"/>
                </a:cubicBezTo>
                <a:cubicBezTo>
                  <a:pt x="254507" y="345847"/>
                  <a:pt x="255219" y="340970"/>
                  <a:pt x="256032" y="336499"/>
                </a:cubicBezTo>
                <a:cubicBezTo>
                  <a:pt x="256032" y="332029"/>
                  <a:pt x="256133" y="327965"/>
                  <a:pt x="256336" y="324307"/>
                </a:cubicBezTo>
                <a:cubicBezTo>
                  <a:pt x="256539" y="320650"/>
                  <a:pt x="256844" y="317195"/>
                  <a:pt x="257251" y="313944"/>
                </a:cubicBezTo>
                <a:cubicBezTo>
                  <a:pt x="257657" y="310693"/>
                  <a:pt x="257962" y="307645"/>
                  <a:pt x="258165" y="304800"/>
                </a:cubicBezTo>
                <a:cubicBezTo>
                  <a:pt x="258368" y="301955"/>
                  <a:pt x="258470" y="298907"/>
                  <a:pt x="258470" y="295656"/>
                </a:cubicBezTo>
                <a:cubicBezTo>
                  <a:pt x="258470" y="293218"/>
                  <a:pt x="258267" y="290271"/>
                  <a:pt x="257860" y="286817"/>
                </a:cubicBezTo>
                <a:cubicBezTo>
                  <a:pt x="257454" y="283363"/>
                  <a:pt x="256641" y="279807"/>
                  <a:pt x="255422" y="276149"/>
                </a:cubicBezTo>
                <a:cubicBezTo>
                  <a:pt x="251764" y="273711"/>
                  <a:pt x="247802" y="272695"/>
                  <a:pt x="243535" y="273101"/>
                </a:cubicBezTo>
                <a:cubicBezTo>
                  <a:pt x="239268" y="273507"/>
                  <a:pt x="234899" y="274727"/>
                  <a:pt x="230428" y="276759"/>
                </a:cubicBezTo>
                <a:cubicBezTo>
                  <a:pt x="227583" y="277571"/>
                  <a:pt x="224637" y="277978"/>
                  <a:pt x="221589" y="277978"/>
                </a:cubicBezTo>
                <a:cubicBezTo>
                  <a:pt x="218541" y="277978"/>
                  <a:pt x="215595" y="276962"/>
                  <a:pt x="212750" y="274930"/>
                </a:cubicBezTo>
                <a:cubicBezTo>
                  <a:pt x="184708" y="275336"/>
                  <a:pt x="159715" y="269647"/>
                  <a:pt x="137769" y="257861"/>
                </a:cubicBezTo>
                <a:lnTo>
                  <a:pt x="129844" y="253594"/>
                </a:lnTo>
                <a:cubicBezTo>
                  <a:pt x="123342" y="250343"/>
                  <a:pt x="117246" y="247701"/>
                  <a:pt x="111556" y="245669"/>
                </a:cubicBezTo>
                <a:cubicBezTo>
                  <a:pt x="108712" y="244653"/>
                  <a:pt x="105867" y="244297"/>
                  <a:pt x="103022" y="244602"/>
                </a:cubicBezTo>
                <a:close/>
                <a:moveTo>
                  <a:pt x="254812" y="37795"/>
                </a:moveTo>
                <a:cubicBezTo>
                  <a:pt x="262128" y="38202"/>
                  <a:pt x="269849" y="39421"/>
                  <a:pt x="277977" y="41453"/>
                </a:cubicBezTo>
                <a:cubicBezTo>
                  <a:pt x="292201" y="43079"/>
                  <a:pt x="301751" y="51207"/>
                  <a:pt x="306628" y="65837"/>
                </a:cubicBezTo>
                <a:cubicBezTo>
                  <a:pt x="312724" y="71933"/>
                  <a:pt x="314960" y="78029"/>
                  <a:pt x="313334" y="84125"/>
                </a:cubicBezTo>
                <a:cubicBezTo>
                  <a:pt x="310896" y="91440"/>
                  <a:pt x="312521" y="98755"/>
                  <a:pt x="318211" y="106071"/>
                </a:cubicBezTo>
                <a:cubicBezTo>
                  <a:pt x="319836" y="120295"/>
                  <a:pt x="320954" y="134519"/>
                  <a:pt x="321564" y="148743"/>
                </a:cubicBezTo>
                <a:cubicBezTo>
                  <a:pt x="322173" y="162967"/>
                  <a:pt x="322478" y="177191"/>
                  <a:pt x="322478" y="191415"/>
                </a:cubicBezTo>
                <a:lnTo>
                  <a:pt x="322478" y="221285"/>
                </a:lnTo>
                <a:cubicBezTo>
                  <a:pt x="323697" y="224943"/>
                  <a:pt x="324815" y="228397"/>
                  <a:pt x="325831" y="231648"/>
                </a:cubicBezTo>
                <a:cubicBezTo>
                  <a:pt x="326847" y="234899"/>
                  <a:pt x="327355" y="238151"/>
                  <a:pt x="327355" y="241402"/>
                </a:cubicBezTo>
                <a:cubicBezTo>
                  <a:pt x="327355" y="244247"/>
                  <a:pt x="326948" y="246990"/>
                  <a:pt x="326136" y="249631"/>
                </a:cubicBezTo>
                <a:cubicBezTo>
                  <a:pt x="325323" y="252273"/>
                  <a:pt x="324510" y="255219"/>
                  <a:pt x="323697" y="258471"/>
                </a:cubicBezTo>
                <a:cubicBezTo>
                  <a:pt x="322478" y="264160"/>
                  <a:pt x="321868" y="270256"/>
                  <a:pt x="321868" y="276759"/>
                </a:cubicBezTo>
                <a:cubicBezTo>
                  <a:pt x="321868" y="280010"/>
                  <a:pt x="322071" y="283464"/>
                  <a:pt x="322478" y="287122"/>
                </a:cubicBezTo>
                <a:cubicBezTo>
                  <a:pt x="322884" y="290779"/>
                  <a:pt x="323494" y="294031"/>
                  <a:pt x="324307" y="296875"/>
                </a:cubicBezTo>
                <a:cubicBezTo>
                  <a:pt x="324307" y="301346"/>
                  <a:pt x="324205" y="305105"/>
                  <a:pt x="324002" y="308153"/>
                </a:cubicBezTo>
                <a:cubicBezTo>
                  <a:pt x="323799" y="311201"/>
                  <a:pt x="323494" y="314351"/>
                  <a:pt x="323088" y="317602"/>
                </a:cubicBezTo>
                <a:lnTo>
                  <a:pt x="323088" y="316992"/>
                </a:lnTo>
                <a:cubicBezTo>
                  <a:pt x="322681" y="322682"/>
                  <a:pt x="322478" y="328067"/>
                  <a:pt x="322478" y="333147"/>
                </a:cubicBezTo>
                <a:cubicBezTo>
                  <a:pt x="322478" y="338227"/>
                  <a:pt x="323088" y="343002"/>
                  <a:pt x="324307" y="347472"/>
                </a:cubicBezTo>
                <a:cubicBezTo>
                  <a:pt x="323900" y="374295"/>
                  <a:pt x="324510" y="400711"/>
                  <a:pt x="326136" y="426720"/>
                </a:cubicBezTo>
                <a:cubicBezTo>
                  <a:pt x="327761" y="452730"/>
                  <a:pt x="330200" y="478536"/>
                  <a:pt x="333451" y="504140"/>
                </a:cubicBezTo>
                <a:cubicBezTo>
                  <a:pt x="325323" y="511455"/>
                  <a:pt x="322884" y="519786"/>
                  <a:pt x="326136" y="529133"/>
                </a:cubicBezTo>
                <a:cubicBezTo>
                  <a:pt x="327964" y="533603"/>
                  <a:pt x="329184" y="538023"/>
                  <a:pt x="329793" y="542392"/>
                </a:cubicBezTo>
                <a:lnTo>
                  <a:pt x="329793" y="554736"/>
                </a:lnTo>
                <a:cubicBezTo>
                  <a:pt x="327355" y="560832"/>
                  <a:pt x="325526" y="568148"/>
                  <a:pt x="324307" y="576682"/>
                </a:cubicBezTo>
                <a:cubicBezTo>
                  <a:pt x="323900" y="579120"/>
                  <a:pt x="323291" y="580847"/>
                  <a:pt x="322478" y="581863"/>
                </a:cubicBezTo>
                <a:cubicBezTo>
                  <a:pt x="321665" y="582879"/>
                  <a:pt x="320751" y="583692"/>
                  <a:pt x="319735" y="584302"/>
                </a:cubicBezTo>
                <a:cubicBezTo>
                  <a:pt x="318719" y="584912"/>
                  <a:pt x="317500" y="585521"/>
                  <a:pt x="316077" y="586131"/>
                </a:cubicBezTo>
                <a:cubicBezTo>
                  <a:pt x="314655" y="586740"/>
                  <a:pt x="313131" y="588061"/>
                  <a:pt x="311505" y="590093"/>
                </a:cubicBezTo>
                <a:cubicBezTo>
                  <a:pt x="307848" y="589280"/>
                  <a:pt x="304292" y="588569"/>
                  <a:pt x="300837" y="587959"/>
                </a:cubicBezTo>
                <a:cubicBezTo>
                  <a:pt x="297383" y="587350"/>
                  <a:pt x="294233" y="586537"/>
                  <a:pt x="291388" y="585521"/>
                </a:cubicBezTo>
                <a:cubicBezTo>
                  <a:pt x="288543" y="584505"/>
                  <a:pt x="285902" y="582879"/>
                  <a:pt x="283464" y="580644"/>
                </a:cubicBezTo>
                <a:cubicBezTo>
                  <a:pt x="281025" y="578409"/>
                  <a:pt x="278790" y="575056"/>
                  <a:pt x="276758" y="570586"/>
                </a:cubicBezTo>
                <a:cubicBezTo>
                  <a:pt x="270256" y="564084"/>
                  <a:pt x="266395" y="556362"/>
                  <a:pt x="265176" y="547421"/>
                </a:cubicBezTo>
                <a:cubicBezTo>
                  <a:pt x="263956" y="536042"/>
                  <a:pt x="258470" y="528320"/>
                  <a:pt x="248716" y="524256"/>
                </a:cubicBezTo>
                <a:cubicBezTo>
                  <a:pt x="241808" y="525069"/>
                  <a:pt x="234899" y="525984"/>
                  <a:pt x="227990" y="527000"/>
                </a:cubicBezTo>
                <a:cubicBezTo>
                  <a:pt x="221081" y="528016"/>
                  <a:pt x="214782" y="529133"/>
                  <a:pt x="209092" y="530352"/>
                </a:cubicBezTo>
                <a:cubicBezTo>
                  <a:pt x="201777" y="531978"/>
                  <a:pt x="194462" y="533603"/>
                  <a:pt x="187147" y="535229"/>
                </a:cubicBezTo>
                <a:cubicBezTo>
                  <a:pt x="179832" y="536855"/>
                  <a:pt x="172516" y="538074"/>
                  <a:pt x="165201" y="538887"/>
                </a:cubicBezTo>
                <a:cubicBezTo>
                  <a:pt x="157073" y="543357"/>
                  <a:pt x="148640" y="546507"/>
                  <a:pt x="139903" y="548335"/>
                </a:cubicBezTo>
                <a:lnTo>
                  <a:pt x="111132" y="549850"/>
                </a:lnTo>
                <a:lnTo>
                  <a:pt x="98297" y="549555"/>
                </a:lnTo>
                <a:cubicBezTo>
                  <a:pt x="95351" y="551180"/>
                  <a:pt x="93878" y="554533"/>
                  <a:pt x="93878" y="559613"/>
                </a:cubicBezTo>
                <a:cubicBezTo>
                  <a:pt x="93878" y="564896"/>
                  <a:pt x="92049" y="569773"/>
                  <a:pt x="88392" y="574244"/>
                </a:cubicBezTo>
                <a:cubicBezTo>
                  <a:pt x="78232" y="573837"/>
                  <a:pt x="68580" y="571399"/>
                  <a:pt x="59436" y="566928"/>
                </a:cubicBezTo>
                <a:cubicBezTo>
                  <a:pt x="50292" y="562458"/>
                  <a:pt x="42875" y="556159"/>
                  <a:pt x="37185" y="548031"/>
                </a:cubicBezTo>
                <a:cubicBezTo>
                  <a:pt x="36372" y="544779"/>
                  <a:pt x="35255" y="540614"/>
                  <a:pt x="33832" y="535534"/>
                </a:cubicBezTo>
                <a:cubicBezTo>
                  <a:pt x="32410" y="530454"/>
                  <a:pt x="30683" y="526085"/>
                  <a:pt x="28651" y="522427"/>
                </a:cubicBezTo>
                <a:cubicBezTo>
                  <a:pt x="27432" y="519583"/>
                  <a:pt x="26416" y="516331"/>
                  <a:pt x="25603" y="512674"/>
                </a:cubicBezTo>
                <a:cubicBezTo>
                  <a:pt x="24790" y="509016"/>
                  <a:pt x="25196" y="505359"/>
                  <a:pt x="26822" y="501701"/>
                </a:cubicBezTo>
                <a:cubicBezTo>
                  <a:pt x="25603" y="499669"/>
                  <a:pt x="24282" y="496723"/>
                  <a:pt x="22859" y="492862"/>
                </a:cubicBezTo>
                <a:cubicBezTo>
                  <a:pt x="21437" y="489001"/>
                  <a:pt x="19913" y="485242"/>
                  <a:pt x="18288" y="481584"/>
                </a:cubicBezTo>
                <a:cubicBezTo>
                  <a:pt x="16256" y="476301"/>
                  <a:pt x="13919" y="470916"/>
                  <a:pt x="11277" y="465430"/>
                </a:cubicBezTo>
                <a:cubicBezTo>
                  <a:pt x="8636" y="459944"/>
                  <a:pt x="4876" y="455168"/>
                  <a:pt x="0" y="451104"/>
                </a:cubicBezTo>
                <a:cubicBezTo>
                  <a:pt x="5283" y="445821"/>
                  <a:pt x="8432" y="440233"/>
                  <a:pt x="9448" y="434340"/>
                </a:cubicBezTo>
                <a:cubicBezTo>
                  <a:pt x="10464" y="428447"/>
                  <a:pt x="11379" y="422047"/>
                  <a:pt x="12192" y="415138"/>
                </a:cubicBezTo>
                <a:cubicBezTo>
                  <a:pt x="13004" y="411074"/>
                  <a:pt x="13106" y="407315"/>
                  <a:pt x="12496" y="403860"/>
                </a:cubicBezTo>
                <a:cubicBezTo>
                  <a:pt x="11887" y="400406"/>
                  <a:pt x="11379" y="397053"/>
                  <a:pt x="10972" y="393802"/>
                </a:cubicBezTo>
                <a:cubicBezTo>
                  <a:pt x="10566" y="389331"/>
                  <a:pt x="10464" y="385064"/>
                  <a:pt x="10668" y="381000"/>
                </a:cubicBezTo>
                <a:cubicBezTo>
                  <a:pt x="10871" y="376936"/>
                  <a:pt x="11582" y="372872"/>
                  <a:pt x="12801" y="368808"/>
                </a:cubicBezTo>
                <a:cubicBezTo>
                  <a:pt x="10769" y="365151"/>
                  <a:pt x="9448" y="361188"/>
                  <a:pt x="8839" y="356921"/>
                </a:cubicBezTo>
                <a:cubicBezTo>
                  <a:pt x="8229" y="352654"/>
                  <a:pt x="8331" y="348691"/>
                  <a:pt x="9144" y="345034"/>
                </a:cubicBezTo>
                <a:cubicBezTo>
                  <a:pt x="10363" y="340157"/>
                  <a:pt x="10922" y="335636"/>
                  <a:pt x="10820" y="331470"/>
                </a:cubicBezTo>
                <a:lnTo>
                  <a:pt x="8557" y="320157"/>
                </a:lnTo>
                <a:lnTo>
                  <a:pt x="9753" y="295047"/>
                </a:lnTo>
                <a:lnTo>
                  <a:pt x="9753" y="295656"/>
                </a:lnTo>
                <a:cubicBezTo>
                  <a:pt x="11379" y="290779"/>
                  <a:pt x="12090" y="286411"/>
                  <a:pt x="11887" y="282550"/>
                </a:cubicBezTo>
                <a:cubicBezTo>
                  <a:pt x="11684" y="278689"/>
                  <a:pt x="10769" y="274523"/>
                  <a:pt x="9144" y="270053"/>
                </a:cubicBezTo>
                <a:cubicBezTo>
                  <a:pt x="10363" y="267208"/>
                  <a:pt x="11277" y="264160"/>
                  <a:pt x="11887" y="260909"/>
                </a:cubicBezTo>
                <a:cubicBezTo>
                  <a:pt x="12496" y="257658"/>
                  <a:pt x="13208" y="254407"/>
                  <a:pt x="14020" y="251155"/>
                </a:cubicBezTo>
                <a:cubicBezTo>
                  <a:pt x="14833" y="247904"/>
                  <a:pt x="15544" y="244450"/>
                  <a:pt x="16154" y="240792"/>
                </a:cubicBezTo>
                <a:cubicBezTo>
                  <a:pt x="16764" y="237135"/>
                  <a:pt x="17678" y="233680"/>
                  <a:pt x="18897" y="230429"/>
                </a:cubicBezTo>
                <a:cubicBezTo>
                  <a:pt x="18084" y="216205"/>
                  <a:pt x="20320" y="202997"/>
                  <a:pt x="25603" y="190805"/>
                </a:cubicBezTo>
                <a:cubicBezTo>
                  <a:pt x="28041" y="184709"/>
                  <a:pt x="29768" y="177902"/>
                  <a:pt x="30784" y="170383"/>
                </a:cubicBezTo>
                <a:cubicBezTo>
                  <a:pt x="31800" y="162865"/>
                  <a:pt x="32512" y="155042"/>
                  <a:pt x="32918" y="146914"/>
                </a:cubicBezTo>
                <a:cubicBezTo>
                  <a:pt x="30886" y="140005"/>
                  <a:pt x="31800" y="134112"/>
                  <a:pt x="35661" y="129235"/>
                </a:cubicBezTo>
                <a:cubicBezTo>
                  <a:pt x="39522" y="124359"/>
                  <a:pt x="44704" y="123343"/>
                  <a:pt x="51206" y="126187"/>
                </a:cubicBezTo>
                <a:cubicBezTo>
                  <a:pt x="56489" y="128626"/>
                  <a:pt x="61975" y="131674"/>
                  <a:pt x="67665" y="135331"/>
                </a:cubicBezTo>
                <a:cubicBezTo>
                  <a:pt x="73355" y="138989"/>
                  <a:pt x="78333" y="143053"/>
                  <a:pt x="82600" y="147523"/>
                </a:cubicBezTo>
                <a:cubicBezTo>
                  <a:pt x="86868" y="151994"/>
                  <a:pt x="90322" y="157074"/>
                  <a:pt x="92964" y="162763"/>
                </a:cubicBezTo>
                <a:cubicBezTo>
                  <a:pt x="95605" y="168453"/>
                  <a:pt x="96723" y="174549"/>
                  <a:pt x="96316" y="181051"/>
                </a:cubicBezTo>
                <a:cubicBezTo>
                  <a:pt x="97129" y="183490"/>
                  <a:pt x="97739" y="186030"/>
                  <a:pt x="98145" y="188671"/>
                </a:cubicBezTo>
                <a:cubicBezTo>
                  <a:pt x="98552" y="191313"/>
                  <a:pt x="98958" y="193853"/>
                  <a:pt x="99364" y="196291"/>
                </a:cubicBezTo>
                <a:cubicBezTo>
                  <a:pt x="99771" y="201168"/>
                  <a:pt x="100380" y="205639"/>
                  <a:pt x="101193" y="209703"/>
                </a:cubicBezTo>
                <a:cubicBezTo>
                  <a:pt x="102006" y="213767"/>
                  <a:pt x="103530" y="217323"/>
                  <a:pt x="105765" y="220371"/>
                </a:cubicBezTo>
                <a:cubicBezTo>
                  <a:pt x="108000" y="223419"/>
                  <a:pt x="110947" y="225654"/>
                  <a:pt x="114604" y="227076"/>
                </a:cubicBezTo>
                <a:cubicBezTo>
                  <a:pt x="118262" y="228499"/>
                  <a:pt x="123545" y="228600"/>
                  <a:pt x="130454" y="227381"/>
                </a:cubicBezTo>
                <a:cubicBezTo>
                  <a:pt x="134111" y="224130"/>
                  <a:pt x="138277" y="222809"/>
                  <a:pt x="142951" y="223419"/>
                </a:cubicBezTo>
                <a:cubicBezTo>
                  <a:pt x="147624" y="224028"/>
                  <a:pt x="152196" y="224739"/>
                  <a:pt x="156667" y="225552"/>
                </a:cubicBezTo>
                <a:cubicBezTo>
                  <a:pt x="159105" y="226365"/>
                  <a:pt x="161848" y="226873"/>
                  <a:pt x="164896" y="227076"/>
                </a:cubicBezTo>
                <a:cubicBezTo>
                  <a:pt x="167944" y="227279"/>
                  <a:pt x="170484" y="227381"/>
                  <a:pt x="172516" y="227381"/>
                </a:cubicBezTo>
                <a:cubicBezTo>
                  <a:pt x="174548" y="227787"/>
                  <a:pt x="176885" y="227991"/>
                  <a:pt x="179527" y="227991"/>
                </a:cubicBezTo>
                <a:cubicBezTo>
                  <a:pt x="182168" y="227991"/>
                  <a:pt x="184708" y="227991"/>
                  <a:pt x="187147" y="227991"/>
                </a:cubicBezTo>
                <a:cubicBezTo>
                  <a:pt x="196900" y="228397"/>
                  <a:pt x="206248" y="229413"/>
                  <a:pt x="215188" y="231039"/>
                </a:cubicBezTo>
                <a:cubicBezTo>
                  <a:pt x="224129" y="232664"/>
                  <a:pt x="232054" y="236728"/>
                  <a:pt x="238963" y="243231"/>
                </a:cubicBezTo>
                <a:cubicBezTo>
                  <a:pt x="242620" y="248107"/>
                  <a:pt x="246075" y="250952"/>
                  <a:pt x="249326" y="251765"/>
                </a:cubicBezTo>
                <a:cubicBezTo>
                  <a:pt x="252577" y="252578"/>
                  <a:pt x="255219" y="250546"/>
                  <a:pt x="257251" y="245669"/>
                </a:cubicBezTo>
                <a:cubicBezTo>
                  <a:pt x="260502" y="239573"/>
                  <a:pt x="260299" y="233477"/>
                  <a:pt x="256641" y="227381"/>
                </a:cubicBezTo>
                <a:cubicBezTo>
                  <a:pt x="258673" y="222911"/>
                  <a:pt x="259791" y="218440"/>
                  <a:pt x="259994" y="213970"/>
                </a:cubicBezTo>
                <a:cubicBezTo>
                  <a:pt x="260197" y="209499"/>
                  <a:pt x="260299" y="204419"/>
                  <a:pt x="260299" y="198730"/>
                </a:cubicBezTo>
                <a:cubicBezTo>
                  <a:pt x="259892" y="196698"/>
                  <a:pt x="259689" y="195072"/>
                  <a:pt x="259689" y="193853"/>
                </a:cubicBezTo>
                <a:cubicBezTo>
                  <a:pt x="259689" y="192634"/>
                  <a:pt x="259689" y="191008"/>
                  <a:pt x="259689" y="188976"/>
                </a:cubicBezTo>
                <a:cubicBezTo>
                  <a:pt x="260908" y="185319"/>
                  <a:pt x="261823" y="181458"/>
                  <a:pt x="262432" y="177394"/>
                </a:cubicBezTo>
                <a:cubicBezTo>
                  <a:pt x="263042" y="173330"/>
                  <a:pt x="262940" y="168656"/>
                  <a:pt x="262128" y="163373"/>
                </a:cubicBezTo>
                <a:cubicBezTo>
                  <a:pt x="260908" y="155245"/>
                  <a:pt x="262331" y="148133"/>
                  <a:pt x="266395" y="142037"/>
                </a:cubicBezTo>
                <a:cubicBezTo>
                  <a:pt x="263956" y="137567"/>
                  <a:pt x="262534" y="132791"/>
                  <a:pt x="262128" y="127711"/>
                </a:cubicBezTo>
                <a:cubicBezTo>
                  <a:pt x="261721" y="122631"/>
                  <a:pt x="261721" y="117247"/>
                  <a:pt x="262128" y="111557"/>
                </a:cubicBezTo>
                <a:lnTo>
                  <a:pt x="262128" y="94488"/>
                </a:lnTo>
                <a:cubicBezTo>
                  <a:pt x="266598" y="87173"/>
                  <a:pt x="266395" y="79858"/>
                  <a:pt x="261518" y="72543"/>
                </a:cubicBezTo>
                <a:lnTo>
                  <a:pt x="262128" y="72543"/>
                </a:lnTo>
                <a:cubicBezTo>
                  <a:pt x="260299" y="67666"/>
                  <a:pt x="257810" y="64313"/>
                  <a:pt x="254660" y="62484"/>
                </a:cubicBezTo>
                <a:lnTo>
                  <a:pt x="244144" y="61643"/>
                </a:lnTo>
                <a:lnTo>
                  <a:pt x="244449" y="61570"/>
                </a:lnTo>
                <a:lnTo>
                  <a:pt x="243230" y="61570"/>
                </a:lnTo>
                <a:lnTo>
                  <a:pt x="244144" y="61643"/>
                </a:lnTo>
                <a:lnTo>
                  <a:pt x="206349" y="70714"/>
                </a:lnTo>
                <a:cubicBezTo>
                  <a:pt x="193954" y="74778"/>
                  <a:pt x="182473" y="79045"/>
                  <a:pt x="171907" y="83515"/>
                </a:cubicBezTo>
                <a:cubicBezTo>
                  <a:pt x="165404" y="85547"/>
                  <a:pt x="158800" y="87884"/>
                  <a:pt x="152095" y="90526"/>
                </a:cubicBezTo>
                <a:cubicBezTo>
                  <a:pt x="145389" y="93167"/>
                  <a:pt x="138785" y="96114"/>
                  <a:pt x="132283" y="99365"/>
                </a:cubicBezTo>
                <a:cubicBezTo>
                  <a:pt x="124968" y="103023"/>
                  <a:pt x="117449" y="104851"/>
                  <a:pt x="109728" y="104851"/>
                </a:cubicBezTo>
                <a:cubicBezTo>
                  <a:pt x="106476" y="104851"/>
                  <a:pt x="102819" y="104445"/>
                  <a:pt x="98755" y="103632"/>
                </a:cubicBezTo>
                <a:cubicBezTo>
                  <a:pt x="110134" y="96723"/>
                  <a:pt x="121005" y="90424"/>
                  <a:pt x="131368" y="84735"/>
                </a:cubicBezTo>
                <a:cubicBezTo>
                  <a:pt x="141732" y="79045"/>
                  <a:pt x="151993" y="73965"/>
                  <a:pt x="162153" y="69495"/>
                </a:cubicBezTo>
                <a:lnTo>
                  <a:pt x="181051" y="60351"/>
                </a:lnTo>
                <a:lnTo>
                  <a:pt x="180441" y="60960"/>
                </a:lnTo>
                <a:cubicBezTo>
                  <a:pt x="188976" y="58928"/>
                  <a:pt x="197612" y="55880"/>
                  <a:pt x="206349" y="51816"/>
                </a:cubicBezTo>
                <a:cubicBezTo>
                  <a:pt x="215087" y="47752"/>
                  <a:pt x="223723" y="43282"/>
                  <a:pt x="232257" y="38405"/>
                </a:cubicBezTo>
                <a:cubicBezTo>
                  <a:pt x="239979" y="37592"/>
                  <a:pt x="247497" y="37389"/>
                  <a:pt x="254812" y="37795"/>
                </a:cubicBezTo>
                <a:close/>
                <a:moveTo>
                  <a:pt x="232867" y="37795"/>
                </a:moveTo>
                <a:cubicBezTo>
                  <a:pt x="232460" y="37795"/>
                  <a:pt x="232257" y="37999"/>
                  <a:pt x="232257" y="38405"/>
                </a:cubicBezTo>
                <a:lnTo>
                  <a:pt x="231038" y="38405"/>
                </a:lnTo>
                <a:close/>
                <a:moveTo>
                  <a:pt x="824788" y="0"/>
                </a:moveTo>
                <a:lnTo>
                  <a:pt x="830884" y="0"/>
                </a:lnTo>
                <a:cubicBezTo>
                  <a:pt x="839825" y="4877"/>
                  <a:pt x="849274" y="7620"/>
                  <a:pt x="859231" y="8230"/>
                </a:cubicBezTo>
                <a:cubicBezTo>
                  <a:pt x="869187" y="8839"/>
                  <a:pt x="878839" y="10567"/>
                  <a:pt x="888187" y="13411"/>
                </a:cubicBezTo>
                <a:cubicBezTo>
                  <a:pt x="896315" y="17069"/>
                  <a:pt x="903528" y="21438"/>
                  <a:pt x="909827" y="26518"/>
                </a:cubicBezTo>
                <a:cubicBezTo>
                  <a:pt x="916127" y="31598"/>
                  <a:pt x="919073" y="39218"/>
                  <a:pt x="918667" y="49378"/>
                </a:cubicBezTo>
                <a:cubicBezTo>
                  <a:pt x="915415" y="60757"/>
                  <a:pt x="912368" y="72339"/>
                  <a:pt x="909523" y="84125"/>
                </a:cubicBezTo>
                <a:cubicBezTo>
                  <a:pt x="906678" y="95911"/>
                  <a:pt x="901801" y="106680"/>
                  <a:pt x="894892" y="116434"/>
                </a:cubicBezTo>
                <a:cubicBezTo>
                  <a:pt x="894080" y="123343"/>
                  <a:pt x="891336" y="129032"/>
                  <a:pt x="886663" y="133503"/>
                </a:cubicBezTo>
                <a:cubicBezTo>
                  <a:pt x="881989" y="137973"/>
                  <a:pt x="879043" y="143256"/>
                  <a:pt x="877823" y="149352"/>
                </a:cubicBezTo>
                <a:lnTo>
                  <a:pt x="841857" y="196291"/>
                </a:lnTo>
                <a:cubicBezTo>
                  <a:pt x="832916" y="198323"/>
                  <a:pt x="830173" y="201778"/>
                  <a:pt x="833627" y="206655"/>
                </a:cubicBezTo>
                <a:cubicBezTo>
                  <a:pt x="837082" y="211531"/>
                  <a:pt x="841857" y="211328"/>
                  <a:pt x="847953" y="206045"/>
                </a:cubicBezTo>
                <a:cubicBezTo>
                  <a:pt x="856894" y="207671"/>
                  <a:pt x="865530" y="206858"/>
                  <a:pt x="873861" y="203607"/>
                </a:cubicBezTo>
                <a:cubicBezTo>
                  <a:pt x="882192" y="200355"/>
                  <a:pt x="890219" y="199949"/>
                  <a:pt x="897940" y="202387"/>
                </a:cubicBezTo>
                <a:cubicBezTo>
                  <a:pt x="911758" y="198323"/>
                  <a:pt x="926185" y="196799"/>
                  <a:pt x="941222" y="197815"/>
                </a:cubicBezTo>
                <a:cubicBezTo>
                  <a:pt x="956259" y="198831"/>
                  <a:pt x="970686" y="201575"/>
                  <a:pt x="984503" y="206045"/>
                </a:cubicBezTo>
                <a:cubicBezTo>
                  <a:pt x="993851" y="206045"/>
                  <a:pt x="1002792" y="207874"/>
                  <a:pt x="1011326" y="211531"/>
                </a:cubicBezTo>
                <a:cubicBezTo>
                  <a:pt x="1019860" y="215189"/>
                  <a:pt x="1026566" y="221082"/>
                  <a:pt x="1031443" y="229210"/>
                </a:cubicBezTo>
                <a:cubicBezTo>
                  <a:pt x="1031849" y="235306"/>
                  <a:pt x="1030427" y="240284"/>
                  <a:pt x="1027175" y="244145"/>
                </a:cubicBezTo>
                <a:cubicBezTo>
                  <a:pt x="1023924" y="248006"/>
                  <a:pt x="1019860" y="250749"/>
                  <a:pt x="1014983" y="252375"/>
                </a:cubicBezTo>
                <a:cubicBezTo>
                  <a:pt x="1005230" y="252375"/>
                  <a:pt x="996492" y="252984"/>
                  <a:pt x="988771" y="254203"/>
                </a:cubicBezTo>
                <a:cubicBezTo>
                  <a:pt x="981049" y="255423"/>
                  <a:pt x="974140" y="252578"/>
                  <a:pt x="968044" y="245669"/>
                </a:cubicBezTo>
                <a:cubicBezTo>
                  <a:pt x="961135" y="245263"/>
                  <a:pt x="954227" y="243332"/>
                  <a:pt x="947318" y="239878"/>
                </a:cubicBezTo>
                <a:cubicBezTo>
                  <a:pt x="940409" y="236423"/>
                  <a:pt x="933907" y="236322"/>
                  <a:pt x="927811" y="239573"/>
                </a:cubicBezTo>
                <a:cubicBezTo>
                  <a:pt x="917651" y="237947"/>
                  <a:pt x="907897" y="238963"/>
                  <a:pt x="898550" y="242621"/>
                </a:cubicBezTo>
                <a:cubicBezTo>
                  <a:pt x="889203" y="246279"/>
                  <a:pt x="880262" y="246279"/>
                  <a:pt x="871727" y="242621"/>
                </a:cubicBezTo>
                <a:cubicBezTo>
                  <a:pt x="860348" y="244653"/>
                  <a:pt x="848664" y="245669"/>
                  <a:pt x="836675" y="245669"/>
                </a:cubicBezTo>
                <a:cubicBezTo>
                  <a:pt x="824687" y="245669"/>
                  <a:pt x="812799" y="246888"/>
                  <a:pt x="801014" y="249327"/>
                </a:cubicBezTo>
                <a:cubicBezTo>
                  <a:pt x="792073" y="249733"/>
                  <a:pt x="790447" y="251765"/>
                  <a:pt x="796137" y="255423"/>
                </a:cubicBezTo>
                <a:cubicBezTo>
                  <a:pt x="801827" y="259080"/>
                  <a:pt x="806907" y="262535"/>
                  <a:pt x="811377" y="265786"/>
                </a:cubicBezTo>
                <a:cubicBezTo>
                  <a:pt x="826007" y="274320"/>
                  <a:pt x="833627" y="286817"/>
                  <a:pt x="834237" y="303276"/>
                </a:cubicBezTo>
                <a:cubicBezTo>
                  <a:pt x="834847" y="319735"/>
                  <a:pt x="834948" y="336093"/>
                  <a:pt x="834542" y="352349"/>
                </a:cubicBezTo>
                <a:cubicBezTo>
                  <a:pt x="831291" y="358039"/>
                  <a:pt x="830376" y="363830"/>
                  <a:pt x="831799" y="369723"/>
                </a:cubicBezTo>
                <a:cubicBezTo>
                  <a:pt x="833221" y="375615"/>
                  <a:pt x="832916" y="380797"/>
                  <a:pt x="830884" y="385267"/>
                </a:cubicBezTo>
                <a:cubicBezTo>
                  <a:pt x="837387" y="390551"/>
                  <a:pt x="843076" y="391059"/>
                  <a:pt x="847953" y="386791"/>
                </a:cubicBezTo>
                <a:cubicBezTo>
                  <a:pt x="852830" y="382524"/>
                  <a:pt x="857300" y="378765"/>
                  <a:pt x="861364" y="375514"/>
                </a:cubicBezTo>
                <a:cubicBezTo>
                  <a:pt x="870711" y="363728"/>
                  <a:pt x="880364" y="352654"/>
                  <a:pt x="890320" y="342291"/>
                </a:cubicBezTo>
                <a:cubicBezTo>
                  <a:pt x="900277" y="331927"/>
                  <a:pt x="908303" y="319837"/>
                  <a:pt x="914400" y="306019"/>
                </a:cubicBezTo>
                <a:cubicBezTo>
                  <a:pt x="918464" y="302768"/>
                  <a:pt x="919581" y="299923"/>
                  <a:pt x="917752" y="297485"/>
                </a:cubicBezTo>
                <a:cubicBezTo>
                  <a:pt x="915923" y="295047"/>
                  <a:pt x="913993" y="292608"/>
                  <a:pt x="911961" y="290170"/>
                </a:cubicBezTo>
                <a:cubicBezTo>
                  <a:pt x="909929" y="287731"/>
                  <a:pt x="910742" y="285293"/>
                  <a:pt x="914400" y="282855"/>
                </a:cubicBezTo>
                <a:cubicBezTo>
                  <a:pt x="925779" y="285699"/>
                  <a:pt x="937869" y="287833"/>
                  <a:pt x="950671" y="289255"/>
                </a:cubicBezTo>
                <a:cubicBezTo>
                  <a:pt x="963472" y="290678"/>
                  <a:pt x="974750" y="295250"/>
                  <a:pt x="984503" y="302971"/>
                </a:cubicBezTo>
                <a:cubicBezTo>
                  <a:pt x="989787" y="309067"/>
                  <a:pt x="995273" y="315570"/>
                  <a:pt x="1000963" y="322479"/>
                </a:cubicBezTo>
                <a:cubicBezTo>
                  <a:pt x="1005027" y="329794"/>
                  <a:pt x="1005433" y="336703"/>
                  <a:pt x="1002182" y="343205"/>
                </a:cubicBezTo>
                <a:cubicBezTo>
                  <a:pt x="998931" y="349707"/>
                  <a:pt x="995273" y="356007"/>
                  <a:pt x="991209" y="362103"/>
                </a:cubicBezTo>
                <a:cubicBezTo>
                  <a:pt x="981862" y="364135"/>
                  <a:pt x="973531" y="367792"/>
                  <a:pt x="966215" y="373075"/>
                </a:cubicBezTo>
                <a:cubicBezTo>
                  <a:pt x="958900" y="378359"/>
                  <a:pt x="951585" y="383642"/>
                  <a:pt x="944270" y="388925"/>
                </a:cubicBezTo>
                <a:cubicBezTo>
                  <a:pt x="938580" y="388519"/>
                  <a:pt x="934211" y="390347"/>
                  <a:pt x="931163" y="394411"/>
                </a:cubicBezTo>
                <a:cubicBezTo>
                  <a:pt x="928115" y="398475"/>
                  <a:pt x="923950" y="399898"/>
                  <a:pt x="918667" y="398679"/>
                </a:cubicBezTo>
                <a:cubicBezTo>
                  <a:pt x="894689" y="410871"/>
                  <a:pt x="871118" y="421844"/>
                  <a:pt x="847953" y="431597"/>
                </a:cubicBezTo>
                <a:cubicBezTo>
                  <a:pt x="857300" y="437287"/>
                  <a:pt x="867155" y="441554"/>
                  <a:pt x="877519" y="444399"/>
                </a:cubicBezTo>
                <a:cubicBezTo>
                  <a:pt x="887882" y="447243"/>
                  <a:pt x="897940" y="450901"/>
                  <a:pt x="907694" y="455372"/>
                </a:cubicBezTo>
                <a:cubicBezTo>
                  <a:pt x="919073" y="461874"/>
                  <a:pt x="930960" y="467157"/>
                  <a:pt x="943355" y="471221"/>
                </a:cubicBezTo>
                <a:cubicBezTo>
                  <a:pt x="955751" y="475285"/>
                  <a:pt x="967028" y="481178"/>
                  <a:pt x="977188" y="488900"/>
                </a:cubicBezTo>
                <a:cubicBezTo>
                  <a:pt x="986129" y="490932"/>
                  <a:pt x="993343" y="494284"/>
                  <a:pt x="998829" y="498958"/>
                </a:cubicBezTo>
                <a:cubicBezTo>
                  <a:pt x="1004315" y="503631"/>
                  <a:pt x="1009700" y="509016"/>
                  <a:pt x="1014983" y="515112"/>
                </a:cubicBezTo>
                <a:cubicBezTo>
                  <a:pt x="1022299" y="519583"/>
                  <a:pt x="1026058" y="524459"/>
                  <a:pt x="1026261" y="529743"/>
                </a:cubicBezTo>
                <a:cubicBezTo>
                  <a:pt x="1026464" y="535026"/>
                  <a:pt x="1025753" y="541122"/>
                  <a:pt x="1024127" y="548031"/>
                </a:cubicBezTo>
                <a:cubicBezTo>
                  <a:pt x="1012748" y="558597"/>
                  <a:pt x="999337" y="561645"/>
                  <a:pt x="983894" y="557175"/>
                </a:cubicBezTo>
                <a:cubicBezTo>
                  <a:pt x="968451" y="552704"/>
                  <a:pt x="957681" y="545389"/>
                  <a:pt x="951585" y="535229"/>
                </a:cubicBezTo>
                <a:cubicBezTo>
                  <a:pt x="926795" y="524663"/>
                  <a:pt x="903223" y="511455"/>
                  <a:pt x="880871" y="495605"/>
                </a:cubicBezTo>
                <a:cubicBezTo>
                  <a:pt x="874775" y="492760"/>
                  <a:pt x="868476" y="489407"/>
                  <a:pt x="861974" y="485547"/>
                </a:cubicBezTo>
                <a:cubicBezTo>
                  <a:pt x="855471" y="481686"/>
                  <a:pt x="848766" y="479349"/>
                  <a:pt x="841857" y="478536"/>
                </a:cubicBezTo>
                <a:cubicBezTo>
                  <a:pt x="836574" y="474879"/>
                  <a:pt x="834237" y="476199"/>
                  <a:pt x="834847" y="482499"/>
                </a:cubicBezTo>
                <a:cubicBezTo>
                  <a:pt x="835456" y="488798"/>
                  <a:pt x="834135" y="493167"/>
                  <a:pt x="830884" y="495605"/>
                </a:cubicBezTo>
                <a:cubicBezTo>
                  <a:pt x="832916" y="516331"/>
                  <a:pt x="829665" y="535432"/>
                  <a:pt x="821131" y="552907"/>
                </a:cubicBezTo>
                <a:cubicBezTo>
                  <a:pt x="820724" y="560629"/>
                  <a:pt x="818794" y="569570"/>
                  <a:pt x="815339" y="579730"/>
                </a:cubicBezTo>
                <a:cubicBezTo>
                  <a:pt x="811885" y="589890"/>
                  <a:pt x="805281" y="592735"/>
                  <a:pt x="795527" y="588264"/>
                </a:cubicBezTo>
                <a:cubicBezTo>
                  <a:pt x="784148" y="587858"/>
                  <a:pt x="774801" y="584200"/>
                  <a:pt x="767486" y="577292"/>
                </a:cubicBezTo>
                <a:cubicBezTo>
                  <a:pt x="760171" y="570383"/>
                  <a:pt x="753871" y="563068"/>
                  <a:pt x="748588" y="555346"/>
                </a:cubicBezTo>
                <a:cubicBezTo>
                  <a:pt x="743711" y="544373"/>
                  <a:pt x="737311" y="534112"/>
                  <a:pt x="729386" y="524561"/>
                </a:cubicBezTo>
                <a:cubicBezTo>
                  <a:pt x="721461" y="515011"/>
                  <a:pt x="716889" y="504140"/>
                  <a:pt x="715670" y="491948"/>
                </a:cubicBezTo>
                <a:cubicBezTo>
                  <a:pt x="712012" y="487071"/>
                  <a:pt x="708659" y="484632"/>
                  <a:pt x="705611" y="484632"/>
                </a:cubicBezTo>
                <a:cubicBezTo>
                  <a:pt x="702563" y="484632"/>
                  <a:pt x="698804" y="486055"/>
                  <a:pt x="694334" y="488900"/>
                </a:cubicBezTo>
                <a:cubicBezTo>
                  <a:pt x="689863" y="497434"/>
                  <a:pt x="684885" y="504647"/>
                  <a:pt x="679399" y="510540"/>
                </a:cubicBezTo>
                <a:cubicBezTo>
                  <a:pt x="673912" y="516433"/>
                  <a:pt x="666902" y="522631"/>
                  <a:pt x="658367" y="529133"/>
                </a:cubicBezTo>
                <a:cubicBezTo>
                  <a:pt x="645769" y="541731"/>
                  <a:pt x="631647" y="546202"/>
                  <a:pt x="616000" y="542544"/>
                </a:cubicBezTo>
                <a:cubicBezTo>
                  <a:pt x="600354" y="538887"/>
                  <a:pt x="587857" y="529743"/>
                  <a:pt x="578510" y="515112"/>
                </a:cubicBezTo>
                <a:cubicBezTo>
                  <a:pt x="578103" y="509423"/>
                  <a:pt x="579932" y="507289"/>
                  <a:pt x="583996" y="508711"/>
                </a:cubicBezTo>
                <a:cubicBezTo>
                  <a:pt x="588060" y="510134"/>
                  <a:pt x="592327" y="511455"/>
                  <a:pt x="596798" y="512674"/>
                </a:cubicBezTo>
                <a:cubicBezTo>
                  <a:pt x="601268" y="513893"/>
                  <a:pt x="603910" y="511658"/>
                  <a:pt x="604723" y="505968"/>
                </a:cubicBezTo>
                <a:cubicBezTo>
                  <a:pt x="615289" y="497434"/>
                  <a:pt x="625551" y="488900"/>
                  <a:pt x="635507" y="480365"/>
                </a:cubicBezTo>
                <a:cubicBezTo>
                  <a:pt x="645464" y="471831"/>
                  <a:pt x="654100" y="462687"/>
                  <a:pt x="661415" y="452933"/>
                </a:cubicBezTo>
                <a:cubicBezTo>
                  <a:pt x="667918" y="451714"/>
                  <a:pt x="670966" y="448869"/>
                  <a:pt x="670559" y="444399"/>
                </a:cubicBezTo>
                <a:cubicBezTo>
                  <a:pt x="670153" y="439928"/>
                  <a:pt x="667105" y="437083"/>
                  <a:pt x="661415" y="435864"/>
                </a:cubicBezTo>
                <a:cubicBezTo>
                  <a:pt x="665479" y="436271"/>
                  <a:pt x="669442" y="437083"/>
                  <a:pt x="673303" y="438303"/>
                </a:cubicBezTo>
                <a:cubicBezTo>
                  <a:pt x="677163" y="439522"/>
                  <a:pt x="681126" y="438709"/>
                  <a:pt x="685190" y="435864"/>
                </a:cubicBezTo>
                <a:cubicBezTo>
                  <a:pt x="688035" y="432207"/>
                  <a:pt x="691387" y="428244"/>
                  <a:pt x="695248" y="423977"/>
                </a:cubicBezTo>
                <a:cubicBezTo>
                  <a:pt x="699109" y="419710"/>
                  <a:pt x="700024" y="415951"/>
                  <a:pt x="697992" y="412699"/>
                </a:cubicBezTo>
                <a:cubicBezTo>
                  <a:pt x="670356" y="414325"/>
                  <a:pt x="646988" y="405181"/>
                  <a:pt x="627888" y="385267"/>
                </a:cubicBezTo>
                <a:cubicBezTo>
                  <a:pt x="625043" y="379984"/>
                  <a:pt x="620267" y="374701"/>
                  <a:pt x="613562" y="369418"/>
                </a:cubicBezTo>
                <a:cubicBezTo>
                  <a:pt x="606856" y="364135"/>
                  <a:pt x="605129" y="358445"/>
                  <a:pt x="608380" y="352349"/>
                </a:cubicBezTo>
                <a:cubicBezTo>
                  <a:pt x="614883" y="355194"/>
                  <a:pt x="621995" y="356819"/>
                  <a:pt x="629716" y="357226"/>
                </a:cubicBezTo>
                <a:cubicBezTo>
                  <a:pt x="637438" y="357632"/>
                  <a:pt x="644550" y="359258"/>
                  <a:pt x="651052" y="362103"/>
                </a:cubicBezTo>
                <a:cubicBezTo>
                  <a:pt x="664870" y="361696"/>
                  <a:pt x="678281" y="363525"/>
                  <a:pt x="691286" y="367589"/>
                </a:cubicBezTo>
                <a:cubicBezTo>
                  <a:pt x="704291" y="371653"/>
                  <a:pt x="714247" y="379781"/>
                  <a:pt x="721156" y="391973"/>
                </a:cubicBezTo>
                <a:cubicBezTo>
                  <a:pt x="730910" y="389941"/>
                  <a:pt x="739546" y="385064"/>
                  <a:pt x="747064" y="377343"/>
                </a:cubicBezTo>
                <a:cubicBezTo>
                  <a:pt x="754583" y="369621"/>
                  <a:pt x="762812" y="363525"/>
                  <a:pt x="771753" y="359055"/>
                </a:cubicBezTo>
                <a:cubicBezTo>
                  <a:pt x="771347" y="342392"/>
                  <a:pt x="771448" y="325323"/>
                  <a:pt x="772058" y="307848"/>
                </a:cubicBezTo>
                <a:cubicBezTo>
                  <a:pt x="772667" y="290373"/>
                  <a:pt x="767892" y="275336"/>
                  <a:pt x="757732" y="262738"/>
                </a:cubicBezTo>
                <a:cubicBezTo>
                  <a:pt x="741476" y="265176"/>
                  <a:pt x="725728" y="268834"/>
                  <a:pt x="710488" y="273711"/>
                </a:cubicBezTo>
                <a:cubicBezTo>
                  <a:pt x="695248" y="278587"/>
                  <a:pt x="678891" y="281635"/>
                  <a:pt x="661415" y="282855"/>
                </a:cubicBezTo>
                <a:cubicBezTo>
                  <a:pt x="652881" y="287325"/>
                  <a:pt x="644347" y="289560"/>
                  <a:pt x="635812" y="289560"/>
                </a:cubicBezTo>
                <a:cubicBezTo>
                  <a:pt x="627278" y="289560"/>
                  <a:pt x="619150" y="291592"/>
                  <a:pt x="611428" y="295656"/>
                </a:cubicBezTo>
                <a:cubicBezTo>
                  <a:pt x="603707" y="293218"/>
                  <a:pt x="594867" y="293523"/>
                  <a:pt x="584911" y="296571"/>
                </a:cubicBezTo>
                <a:cubicBezTo>
                  <a:pt x="574954" y="299619"/>
                  <a:pt x="565403" y="301447"/>
                  <a:pt x="556259" y="302057"/>
                </a:cubicBezTo>
                <a:cubicBezTo>
                  <a:pt x="547115" y="302667"/>
                  <a:pt x="540105" y="297485"/>
                  <a:pt x="535228" y="286512"/>
                </a:cubicBezTo>
                <a:cubicBezTo>
                  <a:pt x="531977" y="281229"/>
                  <a:pt x="531875" y="278079"/>
                  <a:pt x="534923" y="277063"/>
                </a:cubicBezTo>
                <a:cubicBezTo>
                  <a:pt x="537971" y="276047"/>
                  <a:pt x="542137" y="275539"/>
                  <a:pt x="547420" y="275539"/>
                </a:cubicBezTo>
                <a:cubicBezTo>
                  <a:pt x="552703" y="275539"/>
                  <a:pt x="556564" y="274523"/>
                  <a:pt x="559003" y="272491"/>
                </a:cubicBezTo>
                <a:cubicBezTo>
                  <a:pt x="572007" y="268427"/>
                  <a:pt x="585215" y="264567"/>
                  <a:pt x="598627" y="260909"/>
                </a:cubicBezTo>
                <a:cubicBezTo>
                  <a:pt x="612038" y="257251"/>
                  <a:pt x="625246" y="252171"/>
                  <a:pt x="638251" y="245669"/>
                </a:cubicBezTo>
                <a:cubicBezTo>
                  <a:pt x="651255" y="245669"/>
                  <a:pt x="663244" y="243739"/>
                  <a:pt x="674217" y="239878"/>
                </a:cubicBezTo>
                <a:cubicBezTo>
                  <a:pt x="685190" y="236017"/>
                  <a:pt x="696569" y="232461"/>
                  <a:pt x="708355" y="229210"/>
                </a:cubicBezTo>
                <a:cubicBezTo>
                  <a:pt x="716483" y="225552"/>
                  <a:pt x="725728" y="223520"/>
                  <a:pt x="736092" y="223114"/>
                </a:cubicBezTo>
                <a:cubicBezTo>
                  <a:pt x="746455" y="222707"/>
                  <a:pt x="754887" y="218237"/>
                  <a:pt x="761390" y="209703"/>
                </a:cubicBezTo>
                <a:cubicBezTo>
                  <a:pt x="768705" y="206045"/>
                  <a:pt x="774090" y="201270"/>
                  <a:pt x="777544" y="195377"/>
                </a:cubicBezTo>
                <a:cubicBezTo>
                  <a:pt x="780999" y="189484"/>
                  <a:pt x="784351" y="184099"/>
                  <a:pt x="787603" y="179223"/>
                </a:cubicBezTo>
                <a:cubicBezTo>
                  <a:pt x="792886" y="173939"/>
                  <a:pt x="792378" y="170282"/>
                  <a:pt x="786079" y="168250"/>
                </a:cubicBezTo>
                <a:cubicBezTo>
                  <a:pt x="779779" y="166218"/>
                  <a:pt x="775004" y="164592"/>
                  <a:pt x="771753" y="163373"/>
                </a:cubicBezTo>
                <a:cubicBezTo>
                  <a:pt x="758748" y="160935"/>
                  <a:pt x="746556" y="157480"/>
                  <a:pt x="735177" y="153010"/>
                </a:cubicBezTo>
                <a:cubicBezTo>
                  <a:pt x="723798" y="148539"/>
                  <a:pt x="714857" y="140818"/>
                  <a:pt x="708355" y="129845"/>
                </a:cubicBezTo>
                <a:cubicBezTo>
                  <a:pt x="716483" y="125375"/>
                  <a:pt x="725017" y="124460"/>
                  <a:pt x="733958" y="127102"/>
                </a:cubicBezTo>
                <a:cubicBezTo>
                  <a:pt x="742899" y="129743"/>
                  <a:pt x="752043" y="130658"/>
                  <a:pt x="761390" y="129845"/>
                </a:cubicBezTo>
                <a:cubicBezTo>
                  <a:pt x="768705" y="126187"/>
                  <a:pt x="776020" y="125273"/>
                  <a:pt x="783335" y="127102"/>
                </a:cubicBezTo>
                <a:cubicBezTo>
                  <a:pt x="790651" y="128931"/>
                  <a:pt x="797559" y="130150"/>
                  <a:pt x="804062" y="130759"/>
                </a:cubicBezTo>
                <a:cubicBezTo>
                  <a:pt x="810564" y="131369"/>
                  <a:pt x="816254" y="127407"/>
                  <a:pt x="821131" y="118872"/>
                </a:cubicBezTo>
                <a:cubicBezTo>
                  <a:pt x="822350" y="108306"/>
                  <a:pt x="825906" y="97638"/>
                  <a:pt x="831799" y="86868"/>
                </a:cubicBezTo>
                <a:cubicBezTo>
                  <a:pt x="837692" y="76099"/>
                  <a:pt x="837387" y="65837"/>
                  <a:pt x="830884" y="56083"/>
                </a:cubicBezTo>
                <a:cubicBezTo>
                  <a:pt x="814628" y="58928"/>
                  <a:pt x="799693" y="65431"/>
                  <a:pt x="786079" y="75591"/>
                </a:cubicBezTo>
                <a:cubicBezTo>
                  <a:pt x="772464" y="85751"/>
                  <a:pt x="757529" y="92456"/>
                  <a:pt x="741273" y="95707"/>
                </a:cubicBezTo>
                <a:cubicBezTo>
                  <a:pt x="738428" y="101803"/>
                  <a:pt x="734364" y="105156"/>
                  <a:pt x="729081" y="105766"/>
                </a:cubicBezTo>
                <a:cubicBezTo>
                  <a:pt x="723798" y="106375"/>
                  <a:pt x="719327" y="107493"/>
                  <a:pt x="715670" y="109119"/>
                </a:cubicBezTo>
                <a:cubicBezTo>
                  <a:pt x="709980" y="113183"/>
                  <a:pt x="704595" y="114402"/>
                  <a:pt x="699515" y="112776"/>
                </a:cubicBezTo>
                <a:cubicBezTo>
                  <a:pt x="694435" y="111151"/>
                  <a:pt x="689660" y="109931"/>
                  <a:pt x="685190" y="109119"/>
                </a:cubicBezTo>
                <a:cubicBezTo>
                  <a:pt x="675436" y="103835"/>
                  <a:pt x="666902" y="96419"/>
                  <a:pt x="659587" y="86868"/>
                </a:cubicBezTo>
                <a:cubicBezTo>
                  <a:pt x="652271" y="77318"/>
                  <a:pt x="648411" y="67056"/>
                  <a:pt x="648004" y="56083"/>
                </a:cubicBezTo>
                <a:cubicBezTo>
                  <a:pt x="641502" y="51613"/>
                  <a:pt x="639978" y="47955"/>
                  <a:pt x="643432" y="45111"/>
                </a:cubicBezTo>
                <a:cubicBezTo>
                  <a:pt x="646887" y="42266"/>
                  <a:pt x="651865" y="41250"/>
                  <a:pt x="658367" y="42063"/>
                </a:cubicBezTo>
                <a:cubicBezTo>
                  <a:pt x="664463" y="49378"/>
                  <a:pt x="671271" y="50597"/>
                  <a:pt x="678789" y="45720"/>
                </a:cubicBezTo>
                <a:cubicBezTo>
                  <a:pt x="686307" y="40843"/>
                  <a:pt x="693928" y="37795"/>
                  <a:pt x="701649" y="36576"/>
                </a:cubicBezTo>
                <a:cubicBezTo>
                  <a:pt x="714247" y="29667"/>
                  <a:pt x="727455" y="23775"/>
                  <a:pt x="741273" y="18898"/>
                </a:cubicBezTo>
                <a:cubicBezTo>
                  <a:pt x="746963" y="21743"/>
                  <a:pt x="751738" y="21743"/>
                  <a:pt x="755599" y="18898"/>
                </a:cubicBezTo>
                <a:cubicBezTo>
                  <a:pt x="759459" y="16053"/>
                  <a:pt x="764844" y="15240"/>
                  <a:pt x="771753" y="16459"/>
                </a:cubicBezTo>
                <a:cubicBezTo>
                  <a:pt x="779475" y="11583"/>
                  <a:pt x="788212" y="8738"/>
                  <a:pt x="797966" y="7925"/>
                </a:cubicBezTo>
                <a:cubicBezTo>
                  <a:pt x="807719" y="7112"/>
                  <a:pt x="816660" y="4471"/>
                  <a:pt x="824788" y="0"/>
                </a:cubicBezTo>
                <a:close/>
              </a:path>
            </a:pathLst>
          </a:custGeom>
          <a:gradFill>
            <a:gsLst>
              <a:gs pos="0">
                <a:srgbClr val="FFFB94"/>
              </a:gs>
              <a:gs pos="100000">
                <a:srgbClr val="D1A947"/>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4800" dirty="0">
              <a:gradFill>
                <a:gsLst>
                  <a:gs pos="0">
                    <a:srgbClr val="FFFB94"/>
                  </a:gs>
                  <a:gs pos="100000">
                    <a:srgbClr val="D1A947"/>
                  </a:gs>
                </a:gsLst>
                <a:lin ang="5400000" scaled="1"/>
              </a:gradFill>
              <a:latin typeface="字体管家软笔" panose="02010600010101010101" pitchFamily="2" charset="-122"/>
              <a:ea typeface="字体管家软笔" panose="02010600010101010101" pitchFamily="2" charset="-122"/>
            </a:endParaRPr>
          </a:p>
        </p:txBody>
      </p:sp>
      <p:sp>
        <p:nvSpPr>
          <p:cNvPr id="6" name="文本框 5"/>
          <p:cNvSpPr txBox="1"/>
          <p:nvPr/>
        </p:nvSpPr>
        <p:spPr>
          <a:xfrm>
            <a:off x="5071165" y="1302853"/>
            <a:ext cx="2191027" cy="400110"/>
          </a:xfrm>
          <a:prstGeom prst="rect">
            <a:avLst/>
          </a:prstGeom>
          <a:noFill/>
        </p:spPr>
        <p:txBody>
          <a:bodyPr wrap="square" rtlCol="0">
            <a:spAutoFit/>
          </a:bodyPr>
          <a:lstStyle/>
          <a:p>
            <a:pPr algn="ctr"/>
            <a:r>
              <a:rPr lang="en-US" altLang="zh-CN"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rPr>
              <a:t>CONTENTS</a:t>
            </a:r>
            <a:endParaRPr lang="zh-CN" altLang="en-US"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endParaRPr>
          </a:p>
        </p:txBody>
      </p:sp>
      <p:pic>
        <p:nvPicPr>
          <p:cNvPr id="11" name="图片 10"/>
          <p:cNvPicPr>
            <a:picLocks noChangeAspect="1"/>
          </p:cNvPicPr>
          <p:nvPr/>
        </p:nvPicPr>
        <p:blipFill>
          <a:blip r:embed="rId4" cstate="screen"/>
          <a:stretch>
            <a:fillRect/>
          </a:stretch>
        </p:blipFill>
        <p:spPr>
          <a:xfrm>
            <a:off x="7286372" y="2519410"/>
            <a:ext cx="256761" cy="290996"/>
          </a:xfrm>
          <a:prstGeom prst="rect">
            <a:avLst/>
          </a:prstGeom>
        </p:spPr>
      </p:pic>
      <p:pic>
        <p:nvPicPr>
          <p:cNvPr id="12" name="图片 11"/>
          <p:cNvPicPr>
            <a:picLocks noChangeAspect="1"/>
          </p:cNvPicPr>
          <p:nvPr/>
        </p:nvPicPr>
        <p:blipFill>
          <a:blip r:embed="rId4" cstate="screen"/>
          <a:stretch>
            <a:fillRect/>
          </a:stretch>
        </p:blipFill>
        <p:spPr>
          <a:xfrm>
            <a:off x="7286372" y="4319235"/>
            <a:ext cx="256761" cy="290996"/>
          </a:xfrm>
          <a:prstGeom prst="rect">
            <a:avLst/>
          </a:prstGeom>
        </p:spPr>
      </p:pic>
      <p:pic>
        <p:nvPicPr>
          <p:cNvPr id="15" name="图片 14"/>
          <p:cNvPicPr>
            <a:picLocks noChangeAspect="1"/>
          </p:cNvPicPr>
          <p:nvPr/>
        </p:nvPicPr>
        <p:blipFill>
          <a:blip r:embed="rId4" cstate="screen"/>
          <a:stretch>
            <a:fillRect/>
          </a:stretch>
        </p:blipFill>
        <p:spPr>
          <a:xfrm flipH="1">
            <a:off x="9939109" y="2518056"/>
            <a:ext cx="256761" cy="290996"/>
          </a:xfrm>
          <a:prstGeom prst="rect">
            <a:avLst/>
          </a:prstGeom>
        </p:spPr>
      </p:pic>
      <p:pic>
        <p:nvPicPr>
          <p:cNvPr id="16" name="图片 15"/>
          <p:cNvPicPr>
            <a:picLocks noChangeAspect="1"/>
          </p:cNvPicPr>
          <p:nvPr/>
        </p:nvPicPr>
        <p:blipFill>
          <a:blip r:embed="rId4" cstate="screen"/>
          <a:stretch>
            <a:fillRect/>
          </a:stretch>
        </p:blipFill>
        <p:spPr>
          <a:xfrm flipH="1">
            <a:off x="9939109" y="4319235"/>
            <a:ext cx="256761" cy="290996"/>
          </a:xfrm>
          <a:prstGeom prst="rect">
            <a:avLst/>
          </a:prstGeom>
        </p:spPr>
      </p:pic>
      <p:pic>
        <p:nvPicPr>
          <p:cNvPr id="24" name="图片 23"/>
          <p:cNvPicPr>
            <a:picLocks noChangeAspect="1"/>
          </p:cNvPicPr>
          <p:nvPr/>
        </p:nvPicPr>
        <p:blipFill>
          <a:blip r:embed="rId4" cstate="screen"/>
          <a:stretch>
            <a:fillRect/>
          </a:stretch>
        </p:blipFill>
        <p:spPr>
          <a:xfrm>
            <a:off x="1996131" y="2519410"/>
            <a:ext cx="256761" cy="290996"/>
          </a:xfrm>
          <a:prstGeom prst="rect">
            <a:avLst/>
          </a:prstGeom>
        </p:spPr>
      </p:pic>
      <p:pic>
        <p:nvPicPr>
          <p:cNvPr id="25" name="图片 24"/>
          <p:cNvPicPr>
            <a:picLocks noChangeAspect="1"/>
          </p:cNvPicPr>
          <p:nvPr/>
        </p:nvPicPr>
        <p:blipFill>
          <a:blip r:embed="rId4" cstate="screen"/>
          <a:stretch>
            <a:fillRect/>
          </a:stretch>
        </p:blipFill>
        <p:spPr>
          <a:xfrm>
            <a:off x="1996131" y="4319235"/>
            <a:ext cx="256761" cy="290996"/>
          </a:xfrm>
          <a:prstGeom prst="rect">
            <a:avLst/>
          </a:prstGeom>
        </p:spPr>
      </p:pic>
      <p:pic>
        <p:nvPicPr>
          <p:cNvPr id="26" name="图片 25"/>
          <p:cNvPicPr>
            <a:picLocks noChangeAspect="1"/>
          </p:cNvPicPr>
          <p:nvPr/>
        </p:nvPicPr>
        <p:blipFill>
          <a:blip r:embed="rId4" cstate="screen"/>
          <a:stretch>
            <a:fillRect/>
          </a:stretch>
        </p:blipFill>
        <p:spPr>
          <a:xfrm flipH="1">
            <a:off x="4648868" y="2518056"/>
            <a:ext cx="256761" cy="290996"/>
          </a:xfrm>
          <a:prstGeom prst="rect">
            <a:avLst/>
          </a:prstGeom>
        </p:spPr>
      </p:pic>
      <p:pic>
        <p:nvPicPr>
          <p:cNvPr id="27" name="图片 26"/>
          <p:cNvPicPr>
            <a:picLocks noChangeAspect="1"/>
          </p:cNvPicPr>
          <p:nvPr/>
        </p:nvPicPr>
        <p:blipFill>
          <a:blip r:embed="rId4" cstate="screen"/>
          <a:stretch>
            <a:fillRect/>
          </a:stretch>
        </p:blipFill>
        <p:spPr>
          <a:xfrm flipH="1">
            <a:off x="4648868" y="4319235"/>
            <a:ext cx="256761" cy="290996"/>
          </a:xfrm>
          <a:prstGeom prst="rect">
            <a:avLst/>
          </a:prstGeom>
        </p:spPr>
      </p:pic>
      <p:sp>
        <p:nvSpPr>
          <p:cNvPr id="30" name="矩形 29"/>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1" name="矩形 30"/>
          <p:cNvSpPr/>
          <p:nvPr/>
        </p:nvSpPr>
        <p:spPr>
          <a:xfrm>
            <a:off x="7725458"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2" name="矩形 31"/>
          <p:cNvSpPr/>
          <p:nvPr/>
        </p:nvSpPr>
        <p:spPr>
          <a:xfrm>
            <a:off x="2427600" y="4262085"/>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3" name="矩形 32"/>
          <p:cNvSpPr/>
          <p:nvPr/>
        </p:nvSpPr>
        <p:spPr>
          <a:xfrm>
            <a:off x="7725458" y="4262085"/>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996131" y="2921200"/>
            <a:ext cx="2951218" cy="525337"/>
          </a:xfrm>
          <a:prstGeom prst="rect">
            <a:avLst/>
          </a:prstGeom>
          <a:noFill/>
        </p:spPr>
        <p:txBody>
          <a:bodyPr wrap="square" rtlCol="0">
            <a:spAutoFit/>
          </a:bodyPr>
          <a:lstStyle/>
          <a:p>
            <a:pPr algn="ct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35" name="文本框 34"/>
          <p:cNvSpPr txBox="1"/>
          <p:nvPr/>
        </p:nvSpPr>
        <p:spPr>
          <a:xfrm>
            <a:off x="7244651" y="2921200"/>
            <a:ext cx="2951218" cy="525337"/>
          </a:xfrm>
          <a:prstGeom prst="rect">
            <a:avLst/>
          </a:prstGeom>
          <a:noFill/>
        </p:spPr>
        <p:txBody>
          <a:bodyPr wrap="square" rtlCol="0">
            <a:spAutoFit/>
          </a:bodyPr>
          <a:lstStyle/>
          <a:p>
            <a:pPr algn="ct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36" name="文本框 35"/>
          <p:cNvSpPr txBox="1"/>
          <p:nvPr/>
        </p:nvSpPr>
        <p:spPr>
          <a:xfrm>
            <a:off x="1996131" y="4776438"/>
            <a:ext cx="2951218" cy="525337"/>
          </a:xfrm>
          <a:prstGeom prst="rect">
            <a:avLst/>
          </a:prstGeom>
          <a:noFill/>
        </p:spPr>
        <p:txBody>
          <a:bodyPr wrap="square" rtlCol="0">
            <a:spAutoFit/>
          </a:bodyPr>
          <a:lstStyle/>
          <a:p>
            <a:pPr algn="ct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37" name="文本框 36"/>
          <p:cNvSpPr txBox="1"/>
          <p:nvPr/>
        </p:nvSpPr>
        <p:spPr>
          <a:xfrm>
            <a:off x="7244651" y="4776438"/>
            <a:ext cx="2951218" cy="525337"/>
          </a:xfrm>
          <a:prstGeom prst="rect">
            <a:avLst/>
          </a:prstGeom>
          <a:noFill/>
        </p:spPr>
        <p:txBody>
          <a:bodyPr wrap="square" rtlCol="0">
            <a:spAutoFit/>
          </a:bodyPr>
          <a:lstStyle/>
          <a:p>
            <a:pPr algn="ct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695343" y="2659936"/>
            <a:ext cx="4801314" cy="1015663"/>
          </a:xfrm>
          <a:prstGeom prst="rect">
            <a:avLst/>
          </a:prstGeom>
        </p:spPr>
        <p:txBody>
          <a:bodyPr wrap="none">
            <a:spAutoFit/>
          </a:bodyPr>
          <a:lstStyle/>
          <a:p>
            <a:pPr algn="ctr"/>
            <a:r>
              <a:rPr lang="zh-CN" altLang="en-US" sz="6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6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cxnSp>
        <p:nvCxnSpPr>
          <p:cNvPr id="4" name="直线连接符 3"/>
          <p:cNvCxnSpPr/>
          <p:nvPr/>
        </p:nvCxnSpPr>
        <p:spPr>
          <a:xfrm>
            <a:off x="3611217" y="3776870"/>
            <a:ext cx="4969566" cy="0"/>
          </a:xfrm>
          <a:prstGeom prst="line">
            <a:avLst/>
          </a:prstGeom>
          <a:ln w="3175">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2" cstate="screen"/>
          <a:stretch>
            <a:fillRect/>
          </a:stretch>
        </p:blipFill>
        <p:spPr>
          <a:xfrm>
            <a:off x="4911049" y="2222608"/>
            <a:ext cx="256761" cy="290996"/>
          </a:xfrm>
          <a:prstGeom prst="rect">
            <a:avLst/>
          </a:prstGeom>
        </p:spPr>
      </p:pic>
      <p:pic>
        <p:nvPicPr>
          <p:cNvPr id="6" name="图片 5"/>
          <p:cNvPicPr>
            <a:picLocks noChangeAspect="1"/>
          </p:cNvPicPr>
          <p:nvPr/>
        </p:nvPicPr>
        <p:blipFill>
          <a:blip r:embed="rId2" cstate="screen"/>
          <a:stretch>
            <a:fillRect/>
          </a:stretch>
        </p:blipFill>
        <p:spPr>
          <a:xfrm flipH="1">
            <a:off x="7024191" y="2222608"/>
            <a:ext cx="256761" cy="290996"/>
          </a:xfrm>
          <a:prstGeom prst="rect">
            <a:avLst/>
          </a:prstGeom>
        </p:spPr>
      </p:pic>
      <p:sp>
        <p:nvSpPr>
          <p:cNvPr id="7" name="文本框 6"/>
          <p:cNvSpPr txBox="1"/>
          <p:nvPr/>
        </p:nvSpPr>
        <p:spPr>
          <a:xfrm>
            <a:off x="5274366" y="2197581"/>
            <a:ext cx="1643270" cy="400110"/>
          </a:xfrm>
          <a:prstGeom prst="rect">
            <a:avLst/>
          </a:prstGeom>
          <a:noFill/>
        </p:spPr>
        <p:txBody>
          <a:bodyPr wrap="square" rtlCol="0">
            <a:spAutoFit/>
          </a:bodyPr>
          <a:lstStyle/>
          <a:p>
            <a:pPr algn="ctr"/>
            <a:r>
              <a:rPr lang="en-US" altLang="zh-CN"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rPr>
              <a:t>PART</a:t>
            </a:r>
            <a:r>
              <a:rPr lang="zh-CN" altLang="en-US"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rPr>
              <a:t> </a:t>
            </a:r>
            <a:r>
              <a:rPr lang="en-US" altLang="zh-CN"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rPr>
              <a:t>ONE</a:t>
            </a:r>
            <a:endParaRPr lang="zh-CN" altLang="en-US" sz="2000" dirty="0">
              <a:gradFill>
                <a:gsLst>
                  <a:gs pos="0">
                    <a:srgbClr val="FFFB94"/>
                  </a:gs>
                  <a:gs pos="100000">
                    <a:srgbClr val="D1A947"/>
                  </a:gs>
                </a:gsLst>
                <a:lin ang="5400000" scaled="1"/>
              </a:gra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8" name="文本框 7"/>
          <p:cNvSpPr txBox="1"/>
          <p:nvPr/>
        </p:nvSpPr>
        <p:spPr>
          <a:xfrm>
            <a:off x="5783383" y="1594606"/>
            <a:ext cx="625235" cy="523220"/>
          </a:xfrm>
          <a:prstGeom prst="rect">
            <a:avLst/>
          </a:prstGeom>
          <a:noFill/>
        </p:spPr>
        <p:txBody>
          <a:bodyPr wrap="square" rtlCol="0">
            <a:spAutoFit/>
          </a:bodyPr>
          <a:lstStyle/>
          <a:p>
            <a:pPr algn="ctr"/>
            <a:r>
              <a:rPr kumimoji="1" lang="en-US" altLang="zh-CN" sz="2800">
                <a:solidFill>
                  <a:schemeClr val="accent4">
                    <a:lumMod val="40000"/>
                    <a:lumOff val="60000"/>
                  </a:schemeClr>
                </a:solidFill>
              </a:rPr>
              <a:t>01</a:t>
            </a:r>
            <a:endParaRPr kumimoji="1" lang="zh-CN" altLang="en-US" sz="2800">
              <a:solidFill>
                <a:schemeClr val="accent4">
                  <a:lumMod val="40000"/>
                  <a:lumOff val="60000"/>
                </a:schemeClr>
              </a:solidFill>
            </a:endParaRPr>
          </a:p>
        </p:txBody>
      </p:sp>
      <p:sp>
        <p:nvSpPr>
          <p:cNvPr id="9" name="文本框 8"/>
          <p:cNvSpPr txBox="1"/>
          <p:nvPr/>
        </p:nvSpPr>
        <p:spPr>
          <a:xfrm>
            <a:off x="3257551" y="3854968"/>
            <a:ext cx="5676900" cy="525337"/>
          </a:xfrm>
          <a:prstGeom prst="rect">
            <a:avLst/>
          </a:prstGeom>
          <a:noFill/>
        </p:spPr>
        <p:txBody>
          <a:bodyPr wrap="square" rtlCol="0">
            <a:spAutoFit/>
          </a:bodyPr>
          <a:lstStyle/>
          <a:p>
            <a:pPr algn="ct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 only text. Your content is typed here, or by copying your text, select Paste in this box.</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
        <p:nvSpPr>
          <p:cNvPr id="14" name="矩形 13"/>
          <p:cNvSpPr/>
          <p:nvPr/>
        </p:nvSpPr>
        <p:spPr>
          <a:xfrm>
            <a:off x="763360" y="1455510"/>
            <a:ext cx="3622759" cy="4246398"/>
          </a:xfrm>
          <a:prstGeom prst="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40000"/>
                  <a:lumOff val="60000"/>
                </a:schemeClr>
              </a:solidFill>
              <a:ea typeface="微软雅黑" panose="020B0503020204020204" pitchFamily="34" charset="-122"/>
              <a:cs typeface="+mn-ea"/>
            </a:endParaRPr>
          </a:p>
        </p:txBody>
      </p:sp>
      <p:sp>
        <p:nvSpPr>
          <p:cNvPr id="15" name="矩形 14"/>
          <p:cNvSpPr/>
          <p:nvPr/>
        </p:nvSpPr>
        <p:spPr>
          <a:xfrm>
            <a:off x="4520945" y="4483911"/>
            <a:ext cx="1625804" cy="1217997"/>
          </a:xfrm>
          <a:prstGeom prst="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40000"/>
                  <a:lumOff val="60000"/>
                </a:schemeClr>
              </a:solidFill>
              <a:ea typeface="微软雅黑" panose="020B0503020204020204" pitchFamily="34" charset="-122"/>
              <a:cs typeface="+mn-ea"/>
            </a:endParaRPr>
          </a:p>
        </p:txBody>
      </p:sp>
      <p:sp>
        <p:nvSpPr>
          <p:cNvPr id="16" name="矩形 15"/>
          <p:cNvSpPr/>
          <p:nvPr/>
        </p:nvSpPr>
        <p:spPr>
          <a:xfrm>
            <a:off x="6281575" y="4483911"/>
            <a:ext cx="1625804" cy="1217997"/>
          </a:xfrm>
          <a:prstGeom prst="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40000"/>
                  <a:lumOff val="60000"/>
                </a:schemeClr>
              </a:solidFill>
              <a:ea typeface="微软雅黑" panose="020B0503020204020204" pitchFamily="34" charset="-122"/>
              <a:cs typeface="+mn-ea"/>
            </a:endParaRPr>
          </a:p>
        </p:txBody>
      </p:sp>
      <p:sp>
        <p:nvSpPr>
          <p:cNvPr id="17" name="矩形 16"/>
          <p:cNvSpPr/>
          <p:nvPr/>
        </p:nvSpPr>
        <p:spPr>
          <a:xfrm>
            <a:off x="8042205" y="4483911"/>
            <a:ext cx="1625804" cy="1217997"/>
          </a:xfrm>
          <a:prstGeom prst="rect">
            <a:avLst/>
          </a:prstGeom>
          <a:blipFill>
            <a:blip r:embed="rId6"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40000"/>
                  <a:lumOff val="60000"/>
                </a:schemeClr>
              </a:solidFill>
              <a:ea typeface="微软雅黑" panose="020B0503020204020204" pitchFamily="34" charset="-122"/>
              <a:cs typeface="+mn-ea"/>
            </a:endParaRPr>
          </a:p>
        </p:txBody>
      </p:sp>
      <p:sp>
        <p:nvSpPr>
          <p:cNvPr id="18" name="矩形 17"/>
          <p:cNvSpPr/>
          <p:nvPr/>
        </p:nvSpPr>
        <p:spPr>
          <a:xfrm>
            <a:off x="9802836" y="4483911"/>
            <a:ext cx="1625804" cy="1217997"/>
          </a:xfrm>
          <a:prstGeom prst="rect">
            <a:avLst/>
          </a:prstGeom>
          <a:blipFill>
            <a:blip r:embed="rId7"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lumMod val="40000"/>
                  <a:lumOff val="60000"/>
                </a:schemeClr>
              </a:solidFill>
              <a:ea typeface="微软雅黑" panose="020B0503020204020204" pitchFamily="34" charset="-122"/>
              <a:cs typeface="+mn-ea"/>
            </a:endParaRPr>
          </a:p>
        </p:txBody>
      </p:sp>
      <p:sp>
        <p:nvSpPr>
          <p:cNvPr id="20" name="Rectangle 23" descr="e7d195523061f1c0dc554706afe4c72a60a25314cbaece805811E654B44695D34D35691164BB3D154CCFD5D798F6FEAD99EAA8F1ADC3D4AFA5BC9ED0BB3A4B45073A038AC38E89AB54D31AA59602B9F14C6048D5CED9570C58E2D757F2708B71047ED0D1018528FA0EDF4BA1DA47047B3EB3C585E6EE390E320EE1E0BAA8804A6AE84BE827B3800F"/>
          <p:cNvSpPr>
            <a:spLocks noChangeArrowheads="1"/>
          </p:cNvSpPr>
          <p:nvPr/>
        </p:nvSpPr>
        <p:spPr bwMode="auto">
          <a:xfrm>
            <a:off x="4852780" y="2199449"/>
            <a:ext cx="6575860" cy="62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600">
              <a:lnSpc>
                <a:spcPts val="1665"/>
              </a:lnSpc>
            </a:pPr>
            <a:r>
              <a:rPr lang="en-US" altLang="en-US" sz="1000" dirty="0">
                <a:solidFill>
                  <a:schemeClr val="bg1"/>
                </a:solidFill>
                <a:latin typeface="Segoe UI" panose="020B0502040204020203" pitchFamily="34" charset="0"/>
                <a:cs typeface="Segoe UI" panose="020B0502040204020203" pitchFamily="34" charset="0"/>
              </a:rPr>
              <a:t>Lorem ipsum dolor sit </a:t>
            </a:r>
            <a:r>
              <a:rPr lang="en-US" altLang="en-US" sz="1000" dirty="0" err="1">
                <a:solidFill>
                  <a:schemeClr val="bg1"/>
                </a:solidFill>
                <a:latin typeface="Segoe UI" panose="020B0502040204020203" pitchFamily="34" charset="0"/>
                <a:cs typeface="Segoe UI" panose="020B0502040204020203" pitchFamily="34" charset="0"/>
              </a:rPr>
              <a:t>amet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consectetuer</a:t>
            </a:r>
            <a:r>
              <a:rPr lang="en-US" altLang="en-US" sz="1000" dirty="0">
                <a:solidFill>
                  <a:schemeClr val="bg1"/>
                </a:solidFill>
                <a:latin typeface="Segoe UI" panose="020B0502040204020203" pitchFamily="34" charset="0"/>
                <a:cs typeface="Segoe UI" panose="020B0502040204020203" pitchFamily="34" charset="0"/>
              </a:rPr>
              <a:t> adipiscing </a:t>
            </a:r>
            <a:r>
              <a:rPr lang="en-US" altLang="en-US" sz="1000" dirty="0" err="1">
                <a:solidFill>
                  <a:schemeClr val="bg1"/>
                </a:solidFill>
                <a:latin typeface="Segoe UI" panose="020B0502040204020203" pitchFamily="34" charset="0"/>
                <a:cs typeface="Segoe UI" panose="020B0502040204020203" pitchFamily="34" charset="0"/>
              </a:rPr>
              <a:t>elit</a:t>
            </a:r>
            <a:r>
              <a:rPr lang="en-US" altLang="en-US" sz="1000" dirty="0">
                <a:solidFill>
                  <a:schemeClr val="bg1"/>
                </a:solidFill>
                <a:latin typeface="Segoe UI" panose="020B0502040204020203" pitchFamily="34" charset="0"/>
                <a:cs typeface="Segoe UI" panose="020B0502040204020203" pitchFamily="34" charset="0"/>
              </a:rPr>
              <a:t>. Maecenas </a:t>
            </a:r>
            <a:r>
              <a:rPr lang="en-US" altLang="en-US" sz="1000" dirty="0" err="1">
                <a:solidFill>
                  <a:schemeClr val="bg1"/>
                </a:solidFill>
                <a:latin typeface="Segoe UI" panose="020B0502040204020203" pitchFamily="34" charset="0"/>
                <a:cs typeface="Segoe UI" panose="020B0502040204020203" pitchFamily="34" charset="0"/>
              </a:rPr>
              <a:t>porttitor</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congue</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massa</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Fusce</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posuere</a:t>
            </a:r>
            <a:r>
              <a:rPr lang="en-US" altLang="en-US" sz="1000" dirty="0">
                <a:solidFill>
                  <a:schemeClr val="bg1"/>
                </a:solidFill>
                <a:latin typeface="Segoe UI" panose="020B0502040204020203" pitchFamily="34" charset="0"/>
                <a:cs typeface="Segoe UI" panose="020B0502040204020203" pitchFamily="34" charset="0"/>
              </a:rPr>
              <a:t>, magna </a:t>
            </a:r>
            <a:r>
              <a:rPr lang="en-US" altLang="en-US" sz="1000" dirty="0" err="1">
                <a:solidFill>
                  <a:schemeClr val="bg1"/>
                </a:solidFill>
                <a:latin typeface="Segoe UI" panose="020B0502040204020203" pitchFamily="34" charset="0"/>
                <a:cs typeface="Segoe UI" panose="020B0502040204020203" pitchFamily="34" charset="0"/>
              </a:rPr>
              <a:t>sed</a:t>
            </a:r>
            <a:r>
              <a:rPr lang="en-US" altLang="en-US" sz="1000" dirty="0">
                <a:solidFill>
                  <a:schemeClr val="bg1"/>
                </a:solidFill>
                <a:latin typeface="Segoe UI" panose="020B0502040204020203" pitchFamily="34" charset="0"/>
                <a:cs typeface="Segoe UI" panose="020B0502040204020203" pitchFamily="34" charset="0"/>
              </a:rPr>
              <a:t> pulvinar </a:t>
            </a:r>
            <a:r>
              <a:rPr lang="en-US" altLang="en-US" sz="1000" dirty="0" err="1">
                <a:solidFill>
                  <a:schemeClr val="bg1"/>
                </a:solidFill>
                <a:latin typeface="Segoe UI" panose="020B0502040204020203" pitchFamily="34" charset="0"/>
                <a:cs typeface="Segoe UI" panose="020B0502040204020203" pitchFamily="34" charset="0"/>
              </a:rPr>
              <a:t>ultricies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purus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lectus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malesuada</a:t>
            </a:r>
            <a:r>
              <a:rPr lang="en-US" altLang="en-US" sz="1000" dirty="0">
                <a:solidFill>
                  <a:schemeClr val="bg1"/>
                </a:solidFill>
                <a:latin typeface="Segoe UI" panose="020B0502040204020203" pitchFamily="34" charset="0"/>
                <a:cs typeface="Segoe UI" panose="020B0502040204020203" pitchFamily="34" charset="0"/>
              </a:rPr>
              <a:t> libero, sit </a:t>
            </a:r>
            <a:r>
              <a:rPr lang="en-US" altLang="en-US" sz="1000" dirty="0" err="1">
                <a:solidFill>
                  <a:schemeClr val="bg1"/>
                </a:solidFill>
                <a:latin typeface="Segoe UI" panose="020B0502040204020203" pitchFamily="34" charset="0"/>
                <a:cs typeface="Segoe UI" panose="020B0502040204020203" pitchFamily="34" charset="0"/>
              </a:rPr>
              <a:t>amet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commodo</a:t>
            </a:r>
            <a:r>
              <a:rPr lang="en-US" altLang="en-US" sz="1000" dirty="0">
                <a:solidFill>
                  <a:schemeClr val="bg1"/>
                </a:solidFill>
                <a:latin typeface="Segoe UI" panose="020B0502040204020203" pitchFamily="34" charset="0"/>
                <a:cs typeface="Segoe UI" panose="020B0502040204020203" pitchFamily="34" charset="0"/>
              </a:rPr>
              <a:t> magna </a:t>
            </a:r>
            <a:r>
              <a:rPr lang="en-US" altLang="en-US" sz="1000" dirty="0" err="1">
                <a:solidFill>
                  <a:schemeClr val="bg1"/>
                </a:solidFill>
                <a:latin typeface="Segoe UI" panose="020B0502040204020203" pitchFamily="34" charset="0"/>
                <a:cs typeface="Segoe UI" panose="020B0502040204020203" pitchFamily="34" charset="0"/>
              </a:rPr>
              <a:t>eros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quis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urna.Nunc</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viverra</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imperdiet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enim</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Fusce</a:t>
            </a:r>
            <a:r>
              <a:rPr lang="en-US" altLang="en-US" sz="1000" dirty="0">
                <a:solidFill>
                  <a:schemeClr val="bg1"/>
                </a:solidFill>
                <a:latin typeface="Segoe UI" panose="020B0502040204020203" pitchFamily="34" charset="0"/>
                <a:cs typeface="Segoe UI" panose="020B0502040204020203" pitchFamily="34" charset="0"/>
              </a:rPr>
              <a:t> est. </a:t>
            </a:r>
            <a:r>
              <a:rPr lang="en-US" altLang="en-US" sz="1000" dirty="0" err="1">
                <a:solidFill>
                  <a:schemeClr val="bg1"/>
                </a:solidFill>
                <a:latin typeface="Segoe UI" panose="020B0502040204020203" pitchFamily="34" charset="0"/>
                <a:cs typeface="Segoe UI" panose="020B0502040204020203" pitchFamily="34" charset="0"/>
              </a:rPr>
              <a:t>Vivamus</a:t>
            </a:r>
            <a:r>
              <a:rPr lang="en-US" altLang="en-US" sz="1000" dirty="0">
                <a:solidFill>
                  <a:schemeClr val="bg1"/>
                </a:solidFill>
                <a:latin typeface="Segoe UI" panose="020B0502040204020203" pitchFamily="34" charset="0"/>
                <a:cs typeface="Segoe UI" panose="020B0502040204020203" pitchFamily="34" charset="0"/>
              </a:rPr>
              <a:t> a </a:t>
            </a:r>
            <a:r>
              <a:rPr lang="en-US" altLang="en-US" sz="1000" dirty="0" err="1">
                <a:solidFill>
                  <a:schemeClr val="bg1"/>
                </a:solidFill>
                <a:latin typeface="Segoe UI" panose="020B0502040204020203" pitchFamily="34" charset="0"/>
                <a:cs typeface="Segoe UI" panose="020B0502040204020203" pitchFamily="34" charset="0"/>
              </a:rPr>
              <a:t>tellus.Pellentesque</a:t>
            </a:r>
            <a:r>
              <a:rPr lang="en-US" altLang="en-US" sz="1000" dirty="0">
                <a:solidFill>
                  <a:schemeClr val="bg1"/>
                </a:solidFill>
                <a:latin typeface="Segoe UI" panose="020B0502040204020203" pitchFamily="34" charset="0"/>
                <a:cs typeface="Segoe UI" panose="020B0502040204020203" pitchFamily="34" charset="0"/>
              </a:rPr>
              <a:t> habitant </a:t>
            </a:r>
            <a:r>
              <a:rPr lang="en-US" altLang="en-US" sz="1000" dirty="0" err="1">
                <a:solidFill>
                  <a:schemeClr val="bg1"/>
                </a:solidFill>
                <a:latin typeface="Segoe UI" panose="020B0502040204020203" pitchFamily="34" charset="0"/>
                <a:cs typeface="Segoe UI" panose="020B0502040204020203" pitchFamily="34" charset="0"/>
              </a:rPr>
              <a:t>morbi</a:t>
            </a:r>
            <a:endParaRPr lang="en-US" altLang="en-US" sz="1000" dirty="0">
              <a:solidFill>
                <a:schemeClr val="bg1"/>
              </a:solidFill>
              <a:latin typeface="Segoe UI" panose="020B0502040204020203" pitchFamily="34" charset="0"/>
              <a:cs typeface="Segoe UI" panose="020B0502040204020203" pitchFamily="34" charset="0"/>
            </a:endParaRPr>
          </a:p>
        </p:txBody>
      </p:sp>
      <p:sp>
        <p:nvSpPr>
          <p:cNvPr id="21" name="TextBox 20" descr="e7d195523061f1c0dc554706afe4c72a60a25314cbaece805811E654B44695D34D35691164BB3D154CCFD5D798F6FEAD99EAA8F1ADC3D4AFA5BC9ED0BB3A4B45073A038AC38E89AB54D31AA59602B9F14C6048D5CED9570C58E2D757F2708B71047ED0D1018528FA0EDF4BA1DA47047B3EB3C585E6EE390E320EE1E0BAA8804A6AE84BE827B3800F"/>
          <p:cNvSpPr txBox="1"/>
          <p:nvPr/>
        </p:nvSpPr>
        <p:spPr>
          <a:xfrm>
            <a:off x="4852780" y="1720932"/>
            <a:ext cx="1025922" cy="307777"/>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22" name="Rectangle 23" descr="e7d195523061f1c0dc554706afe4c72a60a25314cbaece805811E654B44695D34D35691164BB3D154CCFD5D798F6FEAD99EAA8F1ADC3D4AFA5BC9ED0BB3A4B45073A038AC38E89AB54D31AA59602B9F14C6048D5CED9570C58E2D757F2708B71047ED0D1018528FA0EDF4BA1DA47047B3EB3C585E6EE390E320EE1E0BAA8804A6AE84BE827B3800F"/>
          <p:cNvSpPr>
            <a:spLocks noChangeArrowheads="1"/>
          </p:cNvSpPr>
          <p:nvPr/>
        </p:nvSpPr>
        <p:spPr bwMode="auto">
          <a:xfrm>
            <a:off x="4852780" y="3071902"/>
            <a:ext cx="6575860" cy="62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600">
              <a:lnSpc>
                <a:spcPts val="1665"/>
              </a:lnSpc>
            </a:pPr>
            <a:r>
              <a:rPr lang="en-US" altLang="en-US" sz="1000" dirty="0">
                <a:solidFill>
                  <a:schemeClr val="bg1"/>
                </a:solidFill>
                <a:latin typeface="Segoe UI" panose="020B0502040204020203" pitchFamily="34" charset="0"/>
                <a:cs typeface="Segoe UI" panose="020B0502040204020203" pitchFamily="34" charset="0"/>
              </a:rPr>
              <a:t>Lorem ipsum dolor sit </a:t>
            </a:r>
            <a:r>
              <a:rPr lang="en-US" altLang="en-US" sz="1000" dirty="0" err="1">
                <a:solidFill>
                  <a:schemeClr val="bg1"/>
                </a:solidFill>
                <a:latin typeface="Segoe UI" panose="020B0502040204020203" pitchFamily="34" charset="0"/>
                <a:cs typeface="Segoe UI" panose="020B0502040204020203" pitchFamily="34" charset="0"/>
              </a:rPr>
              <a:t>amet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consectetuer</a:t>
            </a:r>
            <a:r>
              <a:rPr lang="en-US" altLang="en-US" sz="1000" dirty="0">
                <a:solidFill>
                  <a:schemeClr val="bg1"/>
                </a:solidFill>
                <a:latin typeface="Segoe UI" panose="020B0502040204020203" pitchFamily="34" charset="0"/>
                <a:cs typeface="Segoe UI" panose="020B0502040204020203" pitchFamily="34" charset="0"/>
              </a:rPr>
              <a:t> adipiscing </a:t>
            </a:r>
            <a:r>
              <a:rPr lang="en-US" altLang="en-US" sz="1000" dirty="0" err="1">
                <a:solidFill>
                  <a:schemeClr val="bg1"/>
                </a:solidFill>
                <a:latin typeface="Segoe UI" panose="020B0502040204020203" pitchFamily="34" charset="0"/>
                <a:cs typeface="Segoe UI" panose="020B0502040204020203" pitchFamily="34" charset="0"/>
              </a:rPr>
              <a:t>elit</a:t>
            </a:r>
            <a:r>
              <a:rPr lang="en-US" altLang="en-US" sz="1000" dirty="0">
                <a:solidFill>
                  <a:schemeClr val="bg1"/>
                </a:solidFill>
                <a:latin typeface="Segoe UI" panose="020B0502040204020203" pitchFamily="34" charset="0"/>
                <a:cs typeface="Segoe UI" panose="020B0502040204020203" pitchFamily="34" charset="0"/>
              </a:rPr>
              <a:t>. Maecenas </a:t>
            </a:r>
            <a:r>
              <a:rPr lang="en-US" altLang="en-US" sz="1000" dirty="0" err="1">
                <a:solidFill>
                  <a:schemeClr val="bg1"/>
                </a:solidFill>
                <a:latin typeface="Segoe UI" panose="020B0502040204020203" pitchFamily="34" charset="0"/>
                <a:cs typeface="Segoe UI" panose="020B0502040204020203" pitchFamily="34" charset="0"/>
              </a:rPr>
              <a:t>porttitor</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congue</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massa</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Fusce</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posuere</a:t>
            </a:r>
            <a:r>
              <a:rPr lang="en-US" altLang="en-US" sz="1000" dirty="0">
                <a:solidFill>
                  <a:schemeClr val="bg1"/>
                </a:solidFill>
                <a:latin typeface="Segoe UI" panose="020B0502040204020203" pitchFamily="34" charset="0"/>
                <a:cs typeface="Segoe UI" panose="020B0502040204020203" pitchFamily="34" charset="0"/>
              </a:rPr>
              <a:t>, magna </a:t>
            </a:r>
            <a:r>
              <a:rPr lang="en-US" altLang="en-US" sz="1000" dirty="0" err="1">
                <a:solidFill>
                  <a:schemeClr val="bg1"/>
                </a:solidFill>
                <a:latin typeface="Segoe UI" panose="020B0502040204020203" pitchFamily="34" charset="0"/>
                <a:cs typeface="Segoe UI" panose="020B0502040204020203" pitchFamily="34" charset="0"/>
              </a:rPr>
              <a:t>sed</a:t>
            </a:r>
            <a:r>
              <a:rPr lang="en-US" altLang="en-US" sz="1000" dirty="0">
                <a:solidFill>
                  <a:schemeClr val="bg1"/>
                </a:solidFill>
                <a:latin typeface="Segoe UI" panose="020B0502040204020203" pitchFamily="34" charset="0"/>
                <a:cs typeface="Segoe UI" panose="020B0502040204020203" pitchFamily="34" charset="0"/>
              </a:rPr>
              <a:t> pulvinar </a:t>
            </a:r>
            <a:r>
              <a:rPr lang="en-US" altLang="en-US" sz="1000" dirty="0" err="1">
                <a:solidFill>
                  <a:schemeClr val="bg1"/>
                </a:solidFill>
                <a:latin typeface="Segoe UI" panose="020B0502040204020203" pitchFamily="34" charset="0"/>
                <a:cs typeface="Segoe UI" panose="020B0502040204020203" pitchFamily="34" charset="0"/>
              </a:rPr>
              <a:t>ultricies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purus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lectus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malesuada</a:t>
            </a:r>
            <a:r>
              <a:rPr lang="en-US" altLang="en-US" sz="1000" dirty="0">
                <a:solidFill>
                  <a:schemeClr val="bg1"/>
                </a:solidFill>
                <a:latin typeface="Segoe UI" panose="020B0502040204020203" pitchFamily="34" charset="0"/>
                <a:cs typeface="Segoe UI" panose="020B0502040204020203" pitchFamily="34" charset="0"/>
              </a:rPr>
              <a:t> libero, sit </a:t>
            </a:r>
            <a:r>
              <a:rPr lang="en-US" altLang="en-US" sz="1000" dirty="0" err="1">
                <a:solidFill>
                  <a:schemeClr val="bg1"/>
                </a:solidFill>
                <a:latin typeface="Segoe UI" panose="020B0502040204020203" pitchFamily="34" charset="0"/>
                <a:cs typeface="Segoe UI" panose="020B0502040204020203" pitchFamily="34" charset="0"/>
              </a:rPr>
              <a:t>amet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commodo</a:t>
            </a:r>
            <a:r>
              <a:rPr lang="en-US" altLang="en-US" sz="1000" dirty="0">
                <a:solidFill>
                  <a:schemeClr val="bg1"/>
                </a:solidFill>
                <a:latin typeface="Segoe UI" panose="020B0502040204020203" pitchFamily="34" charset="0"/>
                <a:cs typeface="Segoe UI" panose="020B0502040204020203" pitchFamily="34" charset="0"/>
              </a:rPr>
              <a:t> magna </a:t>
            </a:r>
            <a:r>
              <a:rPr lang="en-US" altLang="en-US" sz="1000" dirty="0" err="1">
                <a:solidFill>
                  <a:schemeClr val="bg1"/>
                </a:solidFill>
                <a:latin typeface="Segoe UI" panose="020B0502040204020203" pitchFamily="34" charset="0"/>
                <a:cs typeface="Segoe UI" panose="020B0502040204020203" pitchFamily="34" charset="0"/>
              </a:rPr>
              <a:t>eros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quis</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urna.Nunc</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viverra</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imperdiet</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enim</a:t>
            </a:r>
            <a:r>
              <a:rPr lang="en-US" altLang="en-US" sz="1000" dirty="0">
                <a:solidFill>
                  <a:schemeClr val="bg1"/>
                </a:solidFill>
                <a:latin typeface="Segoe UI" panose="020B0502040204020203" pitchFamily="34" charset="0"/>
                <a:cs typeface="Segoe UI" panose="020B0502040204020203" pitchFamily="34" charset="0"/>
              </a:rPr>
              <a:t>. </a:t>
            </a:r>
            <a:r>
              <a:rPr lang="en-US" altLang="en-US" sz="1000" dirty="0" err="1">
                <a:solidFill>
                  <a:schemeClr val="bg1"/>
                </a:solidFill>
                <a:latin typeface="Segoe UI" panose="020B0502040204020203" pitchFamily="34" charset="0"/>
                <a:cs typeface="Segoe UI" panose="020B0502040204020203" pitchFamily="34" charset="0"/>
              </a:rPr>
              <a:t>Fusce</a:t>
            </a:r>
            <a:r>
              <a:rPr lang="en-US" altLang="en-US" sz="1000" dirty="0">
                <a:solidFill>
                  <a:schemeClr val="bg1"/>
                </a:solidFill>
                <a:latin typeface="Segoe UI" panose="020B0502040204020203" pitchFamily="34" charset="0"/>
                <a:cs typeface="Segoe UI" panose="020B0502040204020203" pitchFamily="34" charset="0"/>
              </a:rPr>
              <a:t> est. </a:t>
            </a:r>
            <a:r>
              <a:rPr lang="en-US" altLang="en-US" sz="1000" dirty="0" err="1">
                <a:solidFill>
                  <a:schemeClr val="bg1"/>
                </a:solidFill>
                <a:latin typeface="Segoe UI" panose="020B0502040204020203" pitchFamily="34" charset="0"/>
                <a:cs typeface="Segoe UI" panose="020B0502040204020203" pitchFamily="34" charset="0"/>
              </a:rPr>
              <a:t>Vivamus</a:t>
            </a:r>
            <a:r>
              <a:rPr lang="en-US" altLang="en-US" sz="1000" dirty="0">
                <a:solidFill>
                  <a:schemeClr val="bg1"/>
                </a:solidFill>
                <a:latin typeface="Segoe UI" panose="020B0502040204020203" pitchFamily="34" charset="0"/>
                <a:cs typeface="Segoe UI" panose="020B0502040204020203" pitchFamily="34" charset="0"/>
              </a:rPr>
              <a:t> a </a:t>
            </a:r>
            <a:r>
              <a:rPr lang="en-US" altLang="en-US" sz="1000" dirty="0" err="1">
                <a:solidFill>
                  <a:schemeClr val="bg1"/>
                </a:solidFill>
                <a:latin typeface="Segoe UI" panose="020B0502040204020203" pitchFamily="34" charset="0"/>
                <a:cs typeface="Segoe UI" panose="020B0502040204020203" pitchFamily="34" charset="0"/>
              </a:rPr>
              <a:t>tellus.Pellentesque</a:t>
            </a:r>
            <a:r>
              <a:rPr lang="en-US" altLang="en-US" sz="1000" dirty="0">
                <a:solidFill>
                  <a:schemeClr val="bg1"/>
                </a:solidFill>
                <a:latin typeface="Segoe UI" panose="020B0502040204020203" pitchFamily="34" charset="0"/>
                <a:cs typeface="Segoe UI" panose="020B0502040204020203" pitchFamily="34" charset="0"/>
              </a:rPr>
              <a:t> habitant </a:t>
            </a:r>
            <a:r>
              <a:rPr lang="en-US" altLang="en-US" sz="1000" dirty="0" err="1">
                <a:solidFill>
                  <a:schemeClr val="bg1"/>
                </a:solidFill>
                <a:latin typeface="Segoe UI" panose="020B0502040204020203" pitchFamily="34" charset="0"/>
                <a:cs typeface="Segoe UI" panose="020B0502040204020203" pitchFamily="34" charset="0"/>
              </a:rPr>
              <a:t>morbi</a:t>
            </a:r>
            <a:endParaRPr lang="en-US" altLang="en-US" sz="1000" dirty="0">
              <a:solidFill>
                <a:schemeClr val="bg1"/>
              </a:solidFill>
              <a:latin typeface="Segoe UI" panose="020B0502040204020203" pitchFamily="34" charset="0"/>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
        <p:nvSpPr>
          <p:cNvPr id="6" name="i$ḷiḓé"/>
          <p:cNvSpPr/>
          <p:nvPr/>
        </p:nvSpPr>
        <p:spPr>
          <a:xfrm>
            <a:off x="4073297" y="1631717"/>
            <a:ext cx="4045406" cy="4043746"/>
          </a:xfrm>
          <a:custGeom>
            <a:avLst/>
            <a:gdLst>
              <a:gd name="connsiteX0" fmla="*/ 2780422 w 4045406"/>
              <a:gd name="connsiteY0" fmla="*/ 2073673 h 4043746"/>
              <a:gd name="connsiteX1" fmla="*/ 2929680 w 4045406"/>
              <a:gd name="connsiteY1" fmla="*/ 2073673 h 4043746"/>
              <a:gd name="connsiteX2" fmla="*/ 3058604 w 4045406"/>
              <a:gd name="connsiteY2" fmla="*/ 2181172 h 4043746"/>
              <a:gd name="connsiteX3" fmla="*/ 3090015 w 4045406"/>
              <a:gd name="connsiteY3" fmla="*/ 2191643 h 4043746"/>
              <a:gd name="connsiteX4" fmla="*/ 3094506 w 4045406"/>
              <a:gd name="connsiteY4" fmla="*/ 2191643 h 4043746"/>
              <a:gd name="connsiteX5" fmla="*/ 3125920 w 4045406"/>
              <a:gd name="connsiteY5" fmla="*/ 2175191 h 4043746"/>
              <a:gd name="connsiteX6" fmla="*/ 3210973 w 4045406"/>
              <a:gd name="connsiteY6" fmla="*/ 2073673 h 4043746"/>
              <a:gd name="connsiteX7" fmla="*/ 3863394 w 4045406"/>
              <a:gd name="connsiteY7" fmla="*/ 2073673 h 4043746"/>
              <a:gd name="connsiteX8" fmla="*/ 4040170 w 4045406"/>
              <a:gd name="connsiteY8" fmla="*/ 2190848 h 4043746"/>
              <a:gd name="connsiteX9" fmla="*/ 4045406 w 4045406"/>
              <a:gd name="connsiteY9" fmla="*/ 2216777 h 4043746"/>
              <a:gd name="connsiteX10" fmla="*/ 4044759 w 4045406"/>
              <a:gd name="connsiteY10" fmla="*/ 2229602 h 4043746"/>
              <a:gd name="connsiteX11" fmla="*/ 2231262 w 4045406"/>
              <a:gd name="connsiteY11" fmla="*/ 4043099 h 4043746"/>
              <a:gd name="connsiteX12" fmla="*/ 2218437 w 4045406"/>
              <a:gd name="connsiteY12" fmla="*/ 4043746 h 4043746"/>
              <a:gd name="connsiteX13" fmla="*/ 2192508 w 4045406"/>
              <a:gd name="connsiteY13" fmla="*/ 4038511 h 4043746"/>
              <a:gd name="connsiteX14" fmla="*/ 2075333 w 4045406"/>
              <a:gd name="connsiteY14" fmla="*/ 3861734 h 4043746"/>
              <a:gd name="connsiteX15" fmla="*/ 2075333 w 4045406"/>
              <a:gd name="connsiteY15" fmla="*/ 2407026 h 4043746"/>
              <a:gd name="connsiteX16" fmla="*/ 2214999 w 4045406"/>
              <a:gd name="connsiteY16" fmla="*/ 2407026 h 4043746"/>
              <a:gd name="connsiteX17" fmla="*/ 2214999 w 4045406"/>
              <a:gd name="connsiteY17" fmla="*/ 2981402 h 4043746"/>
              <a:gd name="connsiteX18" fmla="*/ 2789367 w 4045406"/>
              <a:gd name="connsiteY18" fmla="*/ 2981402 h 4043746"/>
              <a:gd name="connsiteX19" fmla="*/ 2856680 w 4045406"/>
              <a:gd name="connsiteY19" fmla="*/ 2952981 h 4043746"/>
              <a:gd name="connsiteX20" fmla="*/ 2885104 w 4045406"/>
              <a:gd name="connsiteY20" fmla="*/ 2885676 h 4043746"/>
              <a:gd name="connsiteX21" fmla="*/ 2885104 w 4045406"/>
              <a:gd name="connsiteY21" fmla="*/ 2167710 h 4043746"/>
              <a:gd name="connsiteX22" fmla="*/ 2883603 w 4045406"/>
              <a:gd name="connsiteY22" fmla="*/ 2158729 h 4043746"/>
              <a:gd name="connsiteX23" fmla="*/ 172162 w 4045406"/>
              <a:gd name="connsiteY23" fmla="*/ 2073672 h 4043746"/>
              <a:gd name="connsiteX24" fmla="*/ 836098 w 4045406"/>
              <a:gd name="connsiteY24" fmla="*/ 2073672 h 4043746"/>
              <a:gd name="connsiteX25" fmla="*/ 921151 w 4045406"/>
              <a:gd name="connsiteY25" fmla="*/ 2175190 h 4043746"/>
              <a:gd name="connsiteX26" fmla="*/ 952563 w 4045406"/>
              <a:gd name="connsiteY26" fmla="*/ 2191642 h 4043746"/>
              <a:gd name="connsiteX27" fmla="*/ 988467 w 4045406"/>
              <a:gd name="connsiteY27" fmla="*/ 2181171 h 4043746"/>
              <a:gd name="connsiteX28" fmla="*/ 1117391 w 4045406"/>
              <a:gd name="connsiteY28" fmla="*/ 2073672 h 4043746"/>
              <a:gd name="connsiteX29" fmla="*/ 1266649 w 4045406"/>
              <a:gd name="connsiteY29" fmla="*/ 2073672 h 4043746"/>
              <a:gd name="connsiteX30" fmla="*/ 1163468 w 4045406"/>
              <a:gd name="connsiteY30" fmla="*/ 2158728 h 4043746"/>
              <a:gd name="connsiteX31" fmla="*/ 1162716 w 4045406"/>
              <a:gd name="connsiteY31" fmla="*/ 2163219 h 4043746"/>
              <a:gd name="connsiteX32" fmla="*/ 1161967 w 4045406"/>
              <a:gd name="connsiteY32" fmla="*/ 2167709 h 4043746"/>
              <a:gd name="connsiteX33" fmla="*/ 1161967 w 4045406"/>
              <a:gd name="connsiteY33" fmla="*/ 2885675 h 4043746"/>
              <a:gd name="connsiteX34" fmla="*/ 1190389 w 4045406"/>
              <a:gd name="connsiteY34" fmla="*/ 2952980 h 4043746"/>
              <a:gd name="connsiteX35" fmla="*/ 1257704 w 4045406"/>
              <a:gd name="connsiteY35" fmla="*/ 2981401 h 4043746"/>
              <a:gd name="connsiteX36" fmla="*/ 1832070 w 4045406"/>
              <a:gd name="connsiteY36" fmla="*/ 2981401 h 4043746"/>
              <a:gd name="connsiteX37" fmla="*/ 1832070 w 4045406"/>
              <a:gd name="connsiteY37" fmla="*/ 2407025 h 4043746"/>
              <a:gd name="connsiteX38" fmla="*/ 1960223 w 4045406"/>
              <a:gd name="connsiteY38" fmla="*/ 2407025 h 4043746"/>
              <a:gd name="connsiteX39" fmla="*/ 1960223 w 4045406"/>
              <a:gd name="connsiteY39" fmla="*/ 3861733 h 4043746"/>
              <a:gd name="connsiteX40" fmla="*/ 1843048 w 4045406"/>
              <a:gd name="connsiteY40" fmla="*/ 4038509 h 4043746"/>
              <a:gd name="connsiteX41" fmla="*/ 1819420 w 4045406"/>
              <a:gd name="connsiteY41" fmla="*/ 4043279 h 4043746"/>
              <a:gd name="connsiteX42" fmla="*/ 1815798 w 4045406"/>
              <a:gd name="connsiteY42" fmla="*/ 4043097 h 4043746"/>
              <a:gd name="connsiteX43" fmla="*/ 2304 w 4045406"/>
              <a:gd name="connsiteY43" fmla="*/ 2229601 h 4043746"/>
              <a:gd name="connsiteX44" fmla="*/ 0 w 4045406"/>
              <a:gd name="connsiteY44" fmla="*/ 2184003 h 4043746"/>
              <a:gd name="connsiteX45" fmla="*/ 36502 w 4045406"/>
              <a:gd name="connsiteY45" fmla="*/ 2129865 h 4043746"/>
              <a:gd name="connsiteX46" fmla="*/ 172162 w 4045406"/>
              <a:gd name="connsiteY46" fmla="*/ 2073672 h 4043746"/>
              <a:gd name="connsiteX47" fmla="*/ 1960223 w 4045406"/>
              <a:gd name="connsiteY47" fmla="*/ 1370907 h 4043746"/>
              <a:gd name="connsiteX48" fmla="*/ 1960223 w 4045406"/>
              <a:gd name="connsiteY48" fmla="*/ 1501935 h 4043746"/>
              <a:gd name="connsiteX49" fmla="*/ 1392327 w 4045406"/>
              <a:gd name="connsiteY49" fmla="*/ 1970073 h 4043746"/>
              <a:gd name="connsiteX50" fmla="*/ 1241640 w 4045406"/>
              <a:gd name="connsiteY50" fmla="*/ 1970073 h 4043746"/>
              <a:gd name="connsiteX51" fmla="*/ 2075333 w 4045406"/>
              <a:gd name="connsiteY51" fmla="*/ 1361308 h 4043746"/>
              <a:gd name="connsiteX52" fmla="*/ 2805431 w 4045406"/>
              <a:gd name="connsiteY52" fmla="*/ 1970073 h 4043746"/>
              <a:gd name="connsiteX53" fmla="*/ 2654744 w 4045406"/>
              <a:gd name="connsiteY53" fmla="*/ 1970073 h 4043746"/>
              <a:gd name="connsiteX54" fmla="*/ 2075333 w 4045406"/>
              <a:gd name="connsiteY54" fmla="*/ 1492445 h 4043746"/>
              <a:gd name="connsiteX55" fmla="*/ 1819412 w 4045406"/>
              <a:gd name="connsiteY55" fmla="*/ 464 h 4043746"/>
              <a:gd name="connsiteX56" fmla="*/ 1843048 w 4045406"/>
              <a:gd name="connsiteY56" fmla="*/ 5236 h 4043746"/>
              <a:gd name="connsiteX57" fmla="*/ 1960223 w 4045406"/>
              <a:gd name="connsiteY57" fmla="*/ 182013 h 4043746"/>
              <a:gd name="connsiteX58" fmla="*/ 1960223 w 4045406"/>
              <a:gd name="connsiteY58" fmla="*/ 1073164 h 4043746"/>
              <a:gd name="connsiteX59" fmla="*/ 1909857 w 4045406"/>
              <a:gd name="connsiteY59" fmla="*/ 1101222 h 4043746"/>
              <a:gd name="connsiteX60" fmla="*/ 866946 w 4045406"/>
              <a:gd name="connsiteY60" fmla="*/ 1970073 h 4043746"/>
              <a:gd name="connsiteX61" fmla="*/ 172162 w 4045406"/>
              <a:gd name="connsiteY61" fmla="*/ 1970073 h 4043746"/>
              <a:gd name="connsiteX62" fmla="*/ 36502 w 4045406"/>
              <a:gd name="connsiteY62" fmla="*/ 1913880 h 4043746"/>
              <a:gd name="connsiteX63" fmla="*/ 0 w 4045406"/>
              <a:gd name="connsiteY63" fmla="*/ 1859742 h 4043746"/>
              <a:gd name="connsiteX64" fmla="*/ 2304 w 4045406"/>
              <a:gd name="connsiteY64" fmla="*/ 1814142 h 4043746"/>
              <a:gd name="connsiteX65" fmla="*/ 1815798 w 4045406"/>
              <a:gd name="connsiteY65" fmla="*/ 648 h 4043746"/>
              <a:gd name="connsiteX66" fmla="*/ 2218446 w 4045406"/>
              <a:gd name="connsiteY66" fmla="*/ 0 h 4043746"/>
              <a:gd name="connsiteX67" fmla="*/ 2231262 w 4045406"/>
              <a:gd name="connsiteY67" fmla="*/ 647 h 4043746"/>
              <a:gd name="connsiteX68" fmla="*/ 4044759 w 4045406"/>
              <a:gd name="connsiteY68" fmla="*/ 1814142 h 4043746"/>
              <a:gd name="connsiteX69" fmla="*/ 4045406 w 4045406"/>
              <a:gd name="connsiteY69" fmla="*/ 1826969 h 4043746"/>
              <a:gd name="connsiteX70" fmla="*/ 4040170 w 4045406"/>
              <a:gd name="connsiteY70" fmla="*/ 1852898 h 4043746"/>
              <a:gd name="connsiteX71" fmla="*/ 3863394 w 4045406"/>
              <a:gd name="connsiteY71" fmla="*/ 1970073 h 4043746"/>
              <a:gd name="connsiteX72" fmla="*/ 3180044 w 4045406"/>
              <a:gd name="connsiteY72" fmla="*/ 1970073 h 4043746"/>
              <a:gd name="connsiteX73" fmla="*/ 2885104 w 4045406"/>
              <a:gd name="connsiteY73" fmla="*/ 1724964 h 4043746"/>
              <a:gd name="connsiteX74" fmla="*/ 2885104 w 4045406"/>
              <a:gd name="connsiteY74" fmla="*/ 1114694 h 4043746"/>
              <a:gd name="connsiteX75" fmla="*/ 2871631 w 4045406"/>
              <a:gd name="connsiteY75" fmla="*/ 1080292 h 4043746"/>
              <a:gd name="connsiteX76" fmla="*/ 2837230 w 4045406"/>
              <a:gd name="connsiteY76" fmla="*/ 1066820 h 4043746"/>
              <a:gd name="connsiteX77" fmla="*/ 2550051 w 4045406"/>
              <a:gd name="connsiteY77" fmla="*/ 1066820 h 4043746"/>
              <a:gd name="connsiteX78" fmla="*/ 2515637 w 4045406"/>
              <a:gd name="connsiteY78" fmla="*/ 1080292 h 4043746"/>
              <a:gd name="connsiteX79" fmla="*/ 2502177 w 4045406"/>
              <a:gd name="connsiteY79" fmla="*/ 1114694 h 4043746"/>
              <a:gd name="connsiteX80" fmla="*/ 2502177 w 4045406"/>
              <a:gd name="connsiteY80" fmla="*/ 1406363 h 4043746"/>
              <a:gd name="connsiteX81" fmla="*/ 2137214 w 4045406"/>
              <a:gd name="connsiteY81" fmla="*/ 1101221 h 4043746"/>
              <a:gd name="connsiteX82" fmla="*/ 2084864 w 4045406"/>
              <a:gd name="connsiteY82" fmla="*/ 1072060 h 4043746"/>
              <a:gd name="connsiteX83" fmla="*/ 2075333 w 4045406"/>
              <a:gd name="connsiteY83" fmla="*/ 1070548 h 4043746"/>
              <a:gd name="connsiteX84" fmla="*/ 2075333 w 4045406"/>
              <a:gd name="connsiteY84" fmla="*/ 182012 h 4043746"/>
              <a:gd name="connsiteX85" fmla="*/ 2192508 w 4045406"/>
              <a:gd name="connsiteY85" fmla="*/ 5236 h 404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045406" h="4043746">
                <a:moveTo>
                  <a:pt x="2780422" y="2073673"/>
                </a:moveTo>
                <a:lnTo>
                  <a:pt x="2929680" y="2073673"/>
                </a:lnTo>
                <a:lnTo>
                  <a:pt x="3058604" y="2181172"/>
                </a:lnTo>
                <a:cubicBezTo>
                  <a:pt x="3066589" y="2188148"/>
                  <a:pt x="3077058" y="2191643"/>
                  <a:pt x="3090015" y="2191643"/>
                </a:cubicBezTo>
                <a:lnTo>
                  <a:pt x="3094506" y="2191643"/>
                </a:lnTo>
                <a:cubicBezTo>
                  <a:pt x="3107463" y="2189649"/>
                  <a:pt x="3117934" y="2184162"/>
                  <a:pt x="3125920" y="2175191"/>
                </a:cubicBezTo>
                <a:lnTo>
                  <a:pt x="3210973" y="2073673"/>
                </a:lnTo>
                <a:lnTo>
                  <a:pt x="3863394" y="2073673"/>
                </a:lnTo>
                <a:cubicBezTo>
                  <a:pt x="3942861" y="2073673"/>
                  <a:pt x="4011046" y="2121989"/>
                  <a:pt x="4040170" y="2190848"/>
                </a:cubicBezTo>
                <a:lnTo>
                  <a:pt x="4045406" y="2216777"/>
                </a:lnTo>
                <a:lnTo>
                  <a:pt x="4044759" y="2229602"/>
                </a:lnTo>
                <a:cubicBezTo>
                  <a:pt x="3947651" y="3185807"/>
                  <a:pt x="3187467" y="3945991"/>
                  <a:pt x="2231262" y="4043099"/>
                </a:cubicBezTo>
                <a:lnTo>
                  <a:pt x="2218437" y="4043746"/>
                </a:lnTo>
                <a:lnTo>
                  <a:pt x="2192508" y="4038511"/>
                </a:lnTo>
                <a:cubicBezTo>
                  <a:pt x="2123649" y="4009386"/>
                  <a:pt x="2075333" y="3941202"/>
                  <a:pt x="2075333" y="3861734"/>
                </a:cubicBezTo>
                <a:lnTo>
                  <a:pt x="2075333" y="2407026"/>
                </a:lnTo>
                <a:lnTo>
                  <a:pt x="2214999" y="2407026"/>
                </a:lnTo>
                <a:lnTo>
                  <a:pt x="2214999" y="2981402"/>
                </a:lnTo>
                <a:lnTo>
                  <a:pt x="2789367" y="2981402"/>
                </a:lnTo>
                <a:cubicBezTo>
                  <a:pt x="2815291" y="2981402"/>
                  <a:pt x="2837732" y="2971929"/>
                  <a:pt x="2856680" y="2952981"/>
                </a:cubicBezTo>
                <a:cubicBezTo>
                  <a:pt x="2875628" y="2934044"/>
                  <a:pt x="2885104" y="2911601"/>
                  <a:pt x="2885104" y="2885676"/>
                </a:cubicBezTo>
                <a:lnTo>
                  <a:pt x="2885104" y="2167710"/>
                </a:lnTo>
                <a:cubicBezTo>
                  <a:pt x="2885104" y="2163724"/>
                  <a:pt x="2884599" y="2160723"/>
                  <a:pt x="2883603" y="2158729"/>
                </a:cubicBezTo>
                <a:close/>
                <a:moveTo>
                  <a:pt x="172162" y="2073672"/>
                </a:moveTo>
                <a:lnTo>
                  <a:pt x="836098" y="2073672"/>
                </a:lnTo>
                <a:lnTo>
                  <a:pt x="921151" y="2175190"/>
                </a:lnTo>
                <a:cubicBezTo>
                  <a:pt x="929124" y="2184161"/>
                  <a:pt x="939595" y="2189648"/>
                  <a:pt x="952563" y="2191642"/>
                </a:cubicBezTo>
                <a:cubicBezTo>
                  <a:pt x="964534" y="2192638"/>
                  <a:pt x="976495" y="2189143"/>
                  <a:pt x="988467" y="2181171"/>
                </a:cubicBezTo>
                <a:lnTo>
                  <a:pt x="1117391" y="2073672"/>
                </a:lnTo>
                <a:lnTo>
                  <a:pt x="1266649" y="2073672"/>
                </a:lnTo>
                <a:lnTo>
                  <a:pt x="1163468" y="2158728"/>
                </a:lnTo>
                <a:cubicBezTo>
                  <a:pt x="1163468" y="2159724"/>
                  <a:pt x="1163221" y="2161227"/>
                  <a:pt x="1162716" y="2163219"/>
                </a:cubicBezTo>
                <a:cubicBezTo>
                  <a:pt x="1162225" y="2165213"/>
                  <a:pt x="1161967" y="2166713"/>
                  <a:pt x="1161967" y="2167709"/>
                </a:cubicBezTo>
                <a:lnTo>
                  <a:pt x="1161967" y="2885675"/>
                </a:lnTo>
                <a:cubicBezTo>
                  <a:pt x="1161967" y="2911600"/>
                  <a:pt x="1171440" y="2934043"/>
                  <a:pt x="1190389" y="2952980"/>
                </a:cubicBezTo>
                <a:cubicBezTo>
                  <a:pt x="1209337" y="2971928"/>
                  <a:pt x="1231780" y="2981401"/>
                  <a:pt x="1257704" y="2981401"/>
                </a:cubicBezTo>
                <a:lnTo>
                  <a:pt x="1832070" y="2981401"/>
                </a:lnTo>
                <a:lnTo>
                  <a:pt x="1832070" y="2407025"/>
                </a:lnTo>
                <a:lnTo>
                  <a:pt x="1960223" y="2407025"/>
                </a:lnTo>
                <a:lnTo>
                  <a:pt x="1960223" y="3861733"/>
                </a:lnTo>
                <a:cubicBezTo>
                  <a:pt x="1960223" y="3941200"/>
                  <a:pt x="1911907" y="4009384"/>
                  <a:pt x="1843048" y="4038509"/>
                </a:cubicBezTo>
                <a:lnTo>
                  <a:pt x="1819420" y="4043279"/>
                </a:lnTo>
                <a:lnTo>
                  <a:pt x="1815798" y="4043097"/>
                </a:lnTo>
                <a:cubicBezTo>
                  <a:pt x="859593" y="3945990"/>
                  <a:pt x="99411" y="3185806"/>
                  <a:pt x="2304" y="2229601"/>
                </a:cubicBezTo>
                <a:lnTo>
                  <a:pt x="0" y="2184003"/>
                </a:lnTo>
                <a:lnTo>
                  <a:pt x="36502" y="2129865"/>
                </a:lnTo>
                <a:cubicBezTo>
                  <a:pt x="71219" y="2095147"/>
                  <a:pt x="119184" y="2073672"/>
                  <a:pt x="172162" y="2073672"/>
                </a:cubicBezTo>
                <a:close/>
                <a:moveTo>
                  <a:pt x="1960223" y="1370907"/>
                </a:moveTo>
                <a:lnTo>
                  <a:pt x="1960223" y="1501935"/>
                </a:lnTo>
                <a:lnTo>
                  <a:pt x="1392327" y="1970073"/>
                </a:lnTo>
                <a:lnTo>
                  <a:pt x="1241640" y="1970073"/>
                </a:lnTo>
                <a:close/>
                <a:moveTo>
                  <a:pt x="2075333" y="1361308"/>
                </a:moveTo>
                <a:lnTo>
                  <a:pt x="2805431" y="1970073"/>
                </a:lnTo>
                <a:lnTo>
                  <a:pt x="2654744" y="1970073"/>
                </a:lnTo>
                <a:lnTo>
                  <a:pt x="2075333" y="1492445"/>
                </a:lnTo>
                <a:close/>
                <a:moveTo>
                  <a:pt x="1819412" y="464"/>
                </a:moveTo>
                <a:lnTo>
                  <a:pt x="1843048" y="5236"/>
                </a:lnTo>
                <a:cubicBezTo>
                  <a:pt x="1911907" y="34361"/>
                  <a:pt x="1960223" y="102545"/>
                  <a:pt x="1960223" y="182013"/>
                </a:cubicBezTo>
                <a:lnTo>
                  <a:pt x="1960223" y="1073164"/>
                </a:lnTo>
                <a:lnTo>
                  <a:pt x="1909857" y="1101222"/>
                </a:lnTo>
                <a:lnTo>
                  <a:pt x="866946" y="1970073"/>
                </a:lnTo>
                <a:lnTo>
                  <a:pt x="172162" y="1970073"/>
                </a:lnTo>
                <a:cubicBezTo>
                  <a:pt x="119184" y="1970073"/>
                  <a:pt x="71219" y="1948600"/>
                  <a:pt x="36502" y="1913880"/>
                </a:cubicBezTo>
                <a:lnTo>
                  <a:pt x="0" y="1859742"/>
                </a:lnTo>
                <a:lnTo>
                  <a:pt x="2304" y="1814142"/>
                </a:lnTo>
                <a:cubicBezTo>
                  <a:pt x="99411" y="857937"/>
                  <a:pt x="859593" y="97756"/>
                  <a:pt x="1815798" y="648"/>
                </a:cubicBezTo>
                <a:close/>
                <a:moveTo>
                  <a:pt x="2218446" y="0"/>
                </a:moveTo>
                <a:lnTo>
                  <a:pt x="2231262" y="647"/>
                </a:lnTo>
                <a:cubicBezTo>
                  <a:pt x="3187467" y="97755"/>
                  <a:pt x="3947651" y="857937"/>
                  <a:pt x="4044759" y="1814142"/>
                </a:cubicBezTo>
                <a:lnTo>
                  <a:pt x="4045406" y="1826969"/>
                </a:lnTo>
                <a:lnTo>
                  <a:pt x="4040170" y="1852898"/>
                </a:lnTo>
                <a:cubicBezTo>
                  <a:pt x="4011046" y="1921758"/>
                  <a:pt x="3942861" y="1970073"/>
                  <a:pt x="3863394" y="1970073"/>
                </a:cubicBezTo>
                <a:lnTo>
                  <a:pt x="3180044" y="1970073"/>
                </a:lnTo>
                <a:lnTo>
                  <a:pt x="2885104" y="1724964"/>
                </a:lnTo>
                <a:lnTo>
                  <a:pt x="2885104" y="1114694"/>
                </a:lnTo>
                <a:cubicBezTo>
                  <a:pt x="2885104" y="1100730"/>
                  <a:pt x="2880613" y="1089263"/>
                  <a:pt x="2871631" y="1080292"/>
                </a:cubicBezTo>
                <a:cubicBezTo>
                  <a:pt x="2862661" y="1071310"/>
                  <a:pt x="2851193" y="1066820"/>
                  <a:pt x="2837230" y="1066820"/>
                </a:cubicBezTo>
                <a:lnTo>
                  <a:pt x="2550051" y="1066820"/>
                </a:lnTo>
                <a:cubicBezTo>
                  <a:pt x="2536087" y="1066820"/>
                  <a:pt x="2524620" y="1071310"/>
                  <a:pt x="2515637" y="1080292"/>
                </a:cubicBezTo>
                <a:cubicBezTo>
                  <a:pt x="2506668" y="1089263"/>
                  <a:pt x="2502177" y="1100730"/>
                  <a:pt x="2502177" y="1114694"/>
                </a:cubicBezTo>
                <a:lnTo>
                  <a:pt x="2502177" y="1406363"/>
                </a:lnTo>
                <a:lnTo>
                  <a:pt x="2137214" y="1101221"/>
                </a:lnTo>
                <a:cubicBezTo>
                  <a:pt x="2121263" y="1088260"/>
                  <a:pt x="2103811" y="1078538"/>
                  <a:pt x="2084864" y="1072060"/>
                </a:cubicBezTo>
                <a:lnTo>
                  <a:pt x="2075333" y="1070548"/>
                </a:lnTo>
                <a:lnTo>
                  <a:pt x="2075333" y="182012"/>
                </a:lnTo>
                <a:cubicBezTo>
                  <a:pt x="2075333" y="102545"/>
                  <a:pt x="2123649" y="34361"/>
                  <a:pt x="2192508" y="5236"/>
                </a:cubicBezTo>
                <a:close/>
              </a:path>
            </a:pathLst>
          </a:custGeom>
          <a:blipFill dpi="0" rotWithShape="1">
            <a:blip r:embed="rId3"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solidFill>
                <a:schemeClr val="accent4">
                  <a:lumMod val="40000"/>
                  <a:lumOff val="6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8118703" y="1717151"/>
            <a:ext cx="1210588" cy="400110"/>
          </a:xfrm>
          <a:prstGeom prst="rect">
            <a:avLst/>
          </a:prstGeom>
        </p:spPr>
        <p:txBody>
          <a:bodyPr wrap="none">
            <a:spAutoFit/>
          </a:bodyPr>
          <a:lstStyle/>
          <a:p>
            <a:pPr lvl="0"/>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en-US" altLang="zh-CN"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8" name="文本框 7"/>
          <p:cNvSpPr txBox="1"/>
          <p:nvPr/>
        </p:nvSpPr>
        <p:spPr>
          <a:xfrm>
            <a:off x="8118703" y="2187841"/>
            <a:ext cx="2951218" cy="525337"/>
          </a:xfrm>
          <a:prstGeom prst="rect">
            <a:avLst/>
          </a:prstGeom>
          <a:noFill/>
        </p:spPr>
        <p:txBody>
          <a:bodyPr wrap="square" rtlCol="0">
            <a:spAutoFit/>
          </a:bodyPr>
          <a:lstStyle/>
          <a:p>
            <a:pP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9" name="矩形 8"/>
          <p:cNvSpPr/>
          <p:nvPr/>
        </p:nvSpPr>
        <p:spPr>
          <a:xfrm>
            <a:off x="8118703" y="4492924"/>
            <a:ext cx="1210588" cy="400110"/>
          </a:xfrm>
          <a:prstGeom prst="rect">
            <a:avLst/>
          </a:prstGeom>
        </p:spPr>
        <p:txBody>
          <a:bodyPr wrap="none">
            <a:spAutoFit/>
          </a:bodyPr>
          <a:lstStyle/>
          <a:p>
            <a:pPr lvl="0"/>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en-US" altLang="zh-CN"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10" name="文本框 9"/>
          <p:cNvSpPr txBox="1"/>
          <p:nvPr/>
        </p:nvSpPr>
        <p:spPr>
          <a:xfrm>
            <a:off x="8118703" y="4963614"/>
            <a:ext cx="2951218" cy="525337"/>
          </a:xfrm>
          <a:prstGeom prst="rect">
            <a:avLst/>
          </a:prstGeom>
          <a:noFill/>
        </p:spPr>
        <p:txBody>
          <a:bodyPr wrap="square" rtlCol="0">
            <a:spAutoFit/>
          </a:bodyPr>
          <a:lstStyle/>
          <a:p>
            <a:pP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14" name="矩形 13"/>
          <p:cNvSpPr/>
          <p:nvPr/>
        </p:nvSpPr>
        <p:spPr>
          <a:xfrm>
            <a:off x="2862709" y="1717151"/>
            <a:ext cx="1210588" cy="400110"/>
          </a:xfrm>
          <a:prstGeom prst="rect">
            <a:avLst/>
          </a:prstGeom>
        </p:spPr>
        <p:txBody>
          <a:bodyPr wrap="none">
            <a:spAutoFit/>
          </a:bodyPr>
          <a:lstStyle/>
          <a:p>
            <a:pPr lvl="0" algn="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en-US" altLang="zh-CN"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122079" y="2187841"/>
            <a:ext cx="2951218" cy="525337"/>
          </a:xfrm>
          <a:prstGeom prst="rect">
            <a:avLst/>
          </a:prstGeom>
          <a:noFill/>
        </p:spPr>
        <p:txBody>
          <a:bodyPr wrap="square" rtlCol="0">
            <a:spAutoFit/>
          </a:bodyPr>
          <a:lstStyle/>
          <a:p>
            <a:pPr algn="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
        <p:nvSpPr>
          <p:cNvPr id="16" name="矩形 15"/>
          <p:cNvSpPr/>
          <p:nvPr/>
        </p:nvSpPr>
        <p:spPr>
          <a:xfrm>
            <a:off x="2862709" y="4492924"/>
            <a:ext cx="1210588" cy="400110"/>
          </a:xfrm>
          <a:prstGeom prst="rect">
            <a:avLst/>
          </a:prstGeom>
        </p:spPr>
        <p:txBody>
          <a:bodyPr wrap="none">
            <a:spAutoFit/>
          </a:bodyPr>
          <a:lstStyle/>
          <a:p>
            <a:pPr lvl="0" algn="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en-US" altLang="zh-CN"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122079" y="4963614"/>
            <a:ext cx="2951218" cy="525337"/>
          </a:xfrm>
          <a:prstGeom prst="rect">
            <a:avLst/>
          </a:prstGeom>
          <a:noFill/>
        </p:spPr>
        <p:txBody>
          <a:bodyPr wrap="square" rtlCol="0">
            <a:spAutoFit/>
          </a:bodyPr>
          <a:lstStyle/>
          <a:p>
            <a:pPr algn="r">
              <a:lnSpc>
                <a:spcPct val="150000"/>
              </a:lnSpc>
            </a:pPr>
            <a:r>
              <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rPr>
              <a:t>Your content is entered here, or by copying your text, select Paste in this box and choose to retain</a:t>
            </a:r>
            <a:endParaRPr lang="en-GB" altLang="zh-CN" sz="1000" dirty="0">
              <a:solidFill>
                <a:schemeClr val="bg1"/>
              </a:solidFill>
              <a:latin typeface="Segoe UI" panose="020B0502040204020203" pitchFamily="34" charset="0"/>
              <a:ea typeface="字体管家软笔" panose="02010600010101010101" pitchFamily="2" charset="-122"/>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
        <p:nvSpPr>
          <p:cNvPr id="6" name="任意多边形: 形状 5"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864282" y="1571033"/>
            <a:ext cx="2064851" cy="1764451"/>
          </a:xfrm>
          <a:custGeom>
            <a:avLst/>
            <a:gdLst>
              <a:gd name="connsiteX0" fmla="*/ 4983 w 2654820"/>
              <a:gd name="connsiteY0" fmla="*/ 876717 h 1944535"/>
              <a:gd name="connsiteX1" fmla="*/ 957483 w 2654820"/>
              <a:gd name="connsiteY1" fmla="*/ 571917 h 1944535"/>
              <a:gd name="connsiteX2" fmla="*/ 1662333 w 2654820"/>
              <a:gd name="connsiteY2" fmla="*/ 417 h 1944535"/>
              <a:gd name="connsiteX3" fmla="*/ 2652933 w 2654820"/>
              <a:gd name="connsiteY3" fmla="*/ 667167 h 1944535"/>
              <a:gd name="connsiteX4" fmla="*/ 1395633 w 2654820"/>
              <a:gd name="connsiteY4" fmla="*/ 1943517 h 1944535"/>
              <a:gd name="connsiteX5" fmla="*/ 4983 w 2654820"/>
              <a:gd name="connsiteY5" fmla="*/ 876717 h 1944535"/>
              <a:gd name="connsiteX0-1" fmla="*/ -2 w 2649835"/>
              <a:gd name="connsiteY0-2" fmla="*/ 876299 h 1944117"/>
              <a:gd name="connsiteX1-3" fmla="*/ 1657348 w 2649835"/>
              <a:gd name="connsiteY1-4" fmla="*/ -1 h 1944117"/>
              <a:gd name="connsiteX2-5" fmla="*/ 2647948 w 2649835"/>
              <a:gd name="connsiteY2-6" fmla="*/ 666749 h 1944117"/>
              <a:gd name="connsiteX3-7" fmla="*/ 1390648 w 2649835"/>
              <a:gd name="connsiteY3-8" fmla="*/ 1943099 h 1944117"/>
              <a:gd name="connsiteX4-9" fmla="*/ -2 w 2649835"/>
              <a:gd name="connsiteY4-10" fmla="*/ 876299 h 1944117"/>
              <a:gd name="connsiteX0-11" fmla="*/ 0 w 2277198"/>
              <a:gd name="connsiteY0-12" fmla="*/ 856199 h 1945734"/>
              <a:gd name="connsiteX1-13" fmla="*/ 1284449 w 2277198"/>
              <a:gd name="connsiteY1-14" fmla="*/ 1833 h 1945734"/>
              <a:gd name="connsiteX2-15" fmla="*/ 2275049 w 2277198"/>
              <a:gd name="connsiteY2-16" fmla="*/ 668583 h 1945734"/>
              <a:gd name="connsiteX3-17" fmla="*/ 1017749 w 2277198"/>
              <a:gd name="connsiteY3-18" fmla="*/ 1944933 h 1945734"/>
              <a:gd name="connsiteX4-19" fmla="*/ 0 w 2277198"/>
              <a:gd name="connsiteY4-20" fmla="*/ 856199 h 1945734"/>
              <a:gd name="connsiteX0-21" fmla="*/ 722 w 2277920"/>
              <a:gd name="connsiteY0-22" fmla="*/ 856202 h 1945769"/>
              <a:gd name="connsiteX1-23" fmla="*/ 1285171 w 2277920"/>
              <a:gd name="connsiteY1-24" fmla="*/ 1836 h 1945769"/>
              <a:gd name="connsiteX2-25" fmla="*/ 2275771 w 2277920"/>
              <a:gd name="connsiteY2-26" fmla="*/ 668586 h 1945769"/>
              <a:gd name="connsiteX3-27" fmla="*/ 1018471 w 2277920"/>
              <a:gd name="connsiteY3-28" fmla="*/ 1944936 h 1945769"/>
              <a:gd name="connsiteX4-29" fmla="*/ 722 w 2277920"/>
              <a:gd name="connsiteY4-30" fmla="*/ 856202 h 1945769"/>
              <a:gd name="connsiteX0-31" fmla="*/ 97 w 2277295"/>
              <a:gd name="connsiteY0-32" fmla="*/ 856202 h 1945994"/>
              <a:gd name="connsiteX1-33" fmla="*/ 1284546 w 2277295"/>
              <a:gd name="connsiteY1-34" fmla="*/ 1836 h 1945994"/>
              <a:gd name="connsiteX2-35" fmla="*/ 2275146 w 2277295"/>
              <a:gd name="connsiteY2-36" fmla="*/ 668586 h 1945994"/>
              <a:gd name="connsiteX3-37" fmla="*/ 1017846 w 2277295"/>
              <a:gd name="connsiteY3-38" fmla="*/ 1944936 h 1945994"/>
              <a:gd name="connsiteX4-39" fmla="*/ 97 w 2277295"/>
              <a:gd name="connsiteY4-40" fmla="*/ 856202 h 19459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77295" h="1945994">
                <a:moveTo>
                  <a:pt x="97" y="856202"/>
                </a:moveTo>
                <a:cubicBezTo>
                  <a:pt x="9327" y="405506"/>
                  <a:pt x="905371" y="33105"/>
                  <a:pt x="1284546" y="1836"/>
                </a:cubicBezTo>
                <a:cubicBezTo>
                  <a:pt x="1663721" y="-29433"/>
                  <a:pt x="2319596" y="344736"/>
                  <a:pt x="2275146" y="668586"/>
                </a:cubicBezTo>
                <a:cubicBezTo>
                  <a:pt x="2230696" y="992436"/>
                  <a:pt x="1397021" y="1913667"/>
                  <a:pt x="1017846" y="1944936"/>
                </a:cubicBezTo>
                <a:cubicBezTo>
                  <a:pt x="638671" y="1976205"/>
                  <a:pt x="-9133" y="1306898"/>
                  <a:pt x="97" y="856202"/>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7" name="Freeform 91"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ChangeArrowheads="1"/>
          </p:cNvSpPr>
          <p:nvPr/>
        </p:nvSpPr>
        <p:spPr bwMode="auto">
          <a:xfrm>
            <a:off x="1591289" y="2099491"/>
            <a:ext cx="610836" cy="631334"/>
          </a:xfrm>
          <a:custGeom>
            <a:avLst/>
            <a:gdLst>
              <a:gd name="T0" fmla="*/ 589 w 619"/>
              <a:gd name="T1" fmla="*/ 118 h 635"/>
              <a:gd name="T2" fmla="*/ 441 w 619"/>
              <a:gd name="T3" fmla="*/ 74 h 635"/>
              <a:gd name="T4" fmla="*/ 309 w 619"/>
              <a:gd name="T5" fmla="*/ 30 h 635"/>
              <a:gd name="T6" fmla="*/ 177 w 619"/>
              <a:gd name="T7" fmla="*/ 74 h 635"/>
              <a:gd name="T8" fmla="*/ 29 w 619"/>
              <a:gd name="T9" fmla="*/ 118 h 635"/>
              <a:gd name="T10" fmla="*/ 0 w 619"/>
              <a:gd name="T11" fmla="*/ 192 h 635"/>
              <a:gd name="T12" fmla="*/ 29 w 619"/>
              <a:gd name="T13" fmla="*/ 545 h 635"/>
              <a:gd name="T14" fmla="*/ 500 w 619"/>
              <a:gd name="T15" fmla="*/ 634 h 635"/>
              <a:gd name="T16" fmla="*/ 589 w 619"/>
              <a:gd name="T17" fmla="*/ 236 h 635"/>
              <a:gd name="T18" fmla="*/ 618 w 619"/>
              <a:gd name="T19" fmla="*/ 163 h 635"/>
              <a:gd name="T20" fmla="*/ 368 w 619"/>
              <a:gd name="T21" fmla="*/ 45 h 635"/>
              <a:gd name="T22" fmla="*/ 412 w 619"/>
              <a:gd name="T23" fmla="*/ 74 h 635"/>
              <a:gd name="T24" fmla="*/ 324 w 619"/>
              <a:gd name="T25" fmla="*/ 74 h 635"/>
              <a:gd name="T26" fmla="*/ 250 w 619"/>
              <a:gd name="T27" fmla="*/ 45 h 635"/>
              <a:gd name="T28" fmla="*/ 294 w 619"/>
              <a:gd name="T29" fmla="*/ 74 h 635"/>
              <a:gd name="T30" fmla="*/ 206 w 619"/>
              <a:gd name="T31" fmla="*/ 74 h 635"/>
              <a:gd name="T32" fmla="*/ 294 w 619"/>
              <a:gd name="T33" fmla="*/ 589 h 635"/>
              <a:gd name="T34" fmla="*/ 118 w 619"/>
              <a:gd name="T35" fmla="*/ 589 h 635"/>
              <a:gd name="T36" fmla="*/ 73 w 619"/>
              <a:gd name="T37" fmla="*/ 427 h 635"/>
              <a:gd name="T38" fmla="*/ 294 w 619"/>
              <a:gd name="T39" fmla="*/ 589 h 635"/>
              <a:gd name="T40" fmla="*/ 294 w 619"/>
              <a:gd name="T41" fmla="*/ 398 h 635"/>
              <a:gd name="T42" fmla="*/ 73 w 619"/>
              <a:gd name="T43" fmla="*/ 236 h 635"/>
              <a:gd name="T44" fmla="*/ 294 w 619"/>
              <a:gd name="T45" fmla="*/ 398 h 635"/>
              <a:gd name="T46" fmla="*/ 544 w 619"/>
              <a:gd name="T47" fmla="*/ 545 h 635"/>
              <a:gd name="T48" fmla="*/ 324 w 619"/>
              <a:gd name="T49" fmla="*/ 589 h 635"/>
              <a:gd name="T50" fmla="*/ 544 w 619"/>
              <a:gd name="T51" fmla="*/ 427 h 635"/>
              <a:gd name="T52" fmla="*/ 544 w 619"/>
              <a:gd name="T53" fmla="*/ 398 h 635"/>
              <a:gd name="T54" fmla="*/ 324 w 619"/>
              <a:gd name="T55" fmla="*/ 398 h 635"/>
              <a:gd name="T56" fmla="*/ 544 w 619"/>
              <a:gd name="T57" fmla="*/ 236 h 635"/>
              <a:gd name="T58" fmla="*/ 559 w 619"/>
              <a:gd name="T59" fmla="*/ 192 h 635"/>
              <a:gd name="T60" fmla="*/ 59 w 619"/>
              <a:gd name="T61" fmla="*/ 192 h 635"/>
              <a:gd name="T62" fmla="*/ 59 w 619"/>
              <a:gd name="T63" fmla="*/ 163 h 635"/>
              <a:gd name="T64" fmla="*/ 589 w 619"/>
              <a:gd name="T65" fmla="*/ 17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9" h="635">
                <a:moveTo>
                  <a:pt x="589" y="118"/>
                </a:moveTo>
                <a:lnTo>
                  <a:pt x="589" y="118"/>
                </a:lnTo>
                <a:cubicBezTo>
                  <a:pt x="441" y="118"/>
                  <a:pt x="441" y="118"/>
                  <a:pt x="441" y="118"/>
                </a:cubicBezTo>
                <a:cubicBezTo>
                  <a:pt x="441" y="104"/>
                  <a:pt x="441" y="89"/>
                  <a:pt x="441" y="74"/>
                </a:cubicBezTo>
                <a:cubicBezTo>
                  <a:pt x="441" y="30"/>
                  <a:pt x="412" y="0"/>
                  <a:pt x="368" y="0"/>
                </a:cubicBezTo>
                <a:cubicBezTo>
                  <a:pt x="339" y="0"/>
                  <a:pt x="324" y="15"/>
                  <a:pt x="309" y="30"/>
                </a:cubicBezTo>
                <a:cubicBezTo>
                  <a:pt x="294" y="15"/>
                  <a:pt x="280" y="0"/>
                  <a:pt x="250" y="0"/>
                </a:cubicBezTo>
                <a:cubicBezTo>
                  <a:pt x="206" y="0"/>
                  <a:pt x="177" y="30"/>
                  <a:pt x="177" y="74"/>
                </a:cubicBezTo>
                <a:cubicBezTo>
                  <a:pt x="177" y="89"/>
                  <a:pt x="177" y="104"/>
                  <a:pt x="177" y="118"/>
                </a:cubicBezTo>
                <a:cubicBezTo>
                  <a:pt x="29" y="118"/>
                  <a:pt x="29" y="118"/>
                  <a:pt x="29" y="118"/>
                </a:cubicBezTo>
                <a:cubicBezTo>
                  <a:pt x="15" y="118"/>
                  <a:pt x="0" y="133"/>
                  <a:pt x="0" y="163"/>
                </a:cubicBezTo>
                <a:cubicBezTo>
                  <a:pt x="0" y="192"/>
                  <a:pt x="0" y="192"/>
                  <a:pt x="0" y="192"/>
                </a:cubicBezTo>
                <a:cubicBezTo>
                  <a:pt x="0" y="221"/>
                  <a:pt x="15" y="236"/>
                  <a:pt x="29" y="236"/>
                </a:cubicBezTo>
                <a:cubicBezTo>
                  <a:pt x="29" y="545"/>
                  <a:pt x="29" y="545"/>
                  <a:pt x="29" y="545"/>
                </a:cubicBezTo>
                <a:cubicBezTo>
                  <a:pt x="29" y="589"/>
                  <a:pt x="73" y="634"/>
                  <a:pt x="118" y="634"/>
                </a:cubicBezTo>
                <a:cubicBezTo>
                  <a:pt x="500" y="634"/>
                  <a:pt x="500" y="634"/>
                  <a:pt x="500" y="634"/>
                </a:cubicBezTo>
                <a:cubicBezTo>
                  <a:pt x="544" y="634"/>
                  <a:pt x="589" y="589"/>
                  <a:pt x="589" y="545"/>
                </a:cubicBezTo>
                <a:cubicBezTo>
                  <a:pt x="589" y="236"/>
                  <a:pt x="589" y="236"/>
                  <a:pt x="589" y="236"/>
                </a:cubicBezTo>
                <a:cubicBezTo>
                  <a:pt x="603" y="236"/>
                  <a:pt x="618" y="221"/>
                  <a:pt x="618" y="192"/>
                </a:cubicBezTo>
                <a:cubicBezTo>
                  <a:pt x="618" y="163"/>
                  <a:pt x="618" y="163"/>
                  <a:pt x="618" y="163"/>
                </a:cubicBezTo>
                <a:cubicBezTo>
                  <a:pt x="618" y="133"/>
                  <a:pt x="603" y="118"/>
                  <a:pt x="589" y="118"/>
                </a:cubicBezTo>
                <a:close/>
                <a:moveTo>
                  <a:pt x="368" y="45"/>
                </a:moveTo>
                <a:lnTo>
                  <a:pt x="368" y="45"/>
                </a:lnTo>
                <a:cubicBezTo>
                  <a:pt x="382" y="45"/>
                  <a:pt x="412" y="59"/>
                  <a:pt x="412" y="74"/>
                </a:cubicBezTo>
                <a:cubicBezTo>
                  <a:pt x="412" y="104"/>
                  <a:pt x="382" y="118"/>
                  <a:pt x="368" y="118"/>
                </a:cubicBezTo>
                <a:cubicBezTo>
                  <a:pt x="353" y="118"/>
                  <a:pt x="324" y="104"/>
                  <a:pt x="324" y="74"/>
                </a:cubicBezTo>
                <a:cubicBezTo>
                  <a:pt x="324" y="59"/>
                  <a:pt x="353" y="45"/>
                  <a:pt x="368" y="45"/>
                </a:cubicBezTo>
                <a:close/>
                <a:moveTo>
                  <a:pt x="250" y="45"/>
                </a:moveTo>
                <a:lnTo>
                  <a:pt x="250" y="45"/>
                </a:lnTo>
                <a:cubicBezTo>
                  <a:pt x="265" y="45"/>
                  <a:pt x="294" y="59"/>
                  <a:pt x="294" y="74"/>
                </a:cubicBezTo>
                <a:cubicBezTo>
                  <a:pt x="294" y="104"/>
                  <a:pt x="265" y="118"/>
                  <a:pt x="250" y="118"/>
                </a:cubicBezTo>
                <a:cubicBezTo>
                  <a:pt x="235" y="118"/>
                  <a:pt x="206" y="104"/>
                  <a:pt x="206" y="74"/>
                </a:cubicBezTo>
                <a:cubicBezTo>
                  <a:pt x="206" y="59"/>
                  <a:pt x="235" y="45"/>
                  <a:pt x="250" y="45"/>
                </a:cubicBezTo>
                <a:close/>
                <a:moveTo>
                  <a:pt x="294" y="589"/>
                </a:moveTo>
                <a:lnTo>
                  <a:pt x="294" y="589"/>
                </a:lnTo>
                <a:cubicBezTo>
                  <a:pt x="118" y="589"/>
                  <a:pt x="118" y="589"/>
                  <a:pt x="118" y="589"/>
                </a:cubicBezTo>
                <a:cubicBezTo>
                  <a:pt x="88" y="589"/>
                  <a:pt x="73" y="575"/>
                  <a:pt x="73" y="545"/>
                </a:cubicBezTo>
                <a:cubicBezTo>
                  <a:pt x="73" y="427"/>
                  <a:pt x="73" y="427"/>
                  <a:pt x="73" y="427"/>
                </a:cubicBezTo>
                <a:cubicBezTo>
                  <a:pt x="294" y="427"/>
                  <a:pt x="294" y="427"/>
                  <a:pt x="294" y="427"/>
                </a:cubicBezTo>
                <a:lnTo>
                  <a:pt x="294" y="589"/>
                </a:lnTo>
                <a:close/>
                <a:moveTo>
                  <a:pt x="294" y="398"/>
                </a:moveTo>
                <a:lnTo>
                  <a:pt x="294" y="398"/>
                </a:lnTo>
                <a:cubicBezTo>
                  <a:pt x="73" y="398"/>
                  <a:pt x="73" y="398"/>
                  <a:pt x="73" y="398"/>
                </a:cubicBezTo>
                <a:cubicBezTo>
                  <a:pt x="73" y="236"/>
                  <a:pt x="73" y="236"/>
                  <a:pt x="73" y="236"/>
                </a:cubicBezTo>
                <a:cubicBezTo>
                  <a:pt x="294" y="236"/>
                  <a:pt x="294" y="236"/>
                  <a:pt x="294" y="236"/>
                </a:cubicBezTo>
                <a:lnTo>
                  <a:pt x="294" y="398"/>
                </a:lnTo>
                <a:close/>
                <a:moveTo>
                  <a:pt x="544" y="545"/>
                </a:moveTo>
                <a:lnTo>
                  <a:pt x="544" y="545"/>
                </a:lnTo>
                <a:cubicBezTo>
                  <a:pt x="544" y="575"/>
                  <a:pt x="530" y="589"/>
                  <a:pt x="500" y="589"/>
                </a:cubicBezTo>
                <a:cubicBezTo>
                  <a:pt x="324" y="589"/>
                  <a:pt x="324" y="589"/>
                  <a:pt x="324" y="589"/>
                </a:cubicBezTo>
                <a:cubicBezTo>
                  <a:pt x="324" y="427"/>
                  <a:pt x="324" y="427"/>
                  <a:pt x="324" y="427"/>
                </a:cubicBezTo>
                <a:cubicBezTo>
                  <a:pt x="544" y="427"/>
                  <a:pt x="544" y="427"/>
                  <a:pt x="544" y="427"/>
                </a:cubicBezTo>
                <a:lnTo>
                  <a:pt x="544" y="545"/>
                </a:lnTo>
                <a:close/>
                <a:moveTo>
                  <a:pt x="544" y="398"/>
                </a:moveTo>
                <a:lnTo>
                  <a:pt x="544" y="398"/>
                </a:lnTo>
                <a:cubicBezTo>
                  <a:pt x="324" y="398"/>
                  <a:pt x="324" y="398"/>
                  <a:pt x="324" y="398"/>
                </a:cubicBezTo>
                <a:cubicBezTo>
                  <a:pt x="324" y="236"/>
                  <a:pt x="324" y="236"/>
                  <a:pt x="324" y="236"/>
                </a:cubicBezTo>
                <a:cubicBezTo>
                  <a:pt x="544" y="236"/>
                  <a:pt x="544" y="236"/>
                  <a:pt x="544" y="236"/>
                </a:cubicBezTo>
                <a:lnTo>
                  <a:pt x="544" y="398"/>
                </a:lnTo>
                <a:close/>
                <a:moveTo>
                  <a:pt x="559" y="192"/>
                </a:moveTo>
                <a:lnTo>
                  <a:pt x="559" y="192"/>
                </a:lnTo>
                <a:cubicBezTo>
                  <a:pt x="59" y="192"/>
                  <a:pt x="59" y="192"/>
                  <a:pt x="59" y="192"/>
                </a:cubicBezTo>
                <a:cubicBezTo>
                  <a:pt x="44" y="192"/>
                  <a:pt x="29" y="192"/>
                  <a:pt x="29" y="177"/>
                </a:cubicBezTo>
                <a:cubicBezTo>
                  <a:pt x="29" y="163"/>
                  <a:pt x="44" y="163"/>
                  <a:pt x="59" y="163"/>
                </a:cubicBezTo>
                <a:cubicBezTo>
                  <a:pt x="559" y="163"/>
                  <a:pt x="559" y="163"/>
                  <a:pt x="559" y="163"/>
                </a:cubicBezTo>
                <a:cubicBezTo>
                  <a:pt x="574" y="163"/>
                  <a:pt x="589" y="163"/>
                  <a:pt x="589" y="177"/>
                </a:cubicBezTo>
                <a:cubicBezTo>
                  <a:pt x="589" y="192"/>
                  <a:pt x="574" y="192"/>
                  <a:pt x="559" y="192"/>
                </a:cubicBezTo>
                <a:close/>
              </a:path>
            </a:pathLst>
          </a:custGeom>
          <a:solidFill>
            <a:srgbClr val="FFFFFF"/>
          </a:solidFill>
          <a:ln>
            <a:noFill/>
          </a:ln>
          <a:effectLst/>
        </p:spPr>
        <p:txBody>
          <a:bodyPr wrap="none" anchor="ctr"/>
          <a:lstStyle/>
          <a:p>
            <a:pPr defTabSz="1828165" fontAlgn="auto">
              <a:spcBef>
                <a:spcPts val="0"/>
              </a:spcBef>
              <a:spcAft>
                <a:spcPts val="0"/>
              </a:spcAft>
              <a:defRPr/>
            </a:pPr>
            <a:endParaRPr lang="en-US">
              <a:latin typeface="Roboto Light"/>
              <a:ea typeface="+mn-ea"/>
              <a:cs typeface="+mn-cs"/>
            </a:endParaRPr>
          </a:p>
        </p:txBody>
      </p:sp>
      <p:sp>
        <p:nvSpPr>
          <p:cNvPr id="8" name="任意多边形: 形状 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rot="11793419">
            <a:off x="3856533" y="2167376"/>
            <a:ext cx="1736281" cy="1761973"/>
          </a:xfrm>
          <a:custGeom>
            <a:avLst/>
            <a:gdLst>
              <a:gd name="connsiteX0" fmla="*/ 4983 w 2654820"/>
              <a:gd name="connsiteY0" fmla="*/ 876717 h 1944535"/>
              <a:gd name="connsiteX1" fmla="*/ 957483 w 2654820"/>
              <a:gd name="connsiteY1" fmla="*/ 571917 h 1944535"/>
              <a:gd name="connsiteX2" fmla="*/ 1662333 w 2654820"/>
              <a:gd name="connsiteY2" fmla="*/ 417 h 1944535"/>
              <a:gd name="connsiteX3" fmla="*/ 2652933 w 2654820"/>
              <a:gd name="connsiteY3" fmla="*/ 667167 h 1944535"/>
              <a:gd name="connsiteX4" fmla="*/ 1395633 w 2654820"/>
              <a:gd name="connsiteY4" fmla="*/ 1943517 h 1944535"/>
              <a:gd name="connsiteX5" fmla="*/ 4983 w 2654820"/>
              <a:gd name="connsiteY5" fmla="*/ 876717 h 1944535"/>
              <a:gd name="connsiteX0-1" fmla="*/ 6401 w 2442367"/>
              <a:gd name="connsiteY0-2" fmla="*/ 901396 h 1944818"/>
              <a:gd name="connsiteX1-3" fmla="*/ 745030 w 2442367"/>
              <a:gd name="connsiteY1-4" fmla="*/ 571920 h 1944818"/>
              <a:gd name="connsiteX2-5" fmla="*/ 1449880 w 2442367"/>
              <a:gd name="connsiteY2-6" fmla="*/ 420 h 1944818"/>
              <a:gd name="connsiteX3-7" fmla="*/ 2440480 w 2442367"/>
              <a:gd name="connsiteY3-8" fmla="*/ 667170 h 1944818"/>
              <a:gd name="connsiteX4-9" fmla="*/ 1183180 w 2442367"/>
              <a:gd name="connsiteY4-10" fmla="*/ 1943520 h 1944818"/>
              <a:gd name="connsiteX5-11" fmla="*/ 6401 w 2442367"/>
              <a:gd name="connsiteY5-12" fmla="*/ 901396 h 1944818"/>
              <a:gd name="connsiteX0-13" fmla="*/ 0 w 2435966"/>
              <a:gd name="connsiteY0-14" fmla="*/ 901396 h 1944994"/>
              <a:gd name="connsiteX1-15" fmla="*/ 738629 w 2435966"/>
              <a:gd name="connsiteY1-16" fmla="*/ 571920 h 1944994"/>
              <a:gd name="connsiteX2-17" fmla="*/ 1443479 w 2435966"/>
              <a:gd name="connsiteY2-18" fmla="*/ 420 h 1944994"/>
              <a:gd name="connsiteX3-19" fmla="*/ 2434079 w 2435966"/>
              <a:gd name="connsiteY3-20" fmla="*/ 667170 h 1944994"/>
              <a:gd name="connsiteX4-21" fmla="*/ 1176779 w 2435966"/>
              <a:gd name="connsiteY4-22" fmla="*/ 1943520 h 1944994"/>
              <a:gd name="connsiteX5-23" fmla="*/ 0 w 2435966"/>
              <a:gd name="connsiteY5-24" fmla="*/ 901396 h 1944994"/>
              <a:gd name="connsiteX0-25" fmla="*/ 0 w 2287903"/>
              <a:gd name="connsiteY0-26" fmla="*/ 917850 h 1945239"/>
              <a:gd name="connsiteX1-27" fmla="*/ 590566 w 2287903"/>
              <a:gd name="connsiteY1-28" fmla="*/ 571923 h 1945239"/>
              <a:gd name="connsiteX2-29" fmla="*/ 1295416 w 2287903"/>
              <a:gd name="connsiteY2-30" fmla="*/ 423 h 1945239"/>
              <a:gd name="connsiteX3-31" fmla="*/ 2286016 w 2287903"/>
              <a:gd name="connsiteY3-32" fmla="*/ 667173 h 1945239"/>
              <a:gd name="connsiteX4-33" fmla="*/ 1028716 w 2287903"/>
              <a:gd name="connsiteY4-34" fmla="*/ 1943523 h 1945239"/>
              <a:gd name="connsiteX5-35" fmla="*/ 0 w 2287903"/>
              <a:gd name="connsiteY5-36" fmla="*/ 917850 h 1945239"/>
              <a:gd name="connsiteX0-37" fmla="*/ 444338 w 1703525"/>
              <a:gd name="connsiteY0-38" fmla="*/ 1943523 h 1943716"/>
              <a:gd name="connsiteX1-39" fmla="*/ 6188 w 1703525"/>
              <a:gd name="connsiteY1-40" fmla="*/ 571923 h 1943716"/>
              <a:gd name="connsiteX2-41" fmla="*/ 711038 w 1703525"/>
              <a:gd name="connsiteY2-42" fmla="*/ 423 h 1943716"/>
              <a:gd name="connsiteX3-43" fmla="*/ 1701638 w 1703525"/>
              <a:gd name="connsiteY3-44" fmla="*/ 667173 h 1943716"/>
              <a:gd name="connsiteX4-45" fmla="*/ 444338 w 1703525"/>
              <a:gd name="connsiteY4-46" fmla="*/ 1943523 h 1943716"/>
              <a:gd name="connsiteX0-47" fmla="*/ 622944 w 1882207"/>
              <a:gd name="connsiteY0-48" fmla="*/ 1943136 h 1943153"/>
              <a:gd name="connsiteX1-49" fmla="*/ 3827 w 1882207"/>
              <a:gd name="connsiteY1-50" fmla="*/ 637342 h 1943153"/>
              <a:gd name="connsiteX2-51" fmla="*/ 889644 w 1882207"/>
              <a:gd name="connsiteY2-52" fmla="*/ 36 h 1943153"/>
              <a:gd name="connsiteX3-53" fmla="*/ 1880244 w 1882207"/>
              <a:gd name="connsiteY3-54" fmla="*/ 666786 h 1943153"/>
              <a:gd name="connsiteX4-55" fmla="*/ 622944 w 1882207"/>
              <a:gd name="connsiteY4-56" fmla="*/ 1943136 h 1943153"/>
              <a:gd name="connsiteX0-57" fmla="*/ 656289 w 1915552"/>
              <a:gd name="connsiteY0-58" fmla="*/ 1943153 h 1943170"/>
              <a:gd name="connsiteX1-59" fmla="*/ 37172 w 1915552"/>
              <a:gd name="connsiteY1-60" fmla="*/ 637359 h 1943170"/>
              <a:gd name="connsiteX2-61" fmla="*/ 922989 w 1915552"/>
              <a:gd name="connsiteY2-62" fmla="*/ 53 h 1943170"/>
              <a:gd name="connsiteX3-63" fmla="*/ 1913589 w 1915552"/>
              <a:gd name="connsiteY3-64" fmla="*/ 666803 h 1943170"/>
              <a:gd name="connsiteX4-65" fmla="*/ 656289 w 1915552"/>
              <a:gd name="connsiteY4-66" fmla="*/ 1943153 h 1943170"/>
              <a:gd name="connsiteX0-67" fmla="*/ 639090 w 1898353"/>
              <a:gd name="connsiteY0-68" fmla="*/ 1943153 h 1943170"/>
              <a:gd name="connsiteX1-69" fmla="*/ 19973 w 1898353"/>
              <a:gd name="connsiteY1-70" fmla="*/ 637359 h 1943170"/>
              <a:gd name="connsiteX2-71" fmla="*/ 905790 w 1898353"/>
              <a:gd name="connsiteY2-72" fmla="*/ 53 h 1943170"/>
              <a:gd name="connsiteX3-73" fmla="*/ 1896390 w 1898353"/>
              <a:gd name="connsiteY3-74" fmla="*/ 666803 h 1943170"/>
              <a:gd name="connsiteX4-75" fmla="*/ 639090 w 1898353"/>
              <a:gd name="connsiteY4-76" fmla="*/ 1943153 h 1943170"/>
              <a:gd name="connsiteX0-77" fmla="*/ 639089 w 1898351"/>
              <a:gd name="connsiteY0-78" fmla="*/ 1943154 h 1943190"/>
              <a:gd name="connsiteX1-79" fmla="*/ 19972 w 1898351"/>
              <a:gd name="connsiteY1-80" fmla="*/ 637360 h 1943190"/>
              <a:gd name="connsiteX2-81" fmla="*/ 905789 w 1898351"/>
              <a:gd name="connsiteY2-82" fmla="*/ 54 h 1943190"/>
              <a:gd name="connsiteX3-83" fmla="*/ 1896389 w 1898351"/>
              <a:gd name="connsiteY3-84" fmla="*/ 666804 h 1943190"/>
              <a:gd name="connsiteX4-85" fmla="*/ 639089 w 1898351"/>
              <a:gd name="connsiteY4-86" fmla="*/ 1943154 h 1943190"/>
              <a:gd name="connsiteX0-87" fmla="*/ 655659 w 1914921"/>
              <a:gd name="connsiteY0-88" fmla="*/ 1943154 h 1943258"/>
              <a:gd name="connsiteX1-89" fmla="*/ 36542 w 1914921"/>
              <a:gd name="connsiteY1-90" fmla="*/ 637360 h 1943258"/>
              <a:gd name="connsiteX2-91" fmla="*/ 922359 w 1914921"/>
              <a:gd name="connsiteY2-92" fmla="*/ 54 h 1943258"/>
              <a:gd name="connsiteX3-93" fmla="*/ 1912959 w 1914921"/>
              <a:gd name="connsiteY3-94" fmla="*/ 666804 h 1943258"/>
              <a:gd name="connsiteX4-95" fmla="*/ 655659 w 1914921"/>
              <a:gd name="connsiteY4-96" fmla="*/ 1943154 h 194325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14921" h="1943258">
                <a:moveTo>
                  <a:pt x="655659" y="1943154"/>
                </a:moveTo>
                <a:cubicBezTo>
                  <a:pt x="73238" y="1955036"/>
                  <a:pt x="-80653" y="954782"/>
                  <a:pt x="36542" y="637360"/>
                </a:cubicBezTo>
                <a:cubicBezTo>
                  <a:pt x="153737" y="319938"/>
                  <a:pt x="609623" y="-4853"/>
                  <a:pt x="922359" y="54"/>
                </a:cubicBezTo>
                <a:cubicBezTo>
                  <a:pt x="1235095" y="4961"/>
                  <a:pt x="1957409" y="342954"/>
                  <a:pt x="1912959" y="666804"/>
                </a:cubicBezTo>
                <a:cubicBezTo>
                  <a:pt x="1795578" y="1456044"/>
                  <a:pt x="1238080" y="1931272"/>
                  <a:pt x="655659" y="1943154"/>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9" name="Freeform 12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ChangeArrowheads="1"/>
          </p:cNvSpPr>
          <p:nvPr/>
        </p:nvSpPr>
        <p:spPr bwMode="auto">
          <a:xfrm>
            <a:off x="4426088" y="2790415"/>
            <a:ext cx="597170" cy="553442"/>
          </a:xfrm>
          <a:custGeom>
            <a:avLst/>
            <a:gdLst>
              <a:gd name="T0" fmla="*/ 368 w 604"/>
              <a:gd name="T1" fmla="*/ 0 h 561"/>
              <a:gd name="T2" fmla="*/ 368 w 604"/>
              <a:gd name="T3" fmla="*/ 0 h 561"/>
              <a:gd name="T4" fmla="*/ 368 w 604"/>
              <a:gd name="T5" fmla="*/ 44 h 561"/>
              <a:gd name="T6" fmla="*/ 559 w 604"/>
              <a:gd name="T7" fmla="*/ 280 h 561"/>
              <a:gd name="T8" fmla="*/ 368 w 604"/>
              <a:gd name="T9" fmla="*/ 515 h 561"/>
              <a:gd name="T10" fmla="*/ 368 w 604"/>
              <a:gd name="T11" fmla="*/ 560 h 561"/>
              <a:gd name="T12" fmla="*/ 603 w 604"/>
              <a:gd name="T13" fmla="*/ 280 h 561"/>
              <a:gd name="T14" fmla="*/ 368 w 604"/>
              <a:gd name="T15" fmla="*/ 0 h 561"/>
              <a:gd name="T16" fmla="*/ 486 w 604"/>
              <a:gd name="T17" fmla="*/ 280 h 561"/>
              <a:gd name="T18" fmla="*/ 486 w 604"/>
              <a:gd name="T19" fmla="*/ 280 h 561"/>
              <a:gd name="T20" fmla="*/ 368 w 604"/>
              <a:gd name="T21" fmla="*/ 147 h 561"/>
              <a:gd name="T22" fmla="*/ 368 w 604"/>
              <a:gd name="T23" fmla="*/ 177 h 561"/>
              <a:gd name="T24" fmla="*/ 441 w 604"/>
              <a:gd name="T25" fmla="*/ 280 h 561"/>
              <a:gd name="T26" fmla="*/ 368 w 604"/>
              <a:gd name="T27" fmla="*/ 383 h 561"/>
              <a:gd name="T28" fmla="*/ 368 w 604"/>
              <a:gd name="T29" fmla="*/ 412 h 561"/>
              <a:gd name="T30" fmla="*/ 486 w 604"/>
              <a:gd name="T31" fmla="*/ 280 h 561"/>
              <a:gd name="T32" fmla="*/ 265 w 604"/>
              <a:gd name="T33" fmla="*/ 44 h 561"/>
              <a:gd name="T34" fmla="*/ 265 w 604"/>
              <a:gd name="T35" fmla="*/ 44 h 561"/>
              <a:gd name="T36" fmla="*/ 88 w 604"/>
              <a:gd name="T37" fmla="*/ 162 h 561"/>
              <a:gd name="T38" fmla="*/ 29 w 604"/>
              <a:gd name="T39" fmla="*/ 162 h 561"/>
              <a:gd name="T40" fmla="*/ 0 w 604"/>
              <a:gd name="T41" fmla="*/ 206 h 561"/>
              <a:gd name="T42" fmla="*/ 0 w 604"/>
              <a:gd name="T43" fmla="*/ 353 h 561"/>
              <a:gd name="T44" fmla="*/ 29 w 604"/>
              <a:gd name="T45" fmla="*/ 397 h 561"/>
              <a:gd name="T46" fmla="*/ 88 w 604"/>
              <a:gd name="T47" fmla="*/ 397 h 561"/>
              <a:gd name="T48" fmla="*/ 265 w 604"/>
              <a:gd name="T49" fmla="*/ 515 h 561"/>
              <a:gd name="T50" fmla="*/ 309 w 604"/>
              <a:gd name="T51" fmla="*/ 471 h 561"/>
              <a:gd name="T52" fmla="*/ 309 w 604"/>
              <a:gd name="T53" fmla="*/ 88 h 561"/>
              <a:gd name="T54" fmla="*/ 265 w 604"/>
              <a:gd name="T55" fmla="*/ 44 h 561"/>
              <a:gd name="T56" fmla="*/ 88 w 604"/>
              <a:gd name="T57" fmla="*/ 339 h 561"/>
              <a:gd name="T58" fmla="*/ 88 w 604"/>
              <a:gd name="T59" fmla="*/ 339 h 561"/>
              <a:gd name="T60" fmla="*/ 73 w 604"/>
              <a:gd name="T61" fmla="*/ 353 h 561"/>
              <a:gd name="T62" fmla="*/ 59 w 604"/>
              <a:gd name="T63" fmla="*/ 353 h 561"/>
              <a:gd name="T64" fmla="*/ 29 w 604"/>
              <a:gd name="T65" fmla="*/ 339 h 561"/>
              <a:gd name="T66" fmla="*/ 29 w 604"/>
              <a:gd name="T67" fmla="*/ 221 h 561"/>
              <a:gd name="T68" fmla="*/ 59 w 604"/>
              <a:gd name="T69" fmla="*/ 206 h 561"/>
              <a:gd name="T70" fmla="*/ 73 w 604"/>
              <a:gd name="T71" fmla="*/ 206 h 561"/>
              <a:gd name="T72" fmla="*/ 88 w 604"/>
              <a:gd name="T73" fmla="*/ 221 h 561"/>
              <a:gd name="T74" fmla="*/ 88 w 604"/>
              <a:gd name="T75" fmla="*/ 339 h 561"/>
              <a:gd name="T76" fmla="*/ 265 w 604"/>
              <a:gd name="T77" fmla="*/ 471 h 561"/>
              <a:gd name="T78" fmla="*/ 265 w 604"/>
              <a:gd name="T79" fmla="*/ 471 h 561"/>
              <a:gd name="T80" fmla="*/ 132 w 604"/>
              <a:gd name="T81" fmla="*/ 383 h 561"/>
              <a:gd name="T82" fmla="*/ 132 w 604"/>
              <a:gd name="T83" fmla="*/ 162 h 561"/>
              <a:gd name="T84" fmla="*/ 265 w 604"/>
              <a:gd name="T85" fmla="*/ 88 h 561"/>
              <a:gd name="T86" fmla="*/ 265 w 604"/>
              <a:gd name="T87" fmla="*/ 47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4" h="561">
                <a:moveTo>
                  <a:pt x="368" y="0"/>
                </a:moveTo>
                <a:lnTo>
                  <a:pt x="368" y="0"/>
                </a:lnTo>
                <a:cubicBezTo>
                  <a:pt x="368" y="44"/>
                  <a:pt x="368" y="44"/>
                  <a:pt x="368" y="44"/>
                </a:cubicBezTo>
                <a:cubicBezTo>
                  <a:pt x="486" y="74"/>
                  <a:pt x="559" y="162"/>
                  <a:pt x="559" y="280"/>
                </a:cubicBezTo>
                <a:cubicBezTo>
                  <a:pt x="559" y="397"/>
                  <a:pt x="486" y="486"/>
                  <a:pt x="368" y="515"/>
                </a:cubicBezTo>
                <a:cubicBezTo>
                  <a:pt x="368" y="560"/>
                  <a:pt x="368" y="560"/>
                  <a:pt x="368" y="560"/>
                </a:cubicBezTo>
                <a:cubicBezTo>
                  <a:pt x="500" y="530"/>
                  <a:pt x="603" y="427"/>
                  <a:pt x="603" y="280"/>
                </a:cubicBezTo>
                <a:cubicBezTo>
                  <a:pt x="603" y="133"/>
                  <a:pt x="500" y="30"/>
                  <a:pt x="368" y="0"/>
                </a:cubicBezTo>
                <a:close/>
                <a:moveTo>
                  <a:pt x="486" y="280"/>
                </a:moveTo>
                <a:lnTo>
                  <a:pt x="486" y="280"/>
                </a:lnTo>
                <a:cubicBezTo>
                  <a:pt x="486" y="206"/>
                  <a:pt x="441" y="147"/>
                  <a:pt x="368" y="147"/>
                </a:cubicBezTo>
                <a:cubicBezTo>
                  <a:pt x="368" y="177"/>
                  <a:pt x="368" y="177"/>
                  <a:pt x="368" y="177"/>
                </a:cubicBezTo>
                <a:cubicBezTo>
                  <a:pt x="412" y="192"/>
                  <a:pt x="441" y="235"/>
                  <a:pt x="441" y="280"/>
                </a:cubicBezTo>
                <a:cubicBezTo>
                  <a:pt x="441" y="324"/>
                  <a:pt x="412" y="368"/>
                  <a:pt x="368" y="383"/>
                </a:cubicBezTo>
                <a:cubicBezTo>
                  <a:pt x="368" y="412"/>
                  <a:pt x="368" y="412"/>
                  <a:pt x="368" y="412"/>
                </a:cubicBezTo>
                <a:cubicBezTo>
                  <a:pt x="441" y="412"/>
                  <a:pt x="486" y="353"/>
                  <a:pt x="486" y="280"/>
                </a:cubicBezTo>
                <a:close/>
                <a:moveTo>
                  <a:pt x="265" y="44"/>
                </a:moveTo>
                <a:lnTo>
                  <a:pt x="265" y="44"/>
                </a:lnTo>
                <a:cubicBezTo>
                  <a:pt x="88" y="162"/>
                  <a:pt x="88" y="162"/>
                  <a:pt x="88" y="162"/>
                </a:cubicBezTo>
                <a:cubicBezTo>
                  <a:pt x="29" y="162"/>
                  <a:pt x="29" y="162"/>
                  <a:pt x="29" y="162"/>
                </a:cubicBezTo>
                <a:cubicBezTo>
                  <a:pt x="15" y="162"/>
                  <a:pt x="0" y="177"/>
                  <a:pt x="0" y="206"/>
                </a:cubicBezTo>
                <a:cubicBezTo>
                  <a:pt x="0" y="353"/>
                  <a:pt x="0" y="353"/>
                  <a:pt x="0" y="353"/>
                </a:cubicBezTo>
                <a:cubicBezTo>
                  <a:pt x="0" y="383"/>
                  <a:pt x="15" y="397"/>
                  <a:pt x="29" y="397"/>
                </a:cubicBezTo>
                <a:cubicBezTo>
                  <a:pt x="88" y="397"/>
                  <a:pt x="88" y="397"/>
                  <a:pt x="88" y="397"/>
                </a:cubicBezTo>
                <a:cubicBezTo>
                  <a:pt x="265" y="515"/>
                  <a:pt x="265" y="515"/>
                  <a:pt x="265" y="515"/>
                </a:cubicBezTo>
                <a:cubicBezTo>
                  <a:pt x="294" y="515"/>
                  <a:pt x="309" y="501"/>
                  <a:pt x="309" y="471"/>
                </a:cubicBezTo>
                <a:cubicBezTo>
                  <a:pt x="309" y="88"/>
                  <a:pt x="309" y="88"/>
                  <a:pt x="309" y="88"/>
                </a:cubicBezTo>
                <a:cubicBezTo>
                  <a:pt x="309" y="59"/>
                  <a:pt x="294" y="44"/>
                  <a:pt x="265" y="44"/>
                </a:cubicBezTo>
                <a:close/>
                <a:moveTo>
                  <a:pt x="88" y="339"/>
                </a:moveTo>
                <a:lnTo>
                  <a:pt x="88" y="339"/>
                </a:lnTo>
                <a:cubicBezTo>
                  <a:pt x="88" y="353"/>
                  <a:pt x="88" y="353"/>
                  <a:pt x="73" y="353"/>
                </a:cubicBezTo>
                <a:cubicBezTo>
                  <a:pt x="59" y="353"/>
                  <a:pt x="59" y="353"/>
                  <a:pt x="59" y="353"/>
                </a:cubicBezTo>
                <a:cubicBezTo>
                  <a:pt x="44" y="353"/>
                  <a:pt x="29" y="353"/>
                  <a:pt x="29" y="339"/>
                </a:cubicBezTo>
                <a:cubicBezTo>
                  <a:pt x="29" y="221"/>
                  <a:pt x="29" y="221"/>
                  <a:pt x="29" y="221"/>
                </a:cubicBezTo>
                <a:cubicBezTo>
                  <a:pt x="29" y="206"/>
                  <a:pt x="44" y="206"/>
                  <a:pt x="59" y="206"/>
                </a:cubicBezTo>
                <a:cubicBezTo>
                  <a:pt x="73" y="206"/>
                  <a:pt x="73" y="206"/>
                  <a:pt x="73" y="206"/>
                </a:cubicBezTo>
                <a:cubicBezTo>
                  <a:pt x="88" y="206"/>
                  <a:pt x="88" y="206"/>
                  <a:pt x="88" y="221"/>
                </a:cubicBezTo>
                <a:lnTo>
                  <a:pt x="88" y="339"/>
                </a:lnTo>
                <a:close/>
                <a:moveTo>
                  <a:pt x="265" y="471"/>
                </a:moveTo>
                <a:lnTo>
                  <a:pt x="265" y="471"/>
                </a:lnTo>
                <a:cubicBezTo>
                  <a:pt x="132" y="383"/>
                  <a:pt x="132" y="383"/>
                  <a:pt x="132" y="383"/>
                </a:cubicBezTo>
                <a:cubicBezTo>
                  <a:pt x="132" y="353"/>
                  <a:pt x="132" y="192"/>
                  <a:pt x="132" y="162"/>
                </a:cubicBezTo>
                <a:cubicBezTo>
                  <a:pt x="265" y="88"/>
                  <a:pt x="265" y="88"/>
                  <a:pt x="265" y="88"/>
                </a:cubicBezTo>
                <a:cubicBezTo>
                  <a:pt x="265" y="103"/>
                  <a:pt x="265" y="456"/>
                  <a:pt x="265" y="471"/>
                </a:cubicBezTo>
                <a:close/>
              </a:path>
            </a:pathLst>
          </a:custGeom>
          <a:solidFill>
            <a:srgbClr val="FFFFFF"/>
          </a:solidFill>
          <a:ln>
            <a:noFill/>
          </a:ln>
          <a:effectLst/>
        </p:spPr>
        <p:txBody>
          <a:bodyPr wrap="none" anchor="ctr"/>
          <a:lstStyle/>
          <a:p>
            <a:pPr defTabSz="1828165" fontAlgn="auto">
              <a:spcBef>
                <a:spcPts val="0"/>
              </a:spcBef>
              <a:spcAft>
                <a:spcPts val="0"/>
              </a:spcAft>
              <a:defRPr/>
            </a:pPr>
            <a:endParaRPr lang="en-US">
              <a:latin typeface="Roboto Light"/>
              <a:ea typeface="+mn-ea"/>
              <a:cs typeface="+mn-cs"/>
            </a:endParaRPr>
          </a:p>
        </p:txBody>
      </p:sp>
      <p:sp>
        <p:nvSpPr>
          <p:cNvPr id="10" name="任意多边形: 形状 9"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6520214" y="1553716"/>
            <a:ext cx="2056825" cy="1799084"/>
          </a:xfrm>
          <a:custGeom>
            <a:avLst/>
            <a:gdLst>
              <a:gd name="connsiteX0" fmla="*/ 4983 w 2654820"/>
              <a:gd name="connsiteY0" fmla="*/ 876717 h 1944535"/>
              <a:gd name="connsiteX1" fmla="*/ 957483 w 2654820"/>
              <a:gd name="connsiteY1" fmla="*/ 571917 h 1944535"/>
              <a:gd name="connsiteX2" fmla="*/ 1662333 w 2654820"/>
              <a:gd name="connsiteY2" fmla="*/ 417 h 1944535"/>
              <a:gd name="connsiteX3" fmla="*/ 2652933 w 2654820"/>
              <a:gd name="connsiteY3" fmla="*/ 667167 h 1944535"/>
              <a:gd name="connsiteX4" fmla="*/ 1395633 w 2654820"/>
              <a:gd name="connsiteY4" fmla="*/ 1943517 h 1944535"/>
              <a:gd name="connsiteX5" fmla="*/ 4983 w 2654820"/>
              <a:gd name="connsiteY5" fmla="*/ 876717 h 1944535"/>
              <a:gd name="connsiteX0-1" fmla="*/ -2 w 2649835"/>
              <a:gd name="connsiteY0-2" fmla="*/ 876299 h 1944117"/>
              <a:gd name="connsiteX1-3" fmla="*/ 1657348 w 2649835"/>
              <a:gd name="connsiteY1-4" fmla="*/ -1 h 1944117"/>
              <a:gd name="connsiteX2-5" fmla="*/ 2647948 w 2649835"/>
              <a:gd name="connsiteY2-6" fmla="*/ 666749 h 1944117"/>
              <a:gd name="connsiteX3-7" fmla="*/ 1390648 w 2649835"/>
              <a:gd name="connsiteY3-8" fmla="*/ 1943099 h 1944117"/>
              <a:gd name="connsiteX4-9" fmla="*/ -2 w 2649835"/>
              <a:gd name="connsiteY4-10" fmla="*/ 876299 h 1944117"/>
              <a:gd name="connsiteX0-11" fmla="*/ 0 w 2277198"/>
              <a:gd name="connsiteY0-12" fmla="*/ 856199 h 1945734"/>
              <a:gd name="connsiteX1-13" fmla="*/ 1284449 w 2277198"/>
              <a:gd name="connsiteY1-14" fmla="*/ 1833 h 1945734"/>
              <a:gd name="connsiteX2-15" fmla="*/ 2275049 w 2277198"/>
              <a:gd name="connsiteY2-16" fmla="*/ 668583 h 1945734"/>
              <a:gd name="connsiteX3-17" fmla="*/ 1017749 w 2277198"/>
              <a:gd name="connsiteY3-18" fmla="*/ 1944933 h 1945734"/>
              <a:gd name="connsiteX4-19" fmla="*/ 0 w 2277198"/>
              <a:gd name="connsiteY4-20" fmla="*/ 856199 h 1945734"/>
              <a:gd name="connsiteX0-21" fmla="*/ 722 w 2277920"/>
              <a:gd name="connsiteY0-22" fmla="*/ 856202 h 1945769"/>
              <a:gd name="connsiteX1-23" fmla="*/ 1285171 w 2277920"/>
              <a:gd name="connsiteY1-24" fmla="*/ 1836 h 1945769"/>
              <a:gd name="connsiteX2-25" fmla="*/ 2275771 w 2277920"/>
              <a:gd name="connsiteY2-26" fmla="*/ 668586 h 1945769"/>
              <a:gd name="connsiteX3-27" fmla="*/ 1018471 w 2277920"/>
              <a:gd name="connsiteY3-28" fmla="*/ 1944936 h 1945769"/>
              <a:gd name="connsiteX4-29" fmla="*/ 722 w 2277920"/>
              <a:gd name="connsiteY4-30" fmla="*/ 856202 h 1945769"/>
              <a:gd name="connsiteX0-31" fmla="*/ 97 w 2277295"/>
              <a:gd name="connsiteY0-32" fmla="*/ 856202 h 1945994"/>
              <a:gd name="connsiteX1-33" fmla="*/ 1284546 w 2277295"/>
              <a:gd name="connsiteY1-34" fmla="*/ 1836 h 1945994"/>
              <a:gd name="connsiteX2-35" fmla="*/ 2275146 w 2277295"/>
              <a:gd name="connsiteY2-36" fmla="*/ 668586 h 1945994"/>
              <a:gd name="connsiteX3-37" fmla="*/ 1017846 w 2277295"/>
              <a:gd name="connsiteY3-38" fmla="*/ 1944936 h 1945994"/>
              <a:gd name="connsiteX4-39" fmla="*/ 97 w 2277295"/>
              <a:gd name="connsiteY4-40" fmla="*/ 856202 h 1945994"/>
              <a:gd name="connsiteX0-41" fmla="*/ 97 w 2260883"/>
              <a:gd name="connsiteY0-42" fmla="*/ 859086 h 1952364"/>
              <a:gd name="connsiteX1-43" fmla="*/ 1284546 w 2260883"/>
              <a:gd name="connsiteY1-44" fmla="*/ 4720 h 1952364"/>
              <a:gd name="connsiteX2-45" fmla="*/ 2258693 w 2260883"/>
              <a:gd name="connsiteY2-46" fmla="*/ 1197924 h 1952364"/>
              <a:gd name="connsiteX3-47" fmla="*/ 1017846 w 2260883"/>
              <a:gd name="connsiteY3-48" fmla="*/ 1947820 h 1952364"/>
              <a:gd name="connsiteX4-49" fmla="*/ 97 w 2260883"/>
              <a:gd name="connsiteY4-50" fmla="*/ 859086 h 1952364"/>
              <a:gd name="connsiteX0-51" fmla="*/ 6543 w 2268445"/>
              <a:gd name="connsiteY0-52" fmla="*/ 890911 h 1984189"/>
              <a:gd name="connsiteX1-53" fmla="*/ 1521316 w 2268445"/>
              <a:gd name="connsiteY1-54" fmla="*/ 3640 h 1984189"/>
              <a:gd name="connsiteX2-55" fmla="*/ 2265139 w 2268445"/>
              <a:gd name="connsiteY2-56" fmla="*/ 1229749 h 1984189"/>
              <a:gd name="connsiteX3-57" fmla="*/ 1024292 w 2268445"/>
              <a:gd name="connsiteY3-58" fmla="*/ 1979645 h 1984189"/>
              <a:gd name="connsiteX4-59" fmla="*/ 6543 w 2268445"/>
              <a:gd name="connsiteY4-60" fmla="*/ 890911 h 19841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68445" h="1984189">
                <a:moveTo>
                  <a:pt x="6543" y="890911"/>
                </a:moveTo>
                <a:cubicBezTo>
                  <a:pt x="89380" y="561577"/>
                  <a:pt x="1144883" y="-52833"/>
                  <a:pt x="1521316" y="3640"/>
                </a:cubicBezTo>
                <a:cubicBezTo>
                  <a:pt x="1897749" y="60113"/>
                  <a:pt x="2309589" y="905899"/>
                  <a:pt x="2265139" y="1229749"/>
                </a:cubicBezTo>
                <a:cubicBezTo>
                  <a:pt x="2220689" y="1553599"/>
                  <a:pt x="1400725" y="2036118"/>
                  <a:pt x="1024292" y="1979645"/>
                </a:cubicBezTo>
                <a:cubicBezTo>
                  <a:pt x="647859" y="1923172"/>
                  <a:pt x="-76294" y="1220245"/>
                  <a:pt x="6543" y="890911"/>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Freeform 70"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ChangeArrowheads="1"/>
          </p:cNvSpPr>
          <p:nvPr/>
        </p:nvSpPr>
        <p:spPr bwMode="auto">
          <a:xfrm>
            <a:off x="7233642" y="2107007"/>
            <a:ext cx="629968" cy="616302"/>
          </a:xfrm>
          <a:custGeom>
            <a:avLst/>
            <a:gdLst>
              <a:gd name="T0" fmla="*/ 633 w 634"/>
              <a:gd name="T1" fmla="*/ 235 h 619"/>
              <a:gd name="T2" fmla="*/ 412 w 634"/>
              <a:gd name="T3" fmla="*/ 206 h 619"/>
              <a:gd name="T4" fmla="*/ 309 w 634"/>
              <a:gd name="T5" fmla="*/ 0 h 619"/>
              <a:gd name="T6" fmla="*/ 220 w 634"/>
              <a:gd name="T7" fmla="*/ 206 h 619"/>
              <a:gd name="T8" fmla="*/ 0 w 634"/>
              <a:gd name="T9" fmla="*/ 235 h 619"/>
              <a:gd name="T10" fmla="*/ 162 w 634"/>
              <a:gd name="T11" fmla="*/ 398 h 619"/>
              <a:gd name="T12" fmla="*/ 117 w 634"/>
              <a:gd name="T13" fmla="*/ 618 h 619"/>
              <a:gd name="T14" fmla="*/ 309 w 634"/>
              <a:gd name="T15" fmla="*/ 515 h 619"/>
              <a:gd name="T16" fmla="*/ 515 w 634"/>
              <a:gd name="T17" fmla="*/ 618 h 619"/>
              <a:gd name="T18" fmla="*/ 471 w 634"/>
              <a:gd name="T19" fmla="*/ 398 h 619"/>
              <a:gd name="T20" fmla="*/ 633 w 634"/>
              <a:gd name="T21" fmla="*/ 235 h 619"/>
              <a:gd name="T22" fmla="*/ 309 w 634"/>
              <a:gd name="T23" fmla="*/ 471 h 619"/>
              <a:gd name="T24" fmla="*/ 162 w 634"/>
              <a:gd name="T25" fmla="*/ 545 h 619"/>
              <a:gd name="T26" fmla="*/ 191 w 634"/>
              <a:gd name="T27" fmla="*/ 382 h 619"/>
              <a:gd name="T28" fmla="*/ 73 w 634"/>
              <a:gd name="T29" fmla="*/ 265 h 619"/>
              <a:gd name="T30" fmla="*/ 235 w 634"/>
              <a:gd name="T31" fmla="*/ 235 h 619"/>
              <a:gd name="T32" fmla="*/ 309 w 634"/>
              <a:gd name="T33" fmla="*/ 73 h 619"/>
              <a:gd name="T34" fmla="*/ 383 w 634"/>
              <a:gd name="T35" fmla="*/ 235 h 619"/>
              <a:gd name="T36" fmla="*/ 559 w 634"/>
              <a:gd name="T37" fmla="*/ 265 h 619"/>
              <a:gd name="T38" fmla="*/ 426 w 634"/>
              <a:gd name="T39" fmla="*/ 382 h 619"/>
              <a:gd name="T40" fmla="*/ 456 w 634"/>
              <a:gd name="T41" fmla="*/ 559 h 619"/>
              <a:gd name="T42" fmla="*/ 309 w 634"/>
              <a:gd name="T43" fmla="*/ 47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4" h="619">
                <a:moveTo>
                  <a:pt x="633" y="235"/>
                </a:moveTo>
                <a:lnTo>
                  <a:pt x="412" y="206"/>
                </a:lnTo>
                <a:lnTo>
                  <a:pt x="309" y="0"/>
                </a:lnTo>
                <a:lnTo>
                  <a:pt x="220" y="206"/>
                </a:lnTo>
                <a:lnTo>
                  <a:pt x="0" y="235"/>
                </a:lnTo>
                <a:lnTo>
                  <a:pt x="162" y="398"/>
                </a:lnTo>
                <a:lnTo>
                  <a:pt x="117" y="618"/>
                </a:lnTo>
                <a:lnTo>
                  <a:pt x="309" y="515"/>
                </a:lnTo>
                <a:lnTo>
                  <a:pt x="515" y="618"/>
                </a:lnTo>
                <a:lnTo>
                  <a:pt x="471" y="398"/>
                </a:lnTo>
                <a:lnTo>
                  <a:pt x="633" y="235"/>
                </a:lnTo>
                <a:close/>
                <a:moveTo>
                  <a:pt x="309" y="471"/>
                </a:moveTo>
                <a:lnTo>
                  <a:pt x="162" y="545"/>
                </a:lnTo>
                <a:lnTo>
                  <a:pt x="191" y="382"/>
                </a:lnTo>
                <a:lnTo>
                  <a:pt x="73" y="265"/>
                </a:lnTo>
                <a:lnTo>
                  <a:pt x="235" y="235"/>
                </a:lnTo>
                <a:lnTo>
                  <a:pt x="309" y="73"/>
                </a:lnTo>
                <a:lnTo>
                  <a:pt x="383" y="235"/>
                </a:lnTo>
                <a:lnTo>
                  <a:pt x="559" y="265"/>
                </a:lnTo>
                <a:lnTo>
                  <a:pt x="426" y="382"/>
                </a:lnTo>
                <a:lnTo>
                  <a:pt x="456" y="559"/>
                </a:lnTo>
                <a:lnTo>
                  <a:pt x="309" y="471"/>
                </a:lnTo>
                <a:close/>
              </a:path>
            </a:pathLst>
          </a:custGeom>
          <a:solidFill>
            <a:srgbClr val="FFFFFF"/>
          </a:solidFill>
          <a:ln>
            <a:noFill/>
          </a:ln>
          <a:effectLst/>
        </p:spPr>
        <p:txBody>
          <a:bodyPr wrap="none" anchor="ctr"/>
          <a:lstStyle/>
          <a:p>
            <a:pPr defTabSz="1828165" fontAlgn="auto">
              <a:spcBef>
                <a:spcPts val="0"/>
              </a:spcBef>
              <a:spcAft>
                <a:spcPts val="0"/>
              </a:spcAft>
              <a:defRPr/>
            </a:pPr>
            <a:endParaRPr lang="en-US">
              <a:latin typeface="Roboto Light"/>
              <a:ea typeface="+mn-ea"/>
              <a:cs typeface="+mn-cs"/>
            </a:endParaRPr>
          </a:p>
        </p:txBody>
      </p:sp>
      <p:sp>
        <p:nvSpPr>
          <p:cNvPr id="15" name="任意多边形: 形状 14"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rot="11793419">
            <a:off x="9504440" y="2133462"/>
            <a:ext cx="1929702" cy="1829801"/>
          </a:xfrm>
          <a:custGeom>
            <a:avLst/>
            <a:gdLst>
              <a:gd name="connsiteX0" fmla="*/ 4983 w 2654820"/>
              <a:gd name="connsiteY0" fmla="*/ 876717 h 1944535"/>
              <a:gd name="connsiteX1" fmla="*/ 957483 w 2654820"/>
              <a:gd name="connsiteY1" fmla="*/ 571917 h 1944535"/>
              <a:gd name="connsiteX2" fmla="*/ 1662333 w 2654820"/>
              <a:gd name="connsiteY2" fmla="*/ 417 h 1944535"/>
              <a:gd name="connsiteX3" fmla="*/ 2652933 w 2654820"/>
              <a:gd name="connsiteY3" fmla="*/ 667167 h 1944535"/>
              <a:gd name="connsiteX4" fmla="*/ 1395633 w 2654820"/>
              <a:gd name="connsiteY4" fmla="*/ 1943517 h 1944535"/>
              <a:gd name="connsiteX5" fmla="*/ 4983 w 2654820"/>
              <a:gd name="connsiteY5" fmla="*/ 876717 h 1944535"/>
              <a:gd name="connsiteX0-1" fmla="*/ 6401 w 2442367"/>
              <a:gd name="connsiteY0-2" fmla="*/ 901396 h 1944818"/>
              <a:gd name="connsiteX1-3" fmla="*/ 745030 w 2442367"/>
              <a:gd name="connsiteY1-4" fmla="*/ 571920 h 1944818"/>
              <a:gd name="connsiteX2-5" fmla="*/ 1449880 w 2442367"/>
              <a:gd name="connsiteY2-6" fmla="*/ 420 h 1944818"/>
              <a:gd name="connsiteX3-7" fmla="*/ 2440480 w 2442367"/>
              <a:gd name="connsiteY3-8" fmla="*/ 667170 h 1944818"/>
              <a:gd name="connsiteX4-9" fmla="*/ 1183180 w 2442367"/>
              <a:gd name="connsiteY4-10" fmla="*/ 1943520 h 1944818"/>
              <a:gd name="connsiteX5-11" fmla="*/ 6401 w 2442367"/>
              <a:gd name="connsiteY5-12" fmla="*/ 901396 h 1944818"/>
              <a:gd name="connsiteX0-13" fmla="*/ 0 w 2435966"/>
              <a:gd name="connsiteY0-14" fmla="*/ 901396 h 1944994"/>
              <a:gd name="connsiteX1-15" fmla="*/ 738629 w 2435966"/>
              <a:gd name="connsiteY1-16" fmla="*/ 571920 h 1944994"/>
              <a:gd name="connsiteX2-17" fmla="*/ 1443479 w 2435966"/>
              <a:gd name="connsiteY2-18" fmla="*/ 420 h 1944994"/>
              <a:gd name="connsiteX3-19" fmla="*/ 2434079 w 2435966"/>
              <a:gd name="connsiteY3-20" fmla="*/ 667170 h 1944994"/>
              <a:gd name="connsiteX4-21" fmla="*/ 1176779 w 2435966"/>
              <a:gd name="connsiteY4-22" fmla="*/ 1943520 h 1944994"/>
              <a:gd name="connsiteX5-23" fmla="*/ 0 w 2435966"/>
              <a:gd name="connsiteY5-24" fmla="*/ 901396 h 1944994"/>
              <a:gd name="connsiteX0-25" fmla="*/ 0 w 2287903"/>
              <a:gd name="connsiteY0-26" fmla="*/ 917850 h 1945239"/>
              <a:gd name="connsiteX1-27" fmla="*/ 590566 w 2287903"/>
              <a:gd name="connsiteY1-28" fmla="*/ 571923 h 1945239"/>
              <a:gd name="connsiteX2-29" fmla="*/ 1295416 w 2287903"/>
              <a:gd name="connsiteY2-30" fmla="*/ 423 h 1945239"/>
              <a:gd name="connsiteX3-31" fmla="*/ 2286016 w 2287903"/>
              <a:gd name="connsiteY3-32" fmla="*/ 667173 h 1945239"/>
              <a:gd name="connsiteX4-33" fmla="*/ 1028716 w 2287903"/>
              <a:gd name="connsiteY4-34" fmla="*/ 1943523 h 1945239"/>
              <a:gd name="connsiteX5-35" fmla="*/ 0 w 2287903"/>
              <a:gd name="connsiteY5-36" fmla="*/ 917850 h 1945239"/>
              <a:gd name="connsiteX0-37" fmla="*/ 444338 w 1703525"/>
              <a:gd name="connsiteY0-38" fmla="*/ 1943523 h 1943716"/>
              <a:gd name="connsiteX1-39" fmla="*/ 6188 w 1703525"/>
              <a:gd name="connsiteY1-40" fmla="*/ 571923 h 1943716"/>
              <a:gd name="connsiteX2-41" fmla="*/ 711038 w 1703525"/>
              <a:gd name="connsiteY2-42" fmla="*/ 423 h 1943716"/>
              <a:gd name="connsiteX3-43" fmla="*/ 1701638 w 1703525"/>
              <a:gd name="connsiteY3-44" fmla="*/ 667173 h 1943716"/>
              <a:gd name="connsiteX4-45" fmla="*/ 444338 w 1703525"/>
              <a:gd name="connsiteY4-46" fmla="*/ 1943523 h 1943716"/>
              <a:gd name="connsiteX0-47" fmla="*/ 622944 w 1882207"/>
              <a:gd name="connsiteY0-48" fmla="*/ 1943136 h 1943153"/>
              <a:gd name="connsiteX1-49" fmla="*/ 3827 w 1882207"/>
              <a:gd name="connsiteY1-50" fmla="*/ 637342 h 1943153"/>
              <a:gd name="connsiteX2-51" fmla="*/ 889644 w 1882207"/>
              <a:gd name="connsiteY2-52" fmla="*/ 36 h 1943153"/>
              <a:gd name="connsiteX3-53" fmla="*/ 1880244 w 1882207"/>
              <a:gd name="connsiteY3-54" fmla="*/ 666786 h 1943153"/>
              <a:gd name="connsiteX4-55" fmla="*/ 622944 w 1882207"/>
              <a:gd name="connsiteY4-56" fmla="*/ 1943136 h 1943153"/>
              <a:gd name="connsiteX0-57" fmla="*/ 656289 w 1915552"/>
              <a:gd name="connsiteY0-58" fmla="*/ 1943153 h 1943170"/>
              <a:gd name="connsiteX1-59" fmla="*/ 37172 w 1915552"/>
              <a:gd name="connsiteY1-60" fmla="*/ 637359 h 1943170"/>
              <a:gd name="connsiteX2-61" fmla="*/ 922989 w 1915552"/>
              <a:gd name="connsiteY2-62" fmla="*/ 53 h 1943170"/>
              <a:gd name="connsiteX3-63" fmla="*/ 1913589 w 1915552"/>
              <a:gd name="connsiteY3-64" fmla="*/ 666803 h 1943170"/>
              <a:gd name="connsiteX4-65" fmla="*/ 656289 w 1915552"/>
              <a:gd name="connsiteY4-66" fmla="*/ 1943153 h 1943170"/>
              <a:gd name="connsiteX0-67" fmla="*/ 639090 w 1898353"/>
              <a:gd name="connsiteY0-68" fmla="*/ 1943153 h 1943170"/>
              <a:gd name="connsiteX1-69" fmla="*/ 19973 w 1898353"/>
              <a:gd name="connsiteY1-70" fmla="*/ 637359 h 1943170"/>
              <a:gd name="connsiteX2-71" fmla="*/ 905790 w 1898353"/>
              <a:gd name="connsiteY2-72" fmla="*/ 53 h 1943170"/>
              <a:gd name="connsiteX3-73" fmla="*/ 1896390 w 1898353"/>
              <a:gd name="connsiteY3-74" fmla="*/ 666803 h 1943170"/>
              <a:gd name="connsiteX4-75" fmla="*/ 639090 w 1898353"/>
              <a:gd name="connsiteY4-76" fmla="*/ 1943153 h 1943170"/>
              <a:gd name="connsiteX0-77" fmla="*/ 639089 w 1898351"/>
              <a:gd name="connsiteY0-78" fmla="*/ 1943154 h 1943190"/>
              <a:gd name="connsiteX1-79" fmla="*/ 19972 w 1898351"/>
              <a:gd name="connsiteY1-80" fmla="*/ 637360 h 1943190"/>
              <a:gd name="connsiteX2-81" fmla="*/ 905789 w 1898351"/>
              <a:gd name="connsiteY2-82" fmla="*/ 54 h 1943190"/>
              <a:gd name="connsiteX3-83" fmla="*/ 1896389 w 1898351"/>
              <a:gd name="connsiteY3-84" fmla="*/ 666804 h 1943190"/>
              <a:gd name="connsiteX4-85" fmla="*/ 639089 w 1898351"/>
              <a:gd name="connsiteY4-86" fmla="*/ 1943154 h 1943190"/>
              <a:gd name="connsiteX0-87" fmla="*/ 655659 w 1914921"/>
              <a:gd name="connsiteY0-88" fmla="*/ 1943154 h 1943258"/>
              <a:gd name="connsiteX1-89" fmla="*/ 36542 w 1914921"/>
              <a:gd name="connsiteY1-90" fmla="*/ 637360 h 1943258"/>
              <a:gd name="connsiteX2-91" fmla="*/ 922359 w 1914921"/>
              <a:gd name="connsiteY2-92" fmla="*/ 54 h 1943258"/>
              <a:gd name="connsiteX3-93" fmla="*/ 1912959 w 1914921"/>
              <a:gd name="connsiteY3-94" fmla="*/ 666804 h 1943258"/>
              <a:gd name="connsiteX4-95" fmla="*/ 655659 w 1914921"/>
              <a:gd name="connsiteY4-96" fmla="*/ 1943154 h 1943258"/>
              <a:gd name="connsiteX0-97" fmla="*/ 883237 w 2142499"/>
              <a:gd name="connsiteY0-98" fmla="*/ 1943141 h 1943323"/>
              <a:gd name="connsiteX1-99" fmla="*/ 14289 w 2142499"/>
              <a:gd name="connsiteY1-100" fmla="*/ 755458 h 1943323"/>
              <a:gd name="connsiteX2-101" fmla="*/ 1149937 w 2142499"/>
              <a:gd name="connsiteY2-102" fmla="*/ 41 h 1943323"/>
              <a:gd name="connsiteX3-103" fmla="*/ 2140537 w 2142499"/>
              <a:gd name="connsiteY3-104" fmla="*/ 666791 h 1943323"/>
              <a:gd name="connsiteX4-105" fmla="*/ 883237 w 2142499"/>
              <a:gd name="connsiteY4-106" fmla="*/ 1943141 h 1943323"/>
              <a:gd name="connsiteX0-107" fmla="*/ 1243707 w 2128495"/>
              <a:gd name="connsiteY0-108" fmla="*/ 1875649 h 1875845"/>
              <a:gd name="connsiteX1-109" fmla="*/ 285 w 2128495"/>
              <a:gd name="connsiteY1-110" fmla="*/ 755457 h 1875845"/>
              <a:gd name="connsiteX2-111" fmla="*/ 1135933 w 2128495"/>
              <a:gd name="connsiteY2-112" fmla="*/ 40 h 1875845"/>
              <a:gd name="connsiteX3-113" fmla="*/ 2126533 w 2128495"/>
              <a:gd name="connsiteY3-114" fmla="*/ 666790 h 1875845"/>
              <a:gd name="connsiteX4-115" fmla="*/ 1243707 w 2128495"/>
              <a:gd name="connsiteY4-116" fmla="*/ 1875649 h 1875845"/>
              <a:gd name="connsiteX0-117" fmla="*/ 1102042 w 2128242"/>
              <a:gd name="connsiteY0-118" fmla="*/ 2017892 h 2018065"/>
              <a:gd name="connsiteX1-119" fmla="*/ 32 w 2128242"/>
              <a:gd name="connsiteY1-120" fmla="*/ 755459 h 2018065"/>
              <a:gd name="connsiteX2-121" fmla="*/ 1135680 w 2128242"/>
              <a:gd name="connsiteY2-122" fmla="*/ 42 h 2018065"/>
              <a:gd name="connsiteX3-123" fmla="*/ 2126280 w 2128242"/>
              <a:gd name="connsiteY3-124" fmla="*/ 666792 h 2018065"/>
              <a:gd name="connsiteX4-125" fmla="*/ 1102042 w 2128242"/>
              <a:gd name="connsiteY4-126" fmla="*/ 2017892 h 20180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28242" h="2018065">
                <a:moveTo>
                  <a:pt x="1102042" y="2017892"/>
                </a:moveTo>
                <a:cubicBezTo>
                  <a:pt x="747667" y="2032670"/>
                  <a:pt x="-5574" y="1091767"/>
                  <a:pt x="32" y="755459"/>
                </a:cubicBezTo>
                <a:cubicBezTo>
                  <a:pt x="5638" y="419151"/>
                  <a:pt x="822944" y="-4865"/>
                  <a:pt x="1135680" y="42"/>
                </a:cubicBezTo>
                <a:cubicBezTo>
                  <a:pt x="1448416" y="4949"/>
                  <a:pt x="2170730" y="342942"/>
                  <a:pt x="2126280" y="666792"/>
                </a:cubicBezTo>
                <a:cubicBezTo>
                  <a:pt x="2008899" y="1456032"/>
                  <a:pt x="1456417" y="2003114"/>
                  <a:pt x="1102042" y="2017892"/>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Freeform 15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ChangeArrowheads="1"/>
          </p:cNvSpPr>
          <p:nvPr/>
        </p:nvSpPr>
        <p:spPr bwMode="auto">
          <a:xfrm>
            <a:off x="10106223" y="2788401"/>
            <a:ext cx="642266" cy="586240"/>
          </a:xfrm>
          <a:custGeom>
            <a:avLst/>
            <a:gdLst>
              <a:gd name="T0" fmla="*/ 515 w 649"/>
              <a:gd name="T1" fmla="*/ 74 h 590"/>
              <a:gd name="T2" fmla="*/ 515 w 649"/>
              <a:gd name="T3" fmla="*/ 74 h 590"/>
              <a:gd name="T4" fmla="*/ 442 w 649"/>
              <a:gd name="T5" fmla="*/ 0 h 590"/>
              <a:gd name="T6" fmla="*/ 206 w 649"/>
              <a:gd name="T7" fmla="*/ 0 h 590"/>
              <a:gd name="T8" fmla="*/ 133 w 649"/>
              <a:gd name="T9" fmla="*/ 74 h 590"/>
              <a:gd name="T10" fmla="*/ 15 w 649"/>
              <a:gd name="T11" fmla="*/ 162 h 590"/>
              <a:gd name="T12" fmla="*/ 133 w 649"/>
              <a:gd name="T13" fmla="*/ 280 h 590"/>
              <a:gd name="T14" fmla="*/ 147 w 649"/>
              <a:gd name="T15" fmla="*/ 280 h 590"/>
              <a:gd name="T16" fmla="*/ 309 w 649"/>
              <a:gd name="T17" fmla="*/ 427 h 590"/>
              <a:gd name="T18" fmla="*/ 309 w 649"/>
              <a:gd name="T19" fmla="*/ 545 h 590"/>
              <a:gd name="T20" fmla="*/ 250 w 649"/>
              <a:gd name="T21" fmla="*/ 545 h 590"/>
              <a:gd name="T22" fmla="*/ 221 w 649"/>
              <a:gd name="T23" fmla="*/ 574 h 590"/>
              <a:gd name="T24" fmla="*/ 250 w 649"/>
              <a:gd name="T25" fmla="*/ 589 h 590"/>
              <a:gd name="T26" fmla="*/ 397 w 649"/>
              <a:gd name="T27" fmla="*/ 589 h 590"/>
              <a:gd name="T28" fmla="*/ 427 w 649"/>
              <a:gd name="T29" fmla="*/ 574 h 590"/>
              <a:gd name="T30" fmla="*/ 397 w 649"/>
              <a:gd name="T31" fmla="*/ 545 h 590"/>
              <a:gd name="T32" fmla="*/ 339 w 649"/>
              <a:gd name="T33" fmla="*/ 545 h 590"/>
              <a:gd name="T34" fmla="*/ 339 w 649"/>
              <a:gd name="T35" fmla="*/ 427 h 590"/>
              <a:gd name="T36" fmla="*/ 501 w 649"/>
              <a:gd name="T37" fmla="*/ 280 h 590"/>
              <a:gd name="T38" fmla="*/ 515 w 649"/>
              <a:gd name="T39" fmla="*/ 280 h 590"/>
              <a:gd name="T40" fmla="*/ 633 w 649"/>
              <a:gd name="T41" fmla="*/ 162 h 590"/>
              <a:gd name="T42" fmla="*/ 515 w 649"/>
              <a:gd name="T43" fmla="*/ 74 h 590"/>
              <a:gd name="T44" fmla="*/ 133 w 649"/>
              <a:gd name="T45" fmla="*/ 236 h 590"/>
              <a:gd name="T46" fmla="*/ 133 w 649"/>
              <a:gd name="T47" fmla="*/ 236 h 590"/>
              <a:gd name="T48" fmla="*/ 44 w 649"/>
              <a:gd name="T49" fmla="*/ 162 h 590"/>
              <a:gd name="T50" fmla="*/ 133 w 649"/>
              <a:gd name="T51" fmla="*/ 118 h 590"/>
              <a:gd name="T52" fmla="*/ 133 w 649"/>
              <a:gd name="T53" fmla="*/ 236 h 590"/>
              <a:gd name="T54" fmla="*/ 486 w 649"/>
              <a:gd name="T55" fmla="*/ 191 h 590"/>
              <a:gd name="T56" fmla="*/ 486 w 649"/>
              <a:gd name="T57" fmla="*/ 191 h 590"/>
              <a:gd name="T58" fmla="*/ 324 w 649"/>
              <a:gd name="T59" fmla="*/ 398 h 590"/>
              <a:gd name="T60" fmla="*/ 162 w 649"/>
              <a:gd name="T61" fmla="*/ 191 h 590"/>
              <a:gd name="T62" fmla="*/ 162 w 649"/>
              <a:gd name="T63" fmla="*/ 74 h 590"/>
              <a:gd name="T64" fmla="*/ 206 w 649"/>
              <a:gd name="T65" fmla="*/ 44 h 590"/>
              <a:gd name="T66" fmla="*/ 442 w 649"/>
              <a:gd name="T67" fmla="*/ 44 h 590"/>
              <a:gd name="T68" fmla="*/ 486 w 649"/>
              <a:gd name="T69" fmla="*/ 74 h 590"/>
              <a:gd name="T70" fmla="*/ 486 w 649"/>
              <a:gd name="T71" fmla="*/ 191 h 590"/>
              <a:gd name="T72" fmla="*/ 515 w 649"/>
              <a:gd name="T73" fmla="*/ 236 h 590"/>
              <a:gd name="T74" fmla="*/ 515 w 649"/>
              <a:gd name="T75" fmla="*/ 236 h 590"/>
              <a:gd name="T76" fmla="*/ 515 w 649"/>
              <a:gd name="T77" fmla="*/ 118 h 590"/>
              <a:gd name="T78" fmla="*/ 604 w 649"/>
              <a:gd name="T79" fmla="*/ 162 h 590"/>
              <a:gd name="T80" fmla="*/ 515 w 649"/>
              <a:gd name="T81" fmla="*/ 23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p:spPr>
        <p:txBody>
          <a:bodyPr wrap="none" anchor="ctr"/>
          <a:lstStyle/>
          <a:p>
            <a:pPr defTabSz="1828165" fontAlgn="auto">
              <a:spcBef>
                <a:spcPts val="0"/>
              </a:spcBef>
              <a:spcAft>
                <a:spcPts val="0"/>
              </a:spcAft>
              <a:defRPr/>
            </a:pPr>
            <a:endParaRPr lang="en-US">
              <a:latin typeface="Roboto Light"/>
              <a:ea typeface="+mn-ea"/>
              <a:cs typeface="+mn-cs"/>
            </a:endParaRPr>
          </a:p>
        </p:txBody>
      </p:sp>
      <p:grpSp>
        <p:nvGrpSpPr>
          <p:cNvPr id="17" name="组合 16" descr="e7d195523061f1c0dc554706afe4c72a60a25314cbaece805811E654B44695D34D35691164BB3D154CCFD5D798F6FEAD99EAA8F1ADC3D4AFA5BC9ED0BB3A4B45073A038AC38E89AB54D31AA59602B9F1D800E86BDADF5F626D93F514137C9A8E4E4E8E9F921D18F58A14849D5BF8AC85E8385A3B80C018900FC8A66C50C1704D36D0F489EA5795B3"/>
          <p:cNvGrpSpPr/>
          <p:nvPr/>
        </p:nvGrpSpPr>
        <p:grpSpPr>
          <a:xfrm>
            <a:off x="3511739" y="4177761"/>
            <a:ext cx="2425867" cy="1100958"/>
            <a:chOff x="4883066" y="4059610"/>
            <a:chExt cx="2425867" cy="1100958"/>
          </a:xfrm>
        </p:grpSpPr>
        <p:sp>
          <p:nvSpPr>
            <p:cNvPr id="18" name="Text Placeholder 32"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883066" y="4475703"/>
              <a:ext cx="2425867" cy="684865"/>
            </a:xfrm>
            <a:prstGeom prst="rect">
              <a:avLst/>
            </a:prstGeom>
            <a:effectLst/>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en-US" altLang="zh-CN" sz="1000" dirty="0">
                  <a:solidFill>
                    <a:schemeClr val="bg1"/>
                  </a:solidFill>
                  <a:latin typeface="微软雅黑" panose="020B0503020204020204" pitchFamily="34" charset="-122"/>
                  <a:ea typeface="微软雅黑" panose="020B0503020204020204" pitchFamily="34" charset="-122"/>
                </a:rPr>
                <a:t>Lorem ipsum dolor sit </a:t>
              </a:r>
              <a:r>
                <a:rPr lang="en-US" altLang="zh-CN" sz="1000" dirty="0" err="1">
                  <a:solidFill>
                    <a:schemeClr val="bg1"/>
                  </a:solidFill>
                  <a:latin typeface="微软雅黑" panose="020B0503020204020204" pitchFamily="34" charset="-122"/>
                  <a:ea typeface="微软雅黑" panose="020B0503020204020204" pitchFamily="34" charset="-122"/>
                </a:rPr>
                <a:t>amet</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consectetur</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adipiscing</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elit</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Donec</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luctus</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nibh</a:t>
              </a:r>
              <a:r>
                <a:rPr lang="en-US" altLang="zh-CN" sz="1000" dirty="0">
                  <a:solidFill>
                    <a:schemeClr val="bg1"/>
                  </a:solidFill>
                  <a:latin typeface="微软雅黑" panose="020B0503020204020204" pitchFamily="34" charset="-122"/>
                  <a:ea typeface="微软雅黑" panose="020B0503020204020204" pitchFamily="34" charset="-122"/>
                </a:rPr>
                <a:t> sit </a:t>
              </a:r>
              <a:r>
                <a:rPr lang="en-US" altLang="zh-CN" sz="1000" dirty="0" err="1">
                  <a:solidFill>
                    <a:schemeClr val="bg1"/>
                  </a:solidFill>
                  <a:latin typeface="微软雅黑" panose="020B0503020204020204" pitchFamily="34" charset="-122"/>
                  <a:ea typeface="微软雅黑" panose="020B0503020204020204" pitchFamily="34" charset="-122"/>
                </a:rPr>
                <a:t>amet</a:t>
              </a:r>
              <a:r>
                <a:rPr lang="en-US" altLang="zh-CN" sz="1000" dirty="0">
                  <a:solidFill>
                    <a:schemeClr val="bg1"/>
                  </a:solidFill>
                  <a:latin typeface="微软雅黑" panose="020B0503020204020204" pitchFamily="34" charset="-122"/>
                  <a:ea typeface="微软雅黑" panose="020B0503020204020204" pitchFamily="34" charset="-122"/>
                </a:rPr>
                <a:t> sem. Lorem ipsum</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9" name="Text Placeholder 33"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970403" y="4059610"/>
              <a:ext cx="2251193" cy="298648"/>
            </a:xfrm>
            <a:prstGeom prst="rect">
              <a:avLst/>
            </a:prstGeom>
            <a:effectLst/>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914400">
                <a:lnSpc>
                  <a:spcPct val="100000"/>
                </a:lnSpc>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grpSp>
        <p:nvGrpSpPr>
          <p:cNvPr id="21" name="组合 20" descr="e7d195523061f1c0dc554706afe4c72a60a25314cbaece805811E654B44695D34D35691164BB3D154CCFD5D798F6FEAD99EAA8F1ADC3D4AFA5BC9ED0BB3A4B45073A038AC38E89AB54D31AA59602B9F1D800E86BDADF5F626D93F514137C9A8E4E4E8E9F921D18F58A14849D5BF8AC85E8385A3B80C018900FC8A66C50C1704D36D0F489EA5795B3"/>
          <p:cNvGrpSpPr/>
          <p:nvPr/>
        </p:nvGrpSpPr>
        <p:grpSpPr>
          <a:xfrm>
            <a:off x="9228988" y="4177761"/>
            <a:ext cx="2425867" cy="1100957"/>
            <a:chOff x="4883066" y="4059610"/>
            <a:chExt cx="2425867" cy="1100957"/>
          </a:xfrm>
        </p:grpSpPr>
        <p:sp>
          <p:nvSpPr>
            <p:cNvPr id="22" name="Text Placeholder 32"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883066" y="4475702"/>
              <a:ext cx="2425867" cy="684865"/>
            </a:xfrm>
            <a:prstGeom prst="rect">
              <a:avLst/>
            </a:prstGeom>
            <a:effectLst/>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en-US" altLang="zh-CN" sz="1000" dirty="0">
                  <a:solidFill>
                    <a:schemeClr val="bg1"/>
                  </a:solidFill>
                  <a:latin typeface="微软雅黑" panose="020B0503020204020204" pitchFamily="34" charset="-122"/>
                  <a:ea typeface="微软雅黑" panose="020B0503020204020204" pitchFamily="34" charset="-122"/>
                </a:rPr>
                <a:t>Lorem ipsum dolor sit amet, consectetur adipiscing elit. Donec luctus nibh sit amet sem. Lorem ipsum</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3" name="Text Placeholder 33"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970403" y="4059610"/>
              <a:ext cx="2251193" cy="298648"/>
            </a:xfrm>
            <a:prstGeom prst="rect">
              <a:avLst/>
            </a:prstGeom>
            <a:effectLst/>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914400">
                <a:lnSpc>
                  <a:spcPct val="100000"/>
                </a:lnSpc>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grpSp>
        <p:nvGrpSpPr>
          <p:cNvPr id="25" name="组合 24" descr="e7d195523061f1c0dc554706afe4c72a60a25314cbaece805811E654B44695D34D35691164BB3D154CCFD5D798F6FEAD99EAA8F1ADC3D4AFA5BC9ED0BB3A4B45073A038AC38E89AB54D31AA59602B9F1D800E86BDADF5F626D93F514137C9A8E4E4E8E9F921D18F58A14849D5BF8AC85E8385A3B80C018900FC8A66C50C1704D36D0F489EA5795B3"/>
          <p:cNvGrpSpPr/>
          <p:nvPr/>
        </p:nvGrpSpPr>
        <p:grpSpPr>
          <a:xfrm>
            <a:off x="617060" y="3582657"/>
            <a:ext cx="2425867" cy="1086860"/>
            <a:chOff x="4883066" y="4059610"/>
            <a:chExt cx="2425867" cy="1086860"/>
          </a:xfrm>
        </p:grpSpPr>
        <p:sp>
          <p:nvSpPr>
            <p:cNvPr id="26" name="Text Placeholder 32"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883066" y="4461605"/>
              <a:ext cx="2425867" cy="684865"/>
            </a:xfrm>
            <a:prstGeom prst="rect">
              <a:avLst/>
            </a:prstGeom>
            <a:effectLst/>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en-US" altLang="zh-CN" sz="1000" dirty="0">
                  <a:solidFill>
                    <a:schemeClr val="bg1"/>
                  </a:solidFill>
                  <a:latin typeface="微软雅黑" panose="020B0503020204020204" pitchFamily="34" charset="-122"/>
                  <a:ea typeface="微软雅黑" panose="020B0503020204020204" pitchFamily="34" charset="-122"/>
                </a:rPr>
                <a:t>Lorem ipsum dolor sit amet, consectetur adipiscing elit. Donec luctus nibh sit amet sem. Lorem ipsum</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7" name="Text Placeholder 33"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970403" y="4059610"/>
              <a:ext cx="2251193" cy="298648"/>
            </a:xfrm>
            <a:prstGeom prst="rect">
              <a:avLst/>
            </a:prstGeom>
            <a:effectLst/>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914400">
                <a:lnSpc>
                  <a:spcPct val="100000"/>
                </a:lnSpc>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grpSp>
        <p:nvGrpSpPr>
          <p:cNvPr id="29" name="组合 28" descr="e7d195523061f1c0dc554706afe4c72a60a25314cbaece805811E654B44695D34D35691164BB3D154CCFD5D798F6FEAD99EAA8F1ADC3D4AFA5BC9ED0BB3A4B45073A038AC38E89AB54D31AA59602B9F1D800E86BDADF5F626D93F514137C9A8E4E4E8E9F921D18F58A14849D5BF8AC85E8385A3B80C018900FC8A66C50C1704D36D0F489EA5795B3"/>
          <p:cNvGrpSpPr/>
          <p:nvPr/>
        </p:nvGrpSpPr>
        <p:grpSpPr>
          <a:xfrm>
            <a:off x="6334309" y="3582657"/>
            <a:ext cx="2425867" cy="1086860"/>
            <a:chOff x="4883066" y="4059610"/>
            <a:chExt cx="2425867" cy="1086860"/>
          </a:xfrm>
        </p:grpSpPr>
        <p:sp>
          <p:nvSpPr>
            <p:cNvPr id="30" name="Text Placeholder 32"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883066" y="4461605"/>
              <a:ext cx="2425867" cy="684865"/>
            </a:xfrm>
            <a:prstGeom prst="rect">
              <a:avLst/>
            </a:prstGeom>
            <a:effectLst/>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en-US" altLang="zh-CN" sz="1000" dirty="0">
                  <a:solidFill>
                    <a:schemeClr val="bg1"/>
                  </a:solidFill>
                  <a:latin typeface="微软雅黑" panose="020B0503020204020204" pitchFamily="34" charset="-122"/>
                  <a:ea typeface="微软雅黑" panose="020B0503020204020204" pitchFamily="34" charset="-122"/>
                </a:rPr>
                <a:t>Lorem ipsum dolor sit </a:t>
              </a:r>
              <a:r>
                <a:rPr lang="en-US" altLang="zh-CN" sz="1000" dirty="0" err="1">
                  <a:solidFill>
                    <a:schemeClr val="bg1"/>
                  </a:solidFill>
                  <a:latin typeface="微软雅黑" panose="020B0503020204020204" pitchFamily="34" charset="-122"/>
                  <a:ea typeface="微软雅黑" panose="020B0503020204020204" pitchFamily="34" charset="-122"/>
                </a:rPr>
                <a:t>amet</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consectetur</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adipiscing</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elit</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Donec</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luctus</a:t>
              </a:r>
              <a:r>
                <a:rPr lang="en-US" altLang="zh-CN" sz="1000" dirty="0">
                  <a:solidFill>
                    <a:schemeClr val="bg1"/>
                  </a:solidFill>
                  <a:latin typeface="微软雅黑" panose="020B0503020204020204" pitchFamily="34" charset="-122"/>
                  <a:ea typeface="微软雅黑" panose="020B0503020204020204" pitchFamily="34" charset="-122"/>
                </a:rPr>
                <a:t> </a:t>
              </a:r>
              <a:r>
                <a:rPr lang="en-US" altLang="zh-CN" sz="1000" dirty="0" err="1">
                  <a:solidFill>
                    <a:schemeClr val="bg1"/>
                  </a:solidFill>
                  <a:latin typeface="微软雅黑" panose="020B0503020204020204" pitchFamily="34" charset="-122"/>
                  <a:ea typeface="微软雅黑" panose="020B0503020204020204" pitchFamily="34" charset="-122"/>
                </a:rPr>
                <a:t>nibh</a:t>
              </a:r>
              <a:r>
                <a:rPr lang="en-US" altLang="zh-CN" sz="1000" dirty="0">
                  <a:solidFill>
                    <a:schemeClr val="bg1"/>
                  </a:solidFill>
                  <a:latin typeface="微软雅黑" panose="020B0503020204020204" pitchFamily="34" charset="-122"/>
                  <a:ea typeface="微软雅黑" panose="020B0503020204020204" pitchFamily="34" charset="-122"/>
                </a:rPr>
                <a:t> sit </a:t>
              </a:r>
              <a:r>
                <a:rPr lang="en-US" altLang="zh-CN" sz="1000" dirty="0" err="1">
                  <a:solidFill>
                    <a:schemeClr val="bg1"/>
                  </a:solidFill>
                  <a:latin typeface="微软雅黑" panose="020B0503020204020204" pitchFamily="34" charset="-122"/>
                  <a:ea typeface="微软雅黑" panose="020B0503020204020204" pitchFamily="34" charset="-122"/>
                </a:rPr>
                <a:t>amet</a:t>
              </a:r>
              <a:r>
                <a:rPr lang="en-US" altLang="zh-CN" sz="1000" dirty="0">
                  <a:solidFill>
                    <a:schemeClr val="bg1"/>
                  </a:solidFill>
                  <a:latin typeface="微软雅黑" panose="020B0503020204020204" pitchFamily="34" charset="-122"/>
                  <a:ea typeface="微软雅黑" panose="020B0503020204020204" pitchFamily="34" charset="-122"/>
                </a:rPr>
                <a:t> sem. Lorem ipsum</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1" name="Text Placeholder 33" descr="e7d195523061f1c0dc554706afe4c72a60a25314cbaece805811E654B44695D34D35691164BB3D154CCFD5D798F6FEAD99EAA8F1ADC3D4AFA5BC9ED0BB3A4B45073A038AC38E89AB54D31AA59602B9F125558FA097B506D4C40F66B0B7C0DC1EF5A259F4FB94C98A7311C380DE57F5B4667B43A33CC12C4214E016126475D4E1626A1867014242B9"/>
            <p:cNvSpPr txBox="1"/>
            <p:nvPr/>
          </p:nvSpPr>
          <p:spPr>
            <a:xfrm flipH="1">
              <a:off x="4970403" y="4059610"/>
              <a:ext cx="2251193" cy="298648"/>
            </a:xfrm>
            <a:prstGeom prst="rect">
              <a:avLst/>
            </a:prstGeom>
            <a:effectLst/>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914400">
                <a:lnSpc>
                  <a:spcPct val="100000"/>
                </a:lnSpc>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
        <p:nvSpPr>
          <p:cNvPr id="6" name="矩形 5"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flipH="1">
            <a:off x="3613246" y="3796002"/>
            <a:ext cx="2370872" cy="2213210"/>
          </a:xfrm>
          <a:prstGeom prst="rect">
            <a:avLst/>
          </a:prstGeom>
          <a:blipFill>
            <a:blip r:embed="rId3"/>
            <a:srcRect/>
            <a:stretch>
              <a:fillRect l="-29504" r="-29179"/>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spcBef>
                <a:spcPct val="0"/>
              </a:spcBef>
            </a:pPr>
            <a:endParaRPr lang="zh-CN" altLang="en-US"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7" name="矩形 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990600" y="1445691"/>
            <a:ext cx="2433816" cy="4563521"/>
          </a:xfrm>
          <a:prstGeom prst="rect">
            <a:avLst/>
          </a:prstGeom>
          <a:blipFill>
            <a:blip r:embed="rId4"/>
            <a:srcRect/>
            <a:stretch>
              <a:fillRect l="-91170" r="-90197"/>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0" rIns="0" bIns="0" anchor="t" anchorCtr="1">
            <a:normAutofit/>
          </a:bodyPr>
          <a:lstStyle/>
          <a:p>
            <a:pPr algn="ctr">
              <a:lnSpc>
                <a:spcPct val="120000"/>
              </a:lnSpc>
              <a:spcBef>
                <a:spcPct val="0"/>
              </a:spcBef>
            </a:pPr>
            <a:endParaRPr lang="zh-CN" altLang="en-US" sz="14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矩形 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flipH="1">
            <a:off x="8830528" y="1445690"/>
            <a:ext cx="2370872" cy="2213210"/>
          </a:xfrm>
          <a:prstGeom prst="rect">
            <a:avLst/>
          </a:prstGeom>
          <a:blipFill>
            <a:blip r:embed="rId5"/>
            <a:srcRect/>
            <a:stretch>
              <a:fillRect l="-33275" r="-32911"/>
            </a:stretch>
          </a:blip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spcBef>
                <a:spcPct val="0"/>
              </a:spcBef>
            </a:pPr>
            <a:endParaRPr lang="zh-CN" altLang="en-US"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9" name="组合 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GrpSpPr/>
          <p:nvPr/>
        </p:nvGrpSpPr>
        <p:grpSpPr>
          <a:xfrm>
            <a:off x="3613246" y="1445690"/>
            <a:ext cx="5028451" cy="2213209"/>
            <a:chOff x="3681182" y="1679575"/>
            <a:chExt cx="4890857" cy="2152649"/>
          </a:xfrm>
        </p:grpSpPr>
        <p:sp>
          <p:nvSpPr>
            <p:cNvPr id="10" name="矩形 9"/>
            <p:cNvSpPr/>
            <p:nvPr/>
          </p:nvSpPr>
          <p:spPr>
            <a:xfrm flipH="1">
              <a:off x="3681182" y="1679575"/>
              <a:ext cx="4890857" cy="2152649"/>
            </a:xfrm>
            <a:prstGeom prst="rect">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zh-CN" altLang="en-US" dirty="0">
                <a:sym typeface="Century Gothic" panose="020B0502020202020204" pitchFamily="34" charset="0"/>
              </a:endParaRPr>
            </a:p>
          </p:txBody>
        </p:sp>
        <p:grpSp>
          <p:nvGrpSpPr>
            <p:cNvPr id="14" name="组合 13"/>
            <p:cNvGrpSpPr/>
            <p:nvPr/>
          </p:nvGrpSpPr>
          <p:grpSpPr>
            <a:xfrm>
              <a:off x="3954449" y="2700833"/>
              <a:ext cx="4344322" cy="794102"/>
              <a:chOff x="7697499" y="2118679"/>
              <a:chExt cx="4344322" cy="794102"/>
            </a:xfrm>
          </p:grpSpPr>
          <p:sp>
            <p:nvSpPr>
              <p:cNvPr id="15" name="矩形 14"/>
              <p:cNvSpPr/>
              <p:nvPr/>
            </p:nvSpPr>
            <p:spPr>
              <a:xfrm>
                <a:off x="8618685" y="2118679"/>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a:t>
                </a:r>
                <a:endParaRPr lang="zh-CN" altLang="en-US" b="1"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6" name="文本框 15"/>
              <p:cNvSpPr txBox="1"/>
              <p:nvPr/>
            </p:nvSpPr>
            <p:spPr>
              <a:xfrm>
                <a:off x="7697499" y="2468236"/>
                <a:ext cx="4344322" cy="444545"/>
              </a:xfrm>
              <a:prstGeom prst="rect">
                <a:avLst/>
              </a:prstGeom>
              <a:noFill/>
            </p:spPr>
            <p:txBody>
              <a:bodyPr wrap="square" rtlCol="0">
                <a:spAutoFit/>
                <a:scene3d>
                  <a:camera prst="orthographicFront"/>
                  <a:lightRig rig="threePt" dir="t"/>
                </a:scene3d>
                <a:sp3d contourW="12700"/>
              </a:bodyPr>
              <a:lstStyle/>
              <a:p>
                <a:pPr algn="ctr" fontAlgn="base">
                  <a:lnSpc>
                    <a:spcPct val="120000"/>
                  </a:lnSpc>
                  <a:spcBef>
                    <a:spcPct val="0"/>
                  </a:spcBef>
                  <a:spcAft>
                    <a:spcPct val="0"/>
                  </a:spcAft>
                </a:pPr>
                <a:r>
                  <a:rPr lang="en-US" altLang="zh-CN" sz="1000" dirty="0">
                    <a:solidFill>
                      <a:schemeClr val="bg1"/>
                    </a:solidFill>
                    <a:latin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magna sed pulvinar </a:t>
                </a:r>
                <a:r>
                  <a:rPr lang="en-US" altLang="zh-CN" sz="1000" dirty="0" err="1">
                    <a:solidFill>
                      <a:schemeClr val="bg1"/>
                    </a:solidFill>
                    <a:latin typeface="Segoe UI" panose="020B0502040204020203" pitchFamily="34" charset="0"/>
                    <a:cs typeface="Segoe UI" panose="020B0502040204020203" pitchFamily="34" charset="0"/>
                    <a:sym typeface="Lato Regular" charset="0"/>
                  </a:rPr>
                  <a:t>ultricies</a:t>
                </a:r>
                <a:r>
                  <a:rPr lang="en-US" altLang="zh-CN" sz="1000" dirty="0">
                    <a:solidFill>
                      <a:schemeClr val="bg1"/>
                    </a:solidFill>
                    <a:latin typeface="Segoe UI" panose="020B0502040204020203" pitchFamily="34" charset="0"/>
                    <a:cs typeface="Segoe UI" panose="020B0502040204020203" pitchFamily="34" charset="0"/>
                    <a:sym typeface="Lato Regular" charset="0"/>
                  </a:rPr>
                  <a:t>, </a:t>
                </a:r>
                <a:endParaRPr lang="en-US" altLang="zh-CN" sz="1000" dirty="0">
                  <a:solidFill>
                    <a:schemeClr val="bg1"/>
                  </a:solidFill>
                  <a:latin typeface="Segoe UI" panose="020B0502040204020203" pitchFamily="34" charset="0"/>
                  <a:cs typeface="Segoe UI" panose="020B0502040204020203" pitchFamily="34" charset="0"/>
                  <a:sym typeface="Lato Regular" charset="0"/>
                </a:endParaRPr>
              </a:p>
            </p:txBody>
          </p:sp>
        </p:grpSp>
      </p:grpSp>
      <p:grpSp>
        <p:nvGrpSpPr>
          <p:cNvPr id="17" name="组合 1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GrpSpPr/>
          <p:nvPr/>
        </p:nvGrpSpPr>
        <p:grpSpPr>
          <a:xfrm>
            <a:off x="6172949" y="3796002"/>
            <a:ext cx="5028451" cy="2213209"/>
            <a:chOff x="6170843" y="3965576"/>
            <a:chExt cx="4890857" cy="2152649"/>
          </a:xfrm>
        </p:grpSpPr>
        <p:sp>
          <p:nvSpPr>
            <p:cNvPr id="18" name="矩形 17"/>
            <p:cNvSpPr/>
            <p:nvPr/>
          </p:nvSpPr>
          <p:spPr>
            <a:xfrm>
              <a:off x="6170843" y="3965576"/>
              <a:ext cx="4890857" cy="2152649"/>
            </a:xfrm>
            <a:prstGeom prst="rect">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zh-CN" altLang="en-US" dirty="0">
                <a:sym typeface="Century Gothic" panose="020B0502020202020204" pitchFamily="34" charset="0"/>
              </a:endParaRPr>
            </a:p>
          </p:txBody>
        </p:sp>
        <p:grpSp>
          <p:nvGrpSpPr>
            <p:cNvPr id="19" name="组合 18"/>
            <p:cNvGrpSpPr/>
            <p:nvPr/>
          </p:nvGrpSpPr>
          <p:grpSpPr>
            <a:xfrm>
              <a:off x="6444111" y="5006975"/>
              <a:ext cx="4344322" cy="794101"/>
              <a:chOff x="7697499" y="2192795"/>
              <a:chExt cx="4344322" cy="794101"/>
            </a:xfrm>
          </p:grpSpPr>
          <p:sp>
            <p:nvSpPr>
              <p:cNvPr id="20" name="矩形 19"/>
              <p:cNvSpPr/>
              <p:nvPr/>
            </p:nvSpPr>
            <p:spPr>
              <a:xfrm>
                <a:off x="8618685" y="2192795"/>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添加标题</a:t>
                </a:r>
                <a:endParaRPr lang="zh-CN" altLang="en-US" b="1"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21" name="文本框 20"/>
              <p:cNvSpPr txBox="1"/>
              <p:nvPr/>
            </p:nvSpPr>
            <p:spPr>
              <a:xfrm>
                <a:off x="7697499" y="2542351"/>
                <a:ext cx="4344322" cy="444545"/>
              </a:xfrm>
              <a:prstGeom prst="rect">
                <a:avLst/>
              </a:prstGeom>
              <a:noFill/>
            </p:spPr>
            <p:txBody>
              <a:bodyPr wrap="square" rtlCol="0">
                <a:spAutoFit/>
                <a:scene3d>
                  <a:camera prst="orthographicFront"/>
                  <a:lightRig rig="threePt" dir="t"/>
                </a:scene3d>
                <a:sp3d contourW="12700"/>
              </a:bodyPr>
              <a:lstStyle/>
              <a:p>
                <a:pPr algn="ctr" fontAlgn="base">
                  <a:lnSpc>
                    <a:spcPct val="120000"/>
                  </a:lnSpc>
                  <a:spcBef>
                    <a:spcPct val="0"/>
                  </a:spcBef>
                  <a:spcAft>
                    <a:spcPct val="0"/>
                  </a:spcAft>
                </a:pPr>
                <a:r>
                  <a:rPr lang="en-US" altLang="zh-CN" sz="1000" dirty="0">
                    <a:solidFill>
                      <a:schemeClr val="bg1"/>
                    </a:solidFill>
                    <a:latin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magna sed pulvinar </a:t>
                </a:r>
                <a:r>
                  <a:rPr lang="en-US" altLang="zh-CN" sz="1000" dirty="0" err="1">
                    <a:solidFill>
                      <a:schemeClr val="bg1"/>
                    </a:solidFill>
                    <a:latin typeface="Segoe UI" panose="020B0502040204020203" pitchFamily="34" charset="0"/>
                    <a:cs typeface="Segoe UI" panose="020B0502040204020203" pitchFamily="34" charset="0"/>
                    <a:sym typeface="Lato Regular" charset="0"/>
                  </a:rPr>
                  <a:t>ultricies</a:t>
                </a:r>
                <a:r>
                  <a:rPr lang="en-US" altLang="zh-CN" sz="1000" dirty="0">
                    <a:solidFill>
                      <a:schemeClr val="bg1"/>
                    </a:solidFill>
                    <a:latin typeface="Segoe UI" panose="020B0502040204020203" pitchFamily="34" charset="0"/>
                    <a:cs typeface="Segoe UI" panose="020B0502040204020203" pitchFamily="34" charset="0"/>
                    <a:sym typeface="Lato Regular" charset="0"/>
                  </a:rPr>
                  <a:t>, </a:t>
                </a:r>
                <a:endParaRPr lang="en-US" altLang="zh-CN" sz="1000" dirty="0">
                  <a:solidFill>
                    <a:schemeClr val="bg1"/>
                  </a:solidFill>
                  <a:latin typeface="Segoe UI" panose="020B0502040204020203" pitchFamily="34" charset="0"/>
                  <a:cs typeface="Segoe UI" panose="020B0502040204020203" pitchFamily="34" charset="0"/>
                  <a:sym typeface="Lato Regular" charset="0"/>
                </a:endParaRPr>
              </a:p>
            </p:txBody>
          </p:sp>
        </p:grpSp>
      </p:grpSp>
      <p:sp>
        <p:nvSpPr>
          <p:cNvPr id="22" name="Shape 368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5867605" y="1796250"/>
            <a:ext cx="519733" cy="519733"/>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5"/>
                  <a:pt x="16242" y="15946"/>
                  <a:pt x="15117" y="15414"/>
                </a:cubicBezTo>
                <a:cubicBezTo>
                  <a:pt x="14189" y="14976"/>
                  <a:pt x="13657" y="14532"/>
                  <a:pt x="13491" y="14057"/>
                </a:cubicBezTo>
                <a:cubicBezTo>
                  <a:pt x="13377" y="13728"/>
                  <a:pt x="13428" y="13351"/>
                  <a:pt x="13649" y="12905"/>
                </a:cubicBezTo>
                <a:cubicBezTo>
                  <a:pt x="13815" y="12567"/>
                  <a:pt x="13972" y="12287"/>
                  <a:pt x="14117" y="12028"/>
                </a:cubicBezTo>
                <a:cubicBezTo>
                  <a:pt x="14730" y="10935"/>
                  <a:pt x="15203" y="10145"/>
                  <a:pt x="15203" y="7348"/>
                </a:cubicBezTo>
                <a:cubicBezTo>
                  <a:pt x="15203" y="3163"/>
                  <a:pt x="12787" y="2951"/>
                  <a:pt x="12309" y="2951"/>
                </a:cubicBezTo>
                <a:cubicBezTo>
                  <a:pt x="11917" y="2951"/>
                  <a:pt x="11672" y="3038"/>
                  <a:pt x="11435" y="3122"/>
                </a:cubicBezTo>
                <a:cubicBezTo>
                  <a:pt x="11175" y="3214"/>
                  <a:pt x="10907" y="3309"/>
                  <a:pt x="10296" y="3319"/>
                </a:cubicBezTo>
                <a:cubicBezTo>
                  <a:pt x="9190" y="3338"/>
                  <a:pt x="6873" y="3376"/>
                  <a:pt x="6873" y="7226"/>
                </a:cubicBezTo>
                <a:cubicBezTo>
                  <a:pt x="6873" y="9920"/>
                  <a:pt x="7574" y="11157"/>
                  <a:pt x="8125" y="12150"/>
                </a:cubicBezTo>
                <a:cubicBezTo>
                  <a:pt x="8266" y="12405"/>
                  <a:pt x="8399" y="12646"/>
                  <a:pt x="8505" y="12885"/>
                </a:cubicBezTo>
                <a:cubicBezTo>
                  <a:pt x="8973" y="13949"/>
                  <a:pt x="8631" y="14693"/>
                  <a:pt x="7426" y="15224"/>
                </a:cubicBezTo>
                <a:cubicBezTo>
                  <a:pt x="5905" y="15897"/>
                  <a:pt x="5188" y="16247"/>
                  <a:pt x="3693" y="17562"/>
                </a:cubicBezTo>
                <a:cubicBezTo>
                  <a:pt x="2017" y="15801"/>
                  <a:pt x="982" y="13423"/>
                  <a:pt x="982" y="10800"/>
                </a:cubicBezTo>
                <a:cubicBezTo>
                  <a:pt x="982" y="5378"/>
                  <a:pt x="5377" y="982"/>
                  <a:pt x="10800" y="982"/>
                </a:cubicBezTo>
                <a:cubicBezTo>
                  <a:pt x="16223" y="982"/>
                  <a:pt x="20618" y="5378"/>
                  <a:pt x="20618" y="10800"/>
                </a:cubicBezTo>
                <a:cubicBezTo>
                  <a:pt x="20618" y="13395"/>
                  <a:pt x="19603" y="15749"/>
                  <a:pt x="17958" y="17505"/>
                </a:cubicBezTo>
                <a:moveTo>
                  <a:pt x="10800" y="20618"/>
                </a:moveTo>
                <a:cubicBezTo>
                  <a:pt x="8356" y="20618"/>
                  <a:pt x="6125" y="19720"/>
                  <a:pt x="4407" y="18242"/>
                </a:cubicBezTo>
                <a:cubicBezTo>
                  <a:pt x="5730" y="17085"/>
                  <a:pt x="6362" y="16768"/>
                  <a:pt x="7823" y="16122"/>
                </a:cubicBezTo>
                <a:cubicBezTo>
                  <a:pt x="9515" y="15375"/>
                  <a:pt x="10091" y="14051"/>
                  <a:pt x="9403" y="12489"/>
                </a:cubicBezTo>
                <a:cubicBezTo>
                  <a:pt x="9279" y="12208"/>
                  <a:pt x="9136" y="11949"/>
                  <a:pt x="8984" y="11674"/>
                </a:cubicBezTo>
                <a:cubicBezTo>
                  <a:pt x="8461" y="10733"/>
                  <a:pt x="7855" y="9666"/>
                  <a:pt x="7855" y="7226"/>
                </a:cubicBezTo>
                <a:cubicBezTo>
                  <a:pt x="7855" y="4341"/>
                  <a:pt x="9224" y="4318"/>
                  <a:pt x="10312" y="4300"/>
                </a:cubicBezTo>
                <a:cubicBezTo>
                  <a:pt x="11084" y="4288"/>
                  <a:pt x="11461" y="4155"/>
                  <a:pt x="11763" y="4047"/>
                </a:cubicBezTo>
                <a:cubicBezTo>
                  <a:pt x="11964" y="3975"/>
                  <a:pt x="12086" y="3933"/>
                  <a:pt x="12309" y="3933"/>
                </a:cubicBezTo>
                <a:cubicBezTo>
                  <a:pt x="13218" y="3933"/>
                  <a:pt x="14221" y="4830"/>
                  <a:pt x="14221" y="7348"/>
                </a:cubicBezTo>
                <a:cubicBezTo>
                  <a:pt x="14221" y="9889"/>
                  <a:pt x="13840" y="10513"/>
                  <a:pt x="13261" y="11549"/>
                </a:cubicBezTo>
                <a:cubicBezTo>
                  <a:pt x="13108" y="11820"/>
                  <a:pt x="12943" y="12115"/>
                  <a:pt x="12768" y="12470"/>
                </a:cubicBezTo>
                <a:cubicBezTo>
                  <a:pt x="12430" y="13156"/>
                  <a:pt x="12362" y="13798"/>
                  <a:pt x="12565" y="14380"/>
                </a:cubicBezTo>
                <a:cubicBezTo>
                  <a:pt x="12825" y="15126"/>
                  <a:pt x="13502" y="15737"/>
                  <a:pt x="14696" y="16302"/>
                </a:cubicBezTo>
                <a:cubicBezTo>
                  <a:pt x="15675" y="16764"/>
                  <a:pt x="16700" y="17667"/>
                  <a:pt x="17251" y="18190"/>
                </a:cubicBezTo>
                <a:cubicBezTo>
                  <a:pt x="15525" y="19698"/>
                  <a:pt x="13272"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38100" tIns="38100" rIns="38100" bIns="38100" anchor="ctr"/>
          <a:lstStyle/>
          <a:p>
            <a:pPr lvl="0"/>
          </a:p>
        </p:txBody>
      </p:sp>
      <p:sp>
        <p:nvSpPr>
          <p:cNvPr id="23" name="Shape 3643"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8433462" y="4249900"/>
            <a:ext cx="507424" cy="49589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38100" tIns="38100" rIns="38100" bIns="38100" anchor="ctr"/>
          <a:lstStyle/>
          <a:p>
            <a:pPr lvl="0"/>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grpSp>
        <p:nvGrpSpPr>
          <p:cNvPr id="6" name="Group 2"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GrpSpPr/>
          <p:nvPr/>
        </p:nvGrpSpPr>
        <p:grpSpPr>
          <a:xfrm flipH="1">
            <a:off x="6433869" y="1159861"/>
            <a:ext cx="5216000" cy="5109752"/>
            <a:chOff x="-1508962" y="-1259498"/>
            <a:chExt cx="8201025" cy="8033970"/>
          </a:xfrm>
          <a:solidFill>
            <a:srgbClr val="AF935C"/>
          </a:solidFill>
        </p:grpSpPr>
        <p:sp>
          <p:nvSpPr>
            <p:cNvPr id="7" name="Freeform 9"/>
            <p:cNvSpPr>
              <a:spLocks noEditPoints="1"/>
            </p:cNvSpPr>
            <p:nvPr/>
          </p:nvSpPr>
          <p:spPr bwMode="auto">
            <a:xfrm rot="19425175">
              <a:off x="-1508962" y="-1259498"/>
              <a:ext cx="8201025" cy="8033970"/>
            </a:xfrm>
            <a:custGeom>
              <a:avLst/>
              <a:gdLst>
                <a:gd name="T0" fmla="*/ 1863 w 2323"/>
                <a:gd name="T1" fmla="*/ 1052 h 2276"/>
                <a:gd name="T2" fmla="*/ 1859 w 2323"/>
                <a:gd name="T3" fmla="*/ 1181 h 2276"/>
                <a:gd name="T4" fmla="*/ 1914 w 2323"/>
                <a:gd name="T5" fmla="*/ 1298 h 2276"/>
                <a:gd name="T6" fmla="*/ 2150 w 2323"/>
                <a:gd name="T7" fmla="*/ 1529 h 2276"/>
                <a:gd name="T8" fmla="*/ 1827 w 2323"/>
                <a:gd name="T9" fmla="*/ 1482 h 2276"/>
                <a:gd name="T10" fmla="*/ 1821 w 2323"/>
                <a:gd name="T11" fmla="*/ 1755 h 2276"/>
                <a:gd name="T12" fmla="*/ 1737 w 2323"/>
                <a:gd name="T13" fmla="*/ 1967 h 2276"/>
                <a:gd name="T14" fmla="*/ 1540 w 2323"/>
                <a:gd name="T15" fmla="*/ 1852 h 2276"/>
                <a:gd name="T16" fmla="*/ 1473 w 2323"/>
                <a:gd name="T17" fmla="*/ 2079 h 2276"/>
                <a:gd name="T18" fmla="*/ 1326 w 2323"/>
                <a:gd name="T19" fmla="*/ 2066 h 2276"/>
                <a:gd name="T20" fmla="*/ 1159 w 2323"/>
                <a:gd name="T21" fmla="*/ 1869 h 2276"/>
                <a:gd name="T22" fmla="*/ 954 w 2323"/>
                <a:gd name="T23" fmla="*/ 1840 h 2276"/>
                <a:gd name="T24" fmla="*/ 743 w 2323"/>
                <a:gd name="T25" fmla="*/ 1867 h 2276"/>
                <a:gd name="T26" fmla="*/ 431 w 2323"/>
                <a:gd name="T27" fmla="*/ 1954 h 2276"/>
                <a:gd name="T28" fmla="*/ 334 w 2323"/>
                <a:gd name="T29" fmla="*/ 1783 h 2276"/>
                <a:gd name="T30" fmla="*/ 487 w 2323"/>
                <a:gd name="T31" fmla="*/ 1452 h 2276"/>
                <a:gd name="T32" fmla="*/ 238 w 2323"/>
                <a:gd name="T33" fmla="*/ 552 h 2276"/>
                <a:gd name="T34" fmla="*/ 659 w 2323"/>
                <a:gd name="T35" fmla="*/ 109 h 2276"/>
                <a:gd name="T36" fmla="*/ 1044 w 2323"/>
                <a:gd name="T37" fmla="*/ 355 h 2276"/>
                <a:gd name="T38" fmla="*/ 1856 w 2323"/>
                <a:gd name="T39" fmla="*/ 887 h 2276"/>
                <a:gd name="T40" fmla="*/ 1940 w 2323"/>
                <a:gd name="T41" fmla="*/ 810 h 2276"/>
                <a:gd name="T42" fmla="*/ 2116 w 2323"/>
                <a:gd name="T43" fmla="*/ 1134 h 2276"/>
                <a:gd name="T44" fmla="*/ 2166 w 2323"/>
                <a:gd name="T45" fmla="*/ 732 h 2276"/>
                <a:gd name="T46" fmla="*/ 2257 w 2323"/>
                <a:gd name="T47" fmla="*/ 723 h 2276"/>
                <a:gd name="T48" fmla="*/ 2046 w 2323"/>
                <a:gd name="T49" fmla="*/ 1177 h 2276"/>
                <a:gd name="T50" fmla="*/ 1820 w 2323"/>
                <a:gd name="T51" fmla="*/ 1181 h 2276"/>
                <a:gd name="T52" fmla="*/ 1936 w 2323"/>
                <a:gd name="T53" fmla="*/ 1840 h 2276"/>
                <a:gd name="T54" fmla="*/ 1882 w 2323"/>
                <a:gd name="T55" fmla="*/ 1781 h 2276"/>
                <a:gd name="T56" fmla="*/ 1717 w 2323"/>
                <a:gd name="T57" fmla="*/ 2073 h 2276"/>
                <a:gd name="T58" fmla="*/ 1778 w 2323"/>
                <a:gd name="T59" fmla="*/ 1882 h 2276"/>
                <a:gd name="T60" fmla="*/ 1662 w 2323"/>
                <a:gd name="T61" fmla="*/ 2049 h 2276"/>
                <a:gd name="T62" fmla="*/ 1844 w 2323"/>
                <a:gd name="T63" fmla="*/ 1895 h 2276"/>
                <a:gd name="T64" fmla="*/ 1541 w 2323"/>
                <a:gd name="T65" fmla="*/ 1682 h 2276"/>
                <a:gd name="T66" fmla="*/ 531 w 2323"/>
                <a:gd name="T67" fmla="*/ 1817 h 2276"/>
                <a:gd name="T68" fmla="*/ 617 w 2323"/>
                <a:gd name="T69" fmla="*/ 1848 h 2276"/>
                <a:gd name="T70" fmla="*/ 947 w 2323"/>
                <a:gd name="T71" fmla="*/ 1993 h 2276"/>
                <a:gd name="T72" fmla="*/ 898 w 2323"/>
                <a:gd name="T73" fmla="*/ 1939 h 2276"/>
                <a:gd name="T74" fmla="*/ 1155 w 2323"/>
                <a:gd name="T75" fmla="*/ 2109 h 2276"/>
                <a:gd name="T76" fmla="*/ 1411 w 2323"/>
                <a:gd name="T77" fmla="*/ 2132 h 2276"/>
                <a:gd name="T78" fmla="*/ 1366 w 2323"/>
                <a:gd name="T79" fmla="*/ 2242 h 2276"/>
                <a:gd name="T80" fmla="*/ 1084 w 2323"/>
                <a:gd name="T81" fmla="*/ 2178 h 2276"/>
                <a:gd name="T82" fmla="*/ 829 w 2323"/>
                <a:gd name="T83" fmla="*/ 2197 h 2276"/>
                <a:gd name="T84" fmla="*/ 559 w 2323"/>
                <a:gd name="T85" fmla="*/ 1952 h 2276"/>
                <a:gd name="T86" fmla="*/ 1301 w 2323"/>
                <a:gd name="T87" fmla="*/ 2222 h 2276"/>
                <a:gd name="T88" fmla="*/ 1396 w 2323"/>
                <a:gd name="T89" fmla="*/ 2199 h 2276"/>
                <a:gd name="T90" fmla="*/ 739 w 2323"/>
                <a:gd name="T91" fmla="*/ 1976 h 2276"/>
                <a:gd name="T92" fmla="*/ 806 w 2323"/>
                <a:gd name="T93" fmla="*/ 2057 h 2276"/>
                <a:gd name="T94" fmla="*/ 479 w 2323"/>
                <a:gd name="T95" fmla="*/ 1980 h 2276"/>
                <a:gd name="T96" fmla="*/ 952 w 2323"/>
                <a:gd name="T97" fmla="*/ 2125 h 2276"/>
                <a:gd name="T98" fmla="*/ 1299 w 2323"/>
                <a:gd name="T99" fmla="*/ 2128 h 2276"/>
                <a:gd name="T100" fmla="*/ 1025 w 2323"/>
                <a:gd name="T101" fmla="*/ 2071 h 2276"/>
                <a:gd name="T102" fmla="*/ 1645 w 2323"/>
                <a:gd name="T103" fmla="*/ 1963 h 2276"/>
                <a:gd name="T104" fmla="*/ 1457 w 2323"/>
                <a:gd name="T105" fmla="*/ 1776 h 2276"/>
                <a:gd name="T106" fmla="*/ 1341 w 2323"/>
                <a:gd name="T107" fmla="*/ 1755 h 2276"/>
                <a:gd name="T108" fmla="*/ 1361 w 2323"/>
                <a:gd name="T109" fmla="*/ 1952 h 2276"/>
                <a:gd name="T110" fmla="*/ 1192 w 2323"/>
                <a:gd name="T111" fmla="*/ 2216 h 2276"/>
                <a:gd name="T112" fmla="*/ 1102 w 2323"/>
                <a:gd name="T113" fmla="*/ 1818 h 2276"/>
                <a:gd name="T114" fmla="*/ 851 w 2323"/>
                <a:gd name="T115" fmla="*/ 1744 h 2276"/>
                <a:gd name="T116" fmla="*/ 432 w 2323"/>
                <a:gd name="T117" fmla="*/ 1831 h 2276"/>
                <a:gd name="T118" fmla="*/ 328 w 2323"/>
                <a:gd name="T119" fmla="*/ 1722 h 2276"/>
                <a:gd name="T120" fmla="*/ 54 w 2323"/>
                <a:gd name="T121" fmla="*/ 1139 h 2276"/>
                <a:gd name="T122" fmla="*/ 389 w 2323"/>
                <a:gd name="T123" fmla="*/ 369 h 2276"/>
                <a:gd name="T124" fmla="*/ 1456 w 2323"/>
                <a:gd name="T125" fmla="*/ 1744 h 2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3" h="2276">
                  <a:moveTo>
                    <a:pt x="1222" y="123"/>
                  </a:moveTo>
                  <a:cubicBezTo>
                    <a:pt x="1220" y="116"/>
                    <a:pt x="1230" y="119"/>
                    <a:pt x="1228" y="112"/>
                  </a:cubicBezTo>
                  <a:cubicBezTo>
                    <a:pt x="1251" y="118"/>
                    <a:pt x="1236" y="102"/>
                    <a:pt x="1253" y="103"/>
                  </a:cubicBezTo>
                  <a:cubicBezTo>
                    <a:pt x="1254" y="109"/>
                    <a:pt x="1252" y="116"/>
                    <a:pt x="1246" y="120"/>
                  </a:cubicBezTo>
                  <a:cubicBezTo>
                    <a:pt x="1241" y="125"/>
                    <a:pt x="1233" y="126"/>
                    <a:pt x="1222" y="123"/>
                  </a:cubicBezTo>
                  <a:close/>
                  <a:moveTo>
                    <a:pt x="1459" y="718"/>
                  </a:moveTo>
                  <a:cubicBezTo>
                    <a:pt x="1451" y="717"/>
                    <a:pt x="1460" y="706"/>
                    <a:pt x="1453" y="705"/>
                  </a:cubicBezTo>
                  <a:cubicBezTo>
                    <a:pt x="1461" y="696"/>
                    <a:pt x="1457" y="692"/>
                    <a:pt x="1461" y="682"/>
                  </a:cubicBezTo>
                  <a:cubicBezTo>
                    <a:pt x="1471" y="691"/>
                    <a:pt x="1459" y="706"/>
                    <a:pt x="1459" y="718"/>
                  </a:cubicBezTo>
                  <a:close/>
                  <a:moveTo>
                    <a:pt x="1506" y="728"/>
                  </a:moveTo>
                  <a:cubicBezTo>
                    <a:pt x="1506" y="733"/>
                    <a:pt x="1506" y="738"/>
                    <a:pt x="1507" y="742"/>
                  </a:cubicBezTo>
                  <a:cubicBezTo>
                    <a:pt x="1505" y="744"/>
                    <a:pt x="1503" y="740"/>
                    <a:pt x="1501" y="743"/>
                  </a:cubicBezTo>
                  <a:cubicBezTo>
                    <a:pt x="1499" y="740"/>
                    <a:pt x="1501" y="735"/>
                    <a:pt x="1506" y="728"/>
                  </a:cubicBezTo>
                  <a:close/>
                  <a:moveTo>
                    <a:pt x="1614" y="741"/>
                  </a:moveTo>
                  <a:cubicBezTo>
                    <a:pt x="1604" y="737"/>
                    <a:pt x="1620" y="731"/>
                    <a:pt x="1613" y="727"/>
                  </a:cubicBezTo>
                  <a:cubicBezTo>
                    <a:pt x="1615" y="724"/>
                    <a:pt x="1617" y="725"/>
                    <a:pt x="1618" y="723"/>
                  </a:cubicBezTo>
                  <a:cubicBezTo>
                    <a:pt x="1623" y="727"/>
                    <a:pt x="1616" y="735"/>
                    <a:pt x="1614" y="741"/>
                  </a:cubicBezTo>
                  <a:close/>
                  <a:moveTo>
                    <a:pt x="1561" y="798"/>
                  </a:moveTo>
                  <a:cubicBezTo>
                    <a:pt x="1563" y="795"/>
                    <a:pt x="1564" y="796"/>
                    <a:pt x="1566" y="794"/>
                  </a:cubicBezTo>
                  <a:cubicBezTo>
                    <a:pt x="1567" y="797"/>
                    <a:pt x="1569" y="798"/>
                    <a:pt x="1570" y="799"/>
                  </a:cubicBezTo>
                  <a:cubicBezTo>
                    <a:pt x="1571" y="801"/>
                    <a:pt x="1571" y="802"/>
                    <a:pt x="1570" y="806"/>
                  </a:cubicBezTo>
                  <a:cubicBezTo>
                    <a:pt x="1565" y="808"/>
                    <a:pt x="1565" y="807"/>
                    <a:pt x="1564" y="805"/>
                  </a:cubicBezTo>
                  <a:cubicBezTo>
                    <a:pt x="1564" y="802"/>
                    <a:pt x="1564" y="799"/>
                    <a:pt x="1561" y="798"/>
                  </a:cubicBezTo>
                  <a:close/>
                  <a:moveTo>
                    <a:pt x="1613" y="863"/>
                  </a:moveTo>
                  <a:cubicBezTo>
                    <a:pt x="1617" y="866"/>
                    <a:pt x="1619" y="867"/>
                    <a:pt x="1618" y="873"/>
                  </a:cubicBezTo>
                  <a:cubicBezTo>
                    <a:pt x="1615" y="874"/>
                    <a:pt x="1613" y="873"/>
                    <a:pt x="1611" y="875"/>
                  </a:cubicBezTo>
                  <a:cubicBezTo>
                    <a:pt x="1617" y="869"/>
                    <a:pt x="1604" y="871"/>
                    <a:pt x="1613" y="863"/>
                  </a:cubicBezTo>
                  <a:close/>
                  <a:moveTo>
                    <a:pt x="1609" y="884"/>
                  </a:moveTo>
                  <a:cubicBezTo>
                    <a:pt x="1606" y="880"/>
                    <a:pt x="1606" y="880"/>
                    <a:pt x="1606" y="880"/>
                  </a:cubicBezTo>
                  <a:cubicBezTo>
                    <a:pt x="1612" y="874"/>
                    <a:pt x="1617" y="879"/>
                    <a:pt x="1609" y="884"/>
                  </a:cubicBezTo>
                  <a:close/>
                  <a:moveTo>
                    <a:pt x="1670" y="871"/>
                  </a:moveTo>
                  <a:cubicBezTo>
                    <a:pt x="1664" y="872"/>
                    <a:pt x="1663" y="862"/>
                    <a:pt x="1658" y="861"/>
                  </a:cubicBezTo>
                  <a:cubicBezTo>
                    <a:pt x="1666" y="857"/>
                    <a:pt x="1667" y="869"/>
                    <a:pt x="1670" y="871"/>
                  </a:cubicBezTo>
                  <a:close/>
                  <a:moveTo>
                    <a:pt x="1772" y="897"/>
                  </a:moveTo>
                  <a:cubicBezTo>
                    <a:pt x="1766" y="897"/>
                    <a:pt x="1764" y="894"/>
                    <a:pt x="1762" y="890"/>
                  </a:cubicBezTo>
                  <a:cubicBezTo>
                    <a:pt x="1761" y="887"/>
                    <a:pt x="1760" y="882"/>
                    <a:pt x="1755" y="879"/>
                  </a:cubicBezTo>
                  <a:cubicBezTo>
                    <a:pt x="1752" y="881"/>
                    <a:pt x="1752" y="884"/>
                    <a:pt x="1755" y="887"/>
                  </a:cubicBezTo>
                  <a:cubicBezTo>
                    <a:pt x="1746" y="887"/>
                    <a:pt x="1750" y="879"/>
                    <a:pt x="1750" y="873"/>
                  </a:cubicBezTo>
                  <a:cubicBezTo>
                    <a:pt x="1758" y="873"/>
                    <a:pt x="1763" y="879"/>
                    <a:pt x="1771" y="880"/>
                  </a:cubicBezTo>
                  <a:cubicBezTo>
                    <a:pt x="1769" y="886"/>
                    <a:pt x="1765" y="887"/>
                    <a:pt x="1772" y="897"/>
                  </a:cubicBezTo>
                  <a:close/>
                  <a:moveTo>
                    <a:pt x="1735" y="915"/>
                  </a:moveTo>
                  <a:cubicBezTo>
                    <a:pt x="1732" y="920"/>
                    <a:pt x="1729" y="921"/>
                    <a:pt x="1731" y="928"/>
                  </a:cubicBezTo>
                  <a:cubicBezTo>
                    <a:pt x="1725" y="928"/>
                    <a:pt x="1731" y="921"/>
                    <a:pt x="1725" y="920"/>
                  </a:cubicBezTo>
                  <a:cubicBezTo>
                    <a:pt x="1728" y="915"/>
                    <a:pt x="1729" y="919"/>
                    <a:pt x="1735" y="915"/>
                  </a:cubicBezTo>
                  <a:close/>
                  <a:moveTo>
                    <a:pt x="1759" y="937"/>
                  </a:moveTo>
                  <a:cubicBezTo>
                    <a:pt x="1758" y="941"/>
                    <a:pt x="1761" y="944"/>
                    <a:pt x="1763" y="948"/>
                  </a:cubicBezTo>
                  <a:cubicBezTo>
                    <a:pt x="1765" y="951"/>
                    <a:pt x="1766" y="955"/>
                    <a:pt x="1761" y="959"/>
                  </a:cubicBezTo>
                  <a:cubicBezTo>
                    <a:pt x="1757" y="956"/>
                    <a:pt x="1758" y="952"/>
                    <a:pt x="1759" y="950"/>
                  </a:cubicBezTo>
                  <a:cubicBezTo>
                    <a:pt x="1759" y="947"/>
                    <a:pt x="1758" y="945"/>
                    <a:pt x="1751" y="946"/>
                  </a:cubicBezTo>
                  <a:cubicBezTo>
                    <a:pt x="1754" y="943"/>
                    <a:pt x="1752" y="939"/>
                    <a:pt x="1759" y="937"/>
                  </a:cubicBezTo>
                  <a:close/>
                  <a:moveTo>
                    <a:pt x="1780" y="972"/>
                  </a:moveTo>
                  <a:cubicBezTo>
                    <a:pt x="1779" y="979"/>
                    <a:pt x="1774" y="974"/>
                    <a:pt x="1769" y="976"/>
                  </a:cubicBezTo>
                  <a:cubicBezTo>
                    <a:pt x="1765" y="965"/>
                    <a:pt x="1765" y="965"/>
                    <a:pt x="1765" y="965"/>
                  </a:cubicBezTo>
                  <a:cubicBezTo>
                    <a:pt x="1774" y="963"/>
                    <a:pt x="1767" y="976"/>
                    <a:pt x="1780" y="972"/>
                  </a:cubicBezTo>
                  <a:close/>
                  <a:moveTo>
                    <a:pt x="1743" y="1000"/>
                  </a:moveTo>
                  <a:cubicBezTo>
                    <a:pt x="1736" y="998"/>
                    <a:pt x="1736" y="985"/>
                    <a:pt x="1734" y="979"/>
                  </a:cubicBezTo>
                  <a:cubicBezTo>
                    <a:pt x="1740" y="983"/>
                    <a:pt x="1742" y="996"/>
                    <a:pt x="1743" y="1000"/>
                  </a:cubicBezTo>
                  <a:close/>
                  <a:moveTo>
                    <a:pt x="1735" y="1012"/>
                  </a:moveTo>
                  <a:cubicBezTo>
                    <a:pt x="1730" y="1014"/>
                    <a:pt x="1733" y="1007"/>
                    <a:pt x="1731" y="1005"/>
                  </a:cubicBezTo>
                  <a:cubicBezTo>
                    <a:pt x="1738" y="1002"/>
                    <a:pt x="1737" y="1011"/>
                    <a:pt x="1735" y="1012"/>
                  </a:cubicBezTo>
                  <a:close/>
                  <a:moveTo>
                    <a:pt x="2021" y="958"/>
                  </a:moveTo>
                  <a:cubicBezTo>
                    <a:pt x="2017" y="958"/>
                    <a:pt x="2012" y="959"/>
                    <a:pt x="2011" y="954"/>
                  </a:cubicBezTo>
                  <a:cubicBezTo>
                    <a:pt x="2016" y="950"/>
                    <a:pt x="2019" y="949"/>
                    <a:pt x="2021" y="958"/>
                  </a:cubicBezTo>
                  <a:close/>
                  <a:moveTo>
                    <a:pt x="1851" y="1013"/>
                  </a:moveTo>
                  <a:cubicBezTo>
                    <a:pt x="1854" y="1003"/>
                    <a:pt x="1846" y="1007"/>
                    <a:pt x="1847" y="997"/>
                  </a:cubicBezTo>
                  <a:cubicBezTo>
                    <a:pt x="1855" y="998"/>
                    <a:pt x="1852" y="1006"/>
                    <a:pt x="1858" y="1013"/>
                  </a:cubicBezTo>
                  <a:cubicBezTo>
                    <a:pt x="1856" y="1012"/>
                    <a:pt x="1854" y="1012"/>
                    <a:pt x="1851" y="1013"/>
                  </a:cubicBezTo>
                  <a:close/>
                  <a:moveTo>
                    <a:pt x="1979" y="970"/>
                  </a:moveTo>
                  <a:cubicBezTo>
                    <a:pt x="1981" y="965"/>
                    <a:pt x="1985" y="971"/>
                    <a:pt x="1985" y="966"/>
                  </a:cubicBezTo>
                  <a:cubicBezTo>
                    <a:pt x="1990" y="966"/>
                    <a:pt x="1988" y="975"/>
                    <a:pt x="1990" y="978"/>
                  </a:cubicBezTo>
                  <a:cubicBezTo>
                    <a:pt x="1986" y="976"/>
                    <a:pt x="1981" y="976"/>
                    <a:pt x="1979" y="970"/>
                  </a:cubicBezTo>
                  <a:close/>
                  <a:moveTo>
                    <a:pt x="2237" y="928"/>
                  </a:moveTo>
                  <a:cubicBezTo>
                    <a:pt x="2234" y="914"/>
                    <a:pt x="2234" y="914"/>
                    <a:pt x="2234" y="914"/>
                  </a:cubicBezTo>
                  <a:cubicBezTo>
                    <a:pt x="2239" y="915"/>
                    <a:pt x="2247" y="927"/>
                    <a:pt x="2237" y="928"/>
                  </a:cubicBezTo>
                  <a:close/>
                  <a:moveTo>
                    <a:pt x="2052" y="1011"/>
                  </a:moveTo>
                  <a:cubicBezTo>
                    <a:pt x="2050" y="1013"/>
                    <a:pt x="2047" y="1014"/>
                    <a:pt x="2044" y="1015"/>
                  </a:cubicBezTo>
                  <a:cubicBezTo>
                    <a:pt x="2044" y="1008"/>
                    <a:pt x="2039" y="1009"/>
                    <a:pt x="2039" y="1002"/>
                  </a:cubicBezTo>
                  <a:cubicBezTo>
                    <a:pt x="2042" y="1007"/>
                    <a:pt x="2051" y="1004"/>
                    <a:pt x="2052" y="1011"/>
                  </a:cubicBezTo>
                  <a:close/>
                  <a:moveTo>
                    <a:pt x="1902" y="1048"/>
                  </a:moveTo>
                  <a:cubicBezTo>
                    <a:pt x="1903" y="1043"/>
                    <a:pt x="1897" y="1044"/>
                    <a:pt x="1898" y="1038"/>
                  </a:cubicBezTo>
                  <a:cubicBezTo>
                    <a:pt x="1903" y="1042"/>
                    <a:pt x="1907" y="1030"/>
                    <a:pt x="1909" y="1040"/>
                  </a:cubicBezTo>
                  <a:cubicBezTo>
                    <a:pt x="1898" y="1045"/>
                    <a:pt x="1908" y="1052"/>
                    <a:pt x="1905" y="1060"/>
                  </a:cubicBezTo>
                  <a:cubicBezTo>
                    <a:pt x="1907" y="1055"/>
                    <a:pt x="1894" y="1064"/>
                    <a:pt x="1902" y="1066"/>
                  </a:cubicBezTo>
                  <a:cubicBezTo>
                    <a:pt x="1897" y="1066"/>
                    <a:pt x="1895" y="1067"/>
                    <a:pt x="1896" y="1070"/>
                  </a:cubicBezTo>
                  <a:cubicBezTo>
                    <a:pt x="1892" y="1063"/>
                    <a:pt x="1892" y="1053"/>
                    <a:pt x="1902" y="1048"/>
                  </a:cubicBezTo>
                  <a:close/>
                  <a:moveTo>
                    <a:pt x="2065" y="1013"/>
                  </a:moveTo>
                  <a:cubicBezTo>
                    <a:pt x="2070" y="1013"/>
                    <a:pt x="2068" y="1023"/>
                    <a:pt x="2069" y="1026"/>
                  </a:cubicBezTo>
                  <a:cubicBezTo>
                    <a:pt x="2062" y="1030"/>
                    <a:pt x="2062" y="1023"/>
                    <a:pt x="2058" y="1021"/>
                  </a:cubicBezTo>
                  <a:cubicBezTo>
                    <a:pt x="2057" y="1012"/>
                    <a:pt x="2068" y="1023"/>
                    <a:pt x="2065" y="1013"/>
                  </a:cubicBezTo>
                  <a:close/>
                  <a:moveTo>
                    <a:pt x="1856" y="1053"/>
                  </a:moveTo>
                  <a:cubicBezTo>
                    <a:pt x="1863" y="1052"/>
                    <a:pt x="1863" y="1052"/>
                    <a:pt x="1863" y="1052"/>
                  </a:cubicBezTo>
                  <a:cubicBezTo>
                    <a:pt x="1866" y="1058"/>
                    <a:pt x="1856" y="1057"/>
                    <a:pt x="1860" y="1063"/>
                  </a:cubicBezTo>
                  <a:cubicBezTo>
                    <a:pt x="1855" y="1063"/>
                    <a:pt x="1858" y="1056"/>
                    <a:pt x="1856" y="1053"/>
                  </a:cubicBezTo>
                  <a:close/>
                  <a:moveTo>
                    <a:pt x="2028" y="1041"/>
                  </a:moveTo>
                  <a:cubicBezTo>
                    <a:pt x="2026" y="1030"/>
                    <a:pt x="2026" y="1030"/>
                    <a:pt x="2026" y="1030"/>
                  </a:cubicBezTo>
                  <a:cubicBezTo>
                    <a:pt x="2030" y="1034"/>
                    <a:pt x="2035" y="1037"/>
                    <a:pt x="2039" y="1042"/>
                  </a:cubicBezTo>
                  <a:cubicBezTo>
                    <a:pt x="2033" y="1044"/>
                    <a:pt x="2033" y="1039"/>
                    <a:pt x="2028" y="1041"/>
                  </a:cubicBezTo>
                  <a:close/>
                  <a:moveTo>
                    <a:pt x="1890" y="1073"/>
                  </a:moveTo>
                  <a:cubicBezTo>
                    <a:pt x="1886" y="1070"/>
                    <a:pt x="1881" y="1066"/>
                    <a:pt x="1884" y="1063"/>
                  </a:cubicBezTo>
                  <a:cubicBezTo>
                    <a:pt x="1892" y="1061"/>
                    <a:pt x="1893" y="1070"/>
                    <a:pt x="1890" y="1073"/>
                  </a:cubicBezTo>
                  <a:close/>
                  <a:moveTo>
                    <a:pt x="2310" y="1013"/>
                  </a:moveTo>
                  <a:cubicBezTo>
                    <a:pt x="2319" y="1012"/>
                    <a:pt x="2319" y="1012"/>
                    <a:pt x="2319" y="1012"/>
                  </a:cubicBezTo>
                  <a:cubicBezTo>
                    <a:pt x="2318" y="1021"/>
                    <a:pt x="2323" y="1019"/>
                    <a:pt x="2323" y="1026"/>
                  </a:cubicBezTo>
                  <a:cubicBezTo>
                    <a:pt x="2316" y="1028"/>
                    <a:pt x="2318" y="1035"/>
                    <a:pt x="2320" y="1042"/>
                  </a:cubicBezTo>
                  <a:cubicBezTo>
                    <a:pt x="2317" y="1041"/>
                    <a:pt x="2316" y="1043"/>
                    <a:pt x="2316" y="1045"/>
                  </a:cubicBezTo>
                  <a:cubicBezTo>
                    <a:pt x="2306" y="1039"/>
                    <a:pt x="2318" y="1023"/>
                    <a:pt x="2310" y="1013"/>
                  </a:cubicBezTo>
                  <a:close/>
                  <a:moveTo>
                    <a:pt x="2035" y="1066"/>
                  </a:moveTo>
                  <a:cubicBezTo>
                    <a:pt x="2036" y="1070"/>
                    <a:pt x="2039" y="1077"/>
                    <a:pt x="2041" y="1084"/>
                  </a:cubicBezTo>
                  <a:cubicBezTo>
                    <a:pt x="2043" y="1091"/>
                    <a:pt x="2043" y="1098"/>
                    <a:pt x="2037" y="1102"/>
                  </a:cubicBezTo>
                  <a:cubicBezTo>
                    <a:pt x="2039" y="1095"/>
                    <a:pt x="2037" y="1090"/>
                    <a:pt x="2036" y="1084"/>
                  </a:cubicBezTo>
                  <a:cubicBezTo>
                    <a:pt x="2035" y="1079"/>
                    <a:pt x="2034" y="1073"/>
                    <a:pt x="2035" y="1066"/>
                  </a:cubicBezTo>
                  <a:close/>
                  <a:moveTo>
                    <a:pt x="1869" y="1092"/>
                  </a:moveTo>
                  <a:cubicBezTo>
                    <a:pt x="1865" y="1090"/>
                    <a:pt x="1862" y="1089"/>
                    <a:pt x="1862" y="1084"/>
                  </a:cubicBezTo>
                  <a:cubicBezTo>
                    <a:pt x="1869" y="1083"/>
                    <a:pt x="1869" y="1083"/>
                    <a:pt x="1869" y="1083"/>
                  </a:cubicBezTo>
                  <a:lnTo>
                    <a:pt x="1869" y="1092"/>
                  </a:lnTo>
                  <a:close/>
                  <a:moveTo>
                    <a:pt x="1757" y="1095"/>
                  </a:moveTo>
                  <a:cubicBezTo>
                    <a:pt x="1756" y="1098"/>
                    <a:pt x="1757" y="1099"/>
                    <a:pt x="1761" y="1099"/>
                  </a:cubicBezTo>
                  <a:cubicBezTo>
                    <a:pt x="1761" y="1101"/>
                    <a:pt x="1758" y="1101"/>
                    <a:pt x="1757" y="1103"/>
                  </a:cubicBezTo>
                  <a:cubicBezTo>
                    <a:pt x="1753" y="1102"/>
                    <a:pt x="1745" y="1096"/>
                    <a:pt x="1757" y="1095"/>
                  </a:cubicBezTo>
                  <a:close/>
                  <a:moveTo>
                    <a:pt x="2316" y="1068"/>
                  </a:moveTo>
                  <a:cubicBezTo>
                    <a:pt x="2317" y="1077"/>
                    <a:pt x="2308" y="1078"/>
                    <a:pt x="2305" y="1075"/>
                  </a:cubicBezTo>
                  <a:cubicBezTo>
                    <a:pt x="2305" y="1064"/>
                    <a:pt x="2306" y="1055"/>
                    <a:pt x="2310" y="1048"/>
                  </a:cubicBezTo>
                  <a:cubicBezTo>
                    <a:pt x="2315" y="1054"/>
                    <a:pt x="2303" y="1067"/>
                    <a:pt x="2316" y="1068"/>
                  </a:cubicBezTo>
                  <a:close/>
                  <a:moveTo>
                    <a:pt x="2092" y="1076"/>
                  </a:moveTo>
                  <a:cubicBezTo>
                    <a:pt x="2093" y="1081"/>
                    <a:pt x="2090" y="1081"/>
                    <a:pt x="2091" y="1086"/>
                  </a:cubicBezTo>
                  <a:cubicBezTo>
                    <a:pt x="2087" y="1087"/>
                    <a:pt x="2087" y="1084"/>
                    <a:pt x="2084" y="1084"/>
                  </a:cubicBezTo>
                  <a:cubicBezTo>
                    <a:pt x="2084" y="1079"/>
                    <a:pt x="2084" y="1079"/>
                    <a:pt x="2084" y="1079"/>
                  </a:cubicBezTo>
                  <a:cubicBezTo>
                    <a:pt x="2088" y="1079"/>
                    <a:pt x="2088" y="1076"/>
                    <a:pt x="2092" y="1076"/>
                  </a:cubicBezTo>
                  <a:close/>
                  <a:moveTo>
                    <a:pt x="1941" y="1095"/>
                  </a:moveTo>
                  <a:cubicBezTo>
                    <a:pt x="1941" y="1099"/>
                    <a:pt x="1938" y="1100"/>
                    <a:pt x="1933" y="1100"/>
                  </a:cubicBezTo>
                  <a:cubicBezTo>
                    <a:pt x="1933" y="1094"/>
                    <a:pt x="1933" y="1094"/>
                    <a:pt x="1933" y="1094"/>
                  </a:cubicBezTo>
                  <a:cubicBezTo>
                    <a:pt x="1937" y="1093"/>
                    <a:pt x="1939" y="1095"/>
                    <a:pt x="1941" y="1095"/>
                  </a:cubicBezTo>
                  <a:close/>
                  <a:moveTo>
                    <a:pt x="2053" y="1106"/>
                  </a:moveTo>
                  <a:cubicBezTo>
                    <a:pt x="2059" y="1113"/>
                    <a:pt x="2055" y="1107"/>
                    <a:pt x="2055" y="1099"/>
                  </a:cubicBezTo>
                  <a:cubicBezTo>
                    <a:pt x="2062" y="1099"/>
                    <a:pt x="2060" y="1109"/>
                    <a:pt x="2062" y="1116"/>
                  </a:cubicBezTo>
                  <a:cubicBezTo>
                    <a:pt x="2060" y="1116"/>
                    <a:pt x="2060" y="1119"/>
                    <a:pt x="2060" y="1121"/>
                  </a:cubicBezTo>
                  <a:cubicBezTo>
                    <a:pt x="2055" y="1117"/>
                    <a:pt x="2057" y="1121"/>
                    <a:pt x="2051" y="1121"/>
                  </a:cubicBezTo>
                  <a:cubicBezTo>
                    <a:pt x="2063" y="1113"/>
                    <a:pt x="2049" y="1114"/>
                    <a:pt x="2053" y="1106"/>
                  </a:cubicBezTo>
                  <a:close/>
                  <a:moveTo>
                    <a:pt x="1864" y="1115"/>
                  </a:moveTo>
                  <a:cubicBezTo>
                    <a:pt x="1871" y="1115"/>
                    <a:pt x="1870" y="1125"/>
                    <a:pt x="1869" y="1127"/>
                  </a:cubicBezTo>
                  <a:cubicBezTo>
                    <a:pt x="1862" y="1127"/>
                    <a:pt x="1862" y="1117"/>
                    <a:pt x="1864" y="1115"/>
                  </a:cubicBezTo>
                  <a:close/>
                  <a:moveTo>
                    <a:pt x="1969" y="1121"/>
                  </a:moveTo>
                  <a:cubicBezTo>
                    <a:pt x="1962" y="1123"/>
                    <a:pt x="1963" y="1118"/>
                    <a:pt x="1958" y="1119"/>
                  </a:cubicBezTo>
                  <a:cubicBezTo>
                    <a:pt x="1958" y="1117"/>
                    <a:pt x="1963" y="1117"/>
                    <a:pt x="1966" y="1117"/>
                  </a:cubicBezTo>
                  <a:cubicBezTo>
                    <a:pt x="1966" y="1113"/>
                    <a:pt x="1966" y="1113"/>
                    <a:pt x="1966" y="1113"/>
                  </a:cubicBezTo>
                  <a:cubicBezTo>
                    <a:pt x="1969" y="1114"/>
                    <a:pt x="1968" y="1118"/>
                    <a:pt x="1969" y="1121"/>
                  </a:cubicBezTo>
                  <a:close/>
                  <a:moveTo>
                    <a:pt x="1960" y="1125"/>
                  </a:moveTo>
                  <a:cubicBezTo>
                    <a:pt x="1968" y="1123"/>
                    <a:pt x="1963" y="1132"/>
                    <a:pt x="1965" y="1136"/>
                  </a:cubicBezTo>
                  <a:cubicBezTo>
                    <a:pt x="1958" y="1136"/>
                    <a:pt x="1958" y="1136"/>
                    <a:pt x="1958" y="1136"/>
                  </a:cubicBezTo>
                  <a:cubicBezTo>
                    <a:pt x="1953" y="1132"/>
                    <a:pt x="1961" y="1131"/>
                    <a:pt x="1960" y="1125"/>
                  </a:cubicBezTo>
                  <a:close/>
                  <a:moveTo>
                    <a:pt x="2094" y="1157"/>
                  </a:moveTo>
                  <a:cubicBezTo>
                    <a:pt x="2088" y="1145"/>
                    <a:pt x="2080" y="1161"/>
                    <a:pt x="2079" y="1145"/>
                  </a:cubicBezTo>
                  <a:cubicBezTo>
                    <a:pt x="2089" y="1150"/>
                    <a:pt x="2081" y="1135"/>
                    <a:pt x="2079" y="1131"/>
                  </a:cubicBezTo>
                  <a:cubicBezTo>
                    <a:pt x="2093" y="1140"/>
                    <a:pt x="2093" y="1138"/>
                    <a:pt x="2094" y="1157"/>
                  </a:cubicBezTo>
                  <a:close/>
                  <a:moveTo>
                    <a:pt x="1765" y="1156"/>
                  </a:moveTo>
                  <a:cubicBezTo>
                    <a:pt x="1762" y="1160"/>
                    <a:pt x="1764" y="1159"/>
                    <a:pt x="1764" y="1164"/>
                  </a:cubicBezTo>
                  <a:cubicBezTo>
                    <a:pt x="1757" y="1163"/>
                    <a:pt x="1760" y="1158"/>
                    <a:pt x="1752" y="1161"/>
                  </a:cubicBezTo>
                  <a:cubicBezTo>
                    <a:pt x="1752" y="1159"/>
                    <a:pt x="1750" y="1158"/>
                    <a:pt x="1747" y="1158"/>
                  </a:cubicBezTo>
                  <a:cubicBezTo>
                    <a:pt x="1747" y="1151"/>
                    <a:pt x="1747" y="1151"/>
                    <a:pt x="1747" y="1151"/>
                  </a:cubicBezTo>
                  <a:cubicBezTo>
                    <a:pt x="1750" y="1154"/>
                    <a:pt x="1754" y="1155"/>
                    <a:pt x="1754" y="1158"/>
                  </a:cubicBezTo>
                  <a:cubicBezTo>
                    <a:pt x="1756" y="1158"/>
                    <a:pt x="1756" y="1156"/>
                    <a:pt x="1756" y="1154"/>
                  </a:cubicBezTo>
                  <a:cubicBezTo>
                    <a:pt x="1758" y="1156"/>
                    <a:pt x="1761" y="1156"/>
                    <a:pt x="1765" y="1156"/>
                  </a:cubicBezTo>
                  <a:close/>
                  <a:moveTo>
                    <a:pt x="2085" y="1177"/>
                  </a:moveTo>
                  <a:cubicBezTo>
                    <a:pt x="2084" y="1171"/>
                    <a:pt x="2089" y="1172"/>
                    <a:pt x="2088" y="1165"/>
                  </a:cubicBezTo>
                  <a:cubicBezTo>
                    <a:pt x="2093" y="1165"/>
                    <a:pt x="2093" y="1170"/>
                    <a:pt x="2094" y="1175"/>
                  </a:cubicBezTo>
                  <a:cubicBezTo>
                    <a:pt x="2092" y="1175"/>
                    <a:pt x="2092" y="1178"/>
                    <a:pt x="2092" y="1179"/>
                  </a:cubicBezTo>
                  <a:cubicBezTo>
                    <a:pt x="2090" y="1178"/>
                    <a:pt x="2088" y="1177"/>
                    <a:pt x="2085" y="1177"/>
                  </a:cubicBezTo>
                  <a:close/>
                  <a:moveTo>
                    <a:pt x="2237" y="1187"/>
                  </a:moveTo>
                  <a:cubicBezTo>
                    <a:pt x="2244" y="1192"/>
                    <a:pt x="2237" y="1200"/>
                    <a:pt x="2239" y="1214"/>
                  </a:cubicBezTo>
                  <a:cubicBezTo>
                    <a:pt x="2230" y="1214"/>
                    <a:pt x="2238" y="1195"/>
                    <a:pt x="2237" y="1187"/>
                  </a:cubicBezTo>
                  <a:close/>
                  <a:moveTo>
                    <a:pt x="2095" y="1196"/>
                  </a:moveTo>
                  <a:cubicBezTo>
                    <a:pt x="2091" y="1200"/>
                    <a:pt x="2091" y="1209"/>
                    <a:pt x="2083" y="1208"/>
                  </a:cubicBezTo>
                  <a:cubicBezTo>
                    <a:pt x="2082" y="1204"/>
                    <a:pt x="2085" y="1204"/>
                    <a:pt x="2088" y="1204"/>
                  </a:cubicBezTo>
                  <a:cubicBezTo>
                    <a:pt x="2086" y="1200"/>
                    <a:pt x="2085" y="1196"/>
                    <a:pt x="2084" y="1190"/>
                  </a:cubicBezTo>
                  <a:cubicBezTo>
                    <a:pt x="2091" y="1189"/>
                    <a:pt x="2088" y="1197"/>
                    <a:pt x="2095" y="1196"/>
                  </a:cubicBezTo>
                  <a:close/>
                  <a:moveTo>
                    <a:pt x="1961" y="1206"/>
                  </a:moveTo>
                  <a:cubicBezTo>
                    <a:pt x="1960" y="1200"/>
                    <a:pt x="1955" y="1190"/>
                    <a:pt x="1958" y="1186"/>
                  </a:cubicBezTo>
                  <a:cubicBezTo>
                    <a:pt x="1969" y="1184"/>
                    <a:pt x="1956" y="1198"/>
                    <a:pt x="1966" y="1196"/>
                  </a:cubicBezTo>
                  <a:cubicBezTo>
                    <a:pt x="1967" y="1202"/>
                    <a:pt x="1960" y="1200"/>
                    <a:pt x="1961" y="1206"/>
                  </a:cubicBezTo>
                  <a:close/>
                  <a:moveTo>
                    <a:pt x="1859" y="1181"/>
                  </a:moveTo>
                  <a:cubicBezTo>
                    <a:pt x="1867" y="1180"/>
                    <a:pt x="1861" y="1187"/>
                    <a:pt x="1862" y="1191"/>
                  </a:cubicBezTo>
                  <a:cubicBezTo>
                    <a:pt x="1859" y="1189"/>
                    <a:pt x="1858" y="1185"/>
                    <a:pt x="1859" y="1181"/>
                  </a:cubicBezTo>
                  <a:close/>
                  <a:moveTo>
                    <a:pt x="2049" y="1223"/>
                  </a:moveTo>
                  <a:cubicBezTo>
                    <a:pt x="2042" y="1217"/>
                    <a:pt x="2049" y="1204"/>
                    <a:pt x="2051" y="1195"/>
                  </a:cubicBezTo>
                  <a:cubicBezTo>
                    <a:pt x="2062" y="1201"/>
                    <a:pt x="2054" y="1216"/>
                    <a:pt x="2049" y="1223"/>
                  </a:cubicBezTo>
                  <a:close/>
                  <a:moveTo>
                    <a:pt x="2097" y="1217"/>
                  </a:moveTo>
                  <a:cubicBezTo>
                    <a:pt x="2089" y="1211"/>
                    <a:pt x="2100" y="1206"/>
                    <a:pt x="2099" y="1201"/>
                  </a:cubicBezTo>
                  <a:cubicBezTo>
                    <a:pt x="2103" y="1203"/>
                    <a:pt x="2107" y="1206"/>
                    <a:pt x="2106" y="1213"/>
                  </a:cubicBezTo>
                  <a:cubicBezTo>
                    <a:pt x="2104" y="1209"/>
                    <a:pt x="2097" y="1209"/>
                    <a:pt x="2097" y="1217"/>
                  </a:cubicBezTo>
                  <a:close/>
                  <a:moveTo>
                    <a:pt x="2025" y="1201"/>
                  </a:moveTo>
                  <a:cubicBezTo>
                    <a:pt x="2024" y="1199"/>
                    <a:pt x="2026" y="1199"/>
                    <a:pt x="2027" y="1199"/>
                  </a:cubicBezTo>
                  <a:cubicBezTo>
                    <a:pt x="2029" y="1200"/>
                    <a:pt x="2029" y="1199"/>
                    <a:pt x="2029" y="1197"/>
                  </a:cubicBezTo>
                  <a:cubicBezTo>
                    <a:pt x="2031" y="1201"/>
                    <a:pt x="2036" y="1203"/>
                    <a:pt x="2040" y="1205"/>
                  </a:cubicBezTo>
                  <a:cubicBezTo>
                    <a:pt x="2037" y="1220"/>
                    <a:pt x="2031" y="1218"/>
                    <a:pt x="2026" y="1229"/>
                  </a:cubicBezTo>
                  <a:cubicBezTo>
                    <a:pt x="2014" y="1220"/>
                    <a:pt x="2034" y="1209"/>
                    <a:pt x="2025" y="1201"/>
                  </a:cubicBezTo>
                  <a:close/>
                  <a:moveTo>
                    <a:pt x="2159" y="1230"/>
                  </a:moveTo>
                  <a:cubicBezTo>
                    <a:pt x="2160" y="1218"/>
                    <a:pt x="2160" y="1218"/>
                    <a:pt x="2160" y="1218"/>
                  </a:cubicBezTo>
                  <a:cubicBezTo>
                    <a:pt x="2167" y="1214"/>
                    <a:pt x="2166" y="1235"/>
                    <a:pt x="2159" y="1230"/>
                  </a:cubicBezTo>
                  <a:close/>
                  <a:moveTo>
                    <a:pt x="1963" y="1210"/>
                  </a:moveTo>
                  <a:cubicBezTo>
                    <a:pt x="1965" y="1213"/>
                    <a:pt x="1969" y="1215"/>
                    <a:pt x="1968" y="1220"/>
                  </a:cubicBezTo>
                  <a:cubicBezTo>
                    <a:pt x="1966" y="1219"/>
                    <a:pt x="1965" y="1220"/>
                    <a:pt x="1964" y="1221"/>
                  </a:cubicBezTo>
                  <a:cubicBezTo>
                    <a:pt x="1959" y="1221"/>
                    <a:pt x="1964" y="1213"/>
                    <a:pt x="1963" y="1210"/>
                  </a:cubicBezTo>
                  <a:close/>
                  <a:moveTo>
                    <a:pt x="2082" y="1272"/>
                  </a:moveTo>
                  <a:cubicBezTo>
                    <a:pt x="2075" y="1265"/>
                    <a:pt x="2080" y="1237"/>
                    <a:pt x="2083" y="1229"/>
                  </a:cubicBezTo>
                  <a:cubicBezTo>
                    <a:pt x="2090" y="1232"/>
                    <a:pt x="2081" y="1246"/>
                    <a:pt x="2088" y="1241"/>
                  </a:cubicBezTo>
                  <a:cubicBezTo>
                    <a:pt x="2088" y="1244"/>
                    <a:pt x="2081" y="1260"/>
                    <a:pt x="2082" y="1272"/>
                  </a:cubicBezTo>
                  <a:close/>
                  <a:moveTo>
                    <a:pt x="1852" y="1206"/>
                  </a:moveTo>
                  <a:cubicBezTo>
                    <a:pt x="1857" y="1206"/>
                    <a:pt x="1863" y="1205"/>
                    <a:pt x="1862" y="1211"/>
                  </a:cubicBezTo>
                  <a:cubicBezTo>
                    <a:pt x="1860" y="1208"/>
                    <a:pt x="1859" y="1210"/>
                    <a:pt x="1856" y="1210"/>
                  </a:cubicBezTo>
                  <a:cubicBezTo>
                    <a:pt x="1857" y="1214"/>
                    <a:pt x="1860" y="1208"/>
                    <a:pt x="1862" y="1212"/>
                  </a:cubicBezTo>
                  <a:cubicBezTo>
                    <a:pt x="1861" y="1221"/>
                    <a:pt x="1855" y="1214"/>
                    <a:pt x="1852" y="1221"/>
                  </a:cubicBezTo>
                  <a:cubicBezTo>
                    <a:pt x="1848" y="1219"/>
                    <a:pt x="1853" y="1211"/>
                    <a:pt x="1852" y="1206"/>
                  </a:cubicBezTo>
                  <a:close/>
                  <a:moveTo>
                    <a:pt x="2039" y="1248"/>
                  </a:moveTo>
                  <a:cubicBezTo>
                    <a:pt x="2038" y="1250"/>
                    <a:pt x="2035" y="1253"/>
                    <a:pt x="2034" y="1249"/>
                  </a:cubicBezTo>
                  <a:cubicBezTo>
                    <a:pt x="2032" y="1249"/>
                    <a:pt x="2032" y="1252"/>
                    <a:pt x="2032" y="1253"/>
                  </a:cubicBezTo>
                  <a:cubicBezTo>
                    <a:pt x="2027" y="1253"/>
                    <a:pt x="2027" y="1253"/>
                    <a:pt x="2027" y="1253"/>
                  </a:cubicBezTo>
                  <a:cubicBezTo>
                    <a:pt x="2028" y="1251"/>
                    <a:pt x="2027" y="1251"/>
                    <a:pt x="2026" y="1250"/>
                  </a:cubicBezTo>
                  <a:cubicBezTo>
                    <a:pt x="2027" y="1245"/>
                    <a:pt x="2033" y="1247"/>
                    <a:pt x="2039" y="1248"/>
                  </a:cubicBezTo>
                  <a:close/>
                  <a:moveTo>
                    <a:pt x="2035" y="1260"/>
                  </a:moveTo>
                  <a:cubicBezTo>
                    <a:pt x="2037" y="1269"/>
                    <a:pt x="2040" y="1274"/>
                    <a:pt x="2035" y="1282"/>
                  </a:cubicBezTo>
                  <a:cubicBezTo>
                    <a:pt x="2025" y="1279"/>
                    <a:pt x="2033" y="1268"/>
                    <a:pt x="2035" y="1260"/>
                  </a:cubicBezTo>
                  <a:close/>
                  <a:moveTo>
                    <a:pt x="1787" y="1222"/>
                  </a:moveTo>
                  <a:cubicBezTo>
                    <a:pt x="1790" y="1222"/>
                    <a:pt x="1786" y="1226"/>
                    <a:pt x="1790" y="1227"/>
                  </a:cubicBezTo>
                  <a:cubicBezTo>
                    <a:pt x="1786" y="1227"/>
                    <a:pt x="1786" y="1231"/>
                    <a:pt x="1781" y="1229"/>
                  </a:cubicBezTo>
                  <a:cubicBezTo>
                    <a:pt x="1776" y="1225"/>
                    <a:pt x="1783" y="1223"/>
                    <a:pt x="1787" y="1222"/>
                  </a:cubicBezTo>
                  <a:close/>
                  <a:moveTo>
                    <a:pt x="1954" y="1257"/>
                  </a:moveTo>
                  <a:cubicBezTo>
                    <a:pt x="1953" y="1255"/>
                    <a:pt x="1953" y="1254"/>
                    <a:pt x="1953" y="1251"/>
                  </a:cubicBezTo>
                  <a:cubicBezTo>
                    <a:pt x="1955" y="1250"/>
                    <a:pt x="1958" y="1250"/>
                    <a:pt x="1962" y="1251"/>
                  </a:cubicBezTo>
                  <a:cubicBezTo>
                    <a:pt x="1962" y="1256"/>
                    <a:pt x="1960" y="1259"/>
                    <a:pt x="1954" y="1257"/>
                  </a:cubicBezTo>
                  <a:close/>
                  <a:moveTo>
                    <a:pt x="2078" y="1290"/>
                  </a:moveTo>
                  <a:cubicBezTo>
                    <a:pt x="2070" y="1291"/>
                    <a:pt x="2072" y="1281"/>
                    <a:pt x="2076" y="1278"/>
                  </a:cubicBezTo>
                  <a:cubicBezTo>
                    <a:pt x="2081" y="1280"/>
                    <a:pt x="2079" y="1285"/>
                    <a:pt x="2078" y="1290"/>
                  </a:cubicBezTo>
                  <a:close/>
                  <a:moveTo>
                    <a:pt x="1847" y="1241"/>
                  </a:moveTo>
                  <a:cubicBezTo>
                    <a:pt x="1853" y="1237"/>
                    <a:pt x="1855" y="1247"/>
                    <a:pt x="1854" y="1251"/>
                  </a:cubicBezTo>
                  <a:cubicBezTo>
                    <a:pt x="1845" y="1249"/>
                    <a:pt x="1845" y="1249"/>
                    <a:pt x="1845" y="1249"/>
                  </a:cubicBezTo>
                  <a:cubicBezTo>
                    <a:pt x="1845" y="1246"/>
                    <a:pt x="1853" y="1244"/>
                    <a:pt x="1847" y="1241"/>
                  </a:cubicBezTo>
                  <a:close/>
                  <a:moveTo>
                    <a:pt x="1921" y="1272"/>
                  </a:moveTo>
                  <a:cubicBezTo>
                    <a:pt x="1922" y="1263"/>
                    <a:pt x="1922" y="1263"/>
                    <a:pt x="1922" y="1263"/>
                  </a:cubicBezTo>
                  <a:cubicBezTo>
                    <a:pt x="1930" y="1263"/>
                    <a:pt x="1929" y="1275"/>
                    <a:pt x="1921" y="1272"/>
                  </a:cubicBezTo>
                  <a:close/>
                  <a:moveTo>
                    <a:pt x="2025" y="1289"/>
                  </a:moveTo>
                  <a:cubicBezTo>
                    <a:pt x="2021" y="1291"/>
                    <a:pt x="2018" y="1295"/>
                    <a:pt x="2018" y="1300"/>
                  </a:cubicBezTo>
                  <a:cubicBezTo>
                    <a:pt x="2016" y="1305"/>
                    <a:pt x="2017" y="1310"/>
                    <a:pt x="2018" y="1314"/>
                  </a:cubicBezTo>
                  <a:cubicBezTo>
                    <a:pt x="2017" y="1309"/>
                    <a:pt x="2008" y="1312"/>
                    <a:pt x="2013" y="1315"/>
                  </a:cubicBezTo>
                  <a:cubicBezTo>
                    <a:pt x="2006" y="1318"/>
                    <a:pt x="2007" y="1311"/>
                    <a:pt x="2011" y="1305"/>
                  </a:cubicBezTo>
                  <a:cubicBezTo>
                    <a:pt x="2005" y="1301"/>
                    <a:pt x="2008" y="1312"/>
                    <a:pt x="2001" y="1308"/>
                  </a:cubicBezTo>
                  <a:cubicBezTo>
                    <a:pt x="2004" y="1295"/>
                    <a:pt x="2010" y="1288"/>
                    <a:pt x="2025" y="1289"/>
                  </a:cubicBezTo>
                  <a:close/>
                  <a:moveTo>
                    <a:pt x="2163" y="1340"/>
                  </a:moveTo>
                  <a:cubicBezTo>
                    <a:pt x="2167" y="1331"/>
                    <a:pt x="2165" y="1332"/>
                    <a:pt x="2167" y="1320"/>
                  </a:cubicBezTo>
                  <a:cubicBezTo>
                    <a:pt x="2172" y="1325"/>
                    <a:pt x="2169" y="1330"/>
                    <a:pt x="2172" y="1340"/>
                  </a:cubicBezTo>
                  <a:cubicBezTo>
                    <a:pt x="2170" y="1341"/>
                    <a:pt x="2167" y="1341"/>
                    <a:pt x="2163" y="1340"/>
                  </a:cubicBezTo>
                  <a:close/>
                  <a:moveTo>
                    <a:pt x="1876" y="1271"/>
                  </a:moveTo>
                  <a:cubicBezTo>
                    <a:pt x="1880" y="1273"/>
                    <a:pt x="1881" y="1271"/>
                    <a:pt x="1881" y="1269"/>
                  </a:cubicBezTo>
                  <a:cubicBezTo>
                    <a:pt x="1884" y="1273"/>
                    <a:pt x="1883" y="1278"/>
                    <a:pt x="1882" y="1283"/>
                  </a:cubicBezTo>
                  <a:cubicBezTo>
                    <a:pt x="1875" y="1281"/>
                    <a:pt x="1875" y="1276"/>
                    <a:pt x="1876" y="1271"/>
                  </a:cubicBezTo>
                  <a:close/>
                  <a:moveTo>
                    <a:pt x="2279" y="1358"/>
                  </a:moveTo>
                  <a:cubicBezTo>
                    <a:pt x="2275" y="1367"/>
                    <a:pt x="2276" y="1377"/>
                    <a:pt x="2270" y="1388"/>
                  </a:cubicBezTo>
                  <a:cubicBezTo>
                    <a:pt x="2267" y="1386"/>
                    <a:pt x="2266" y="1384"/>
                    <a:pt x="2267" y="1379"/>
                  </a:cubicBezTo>
                  <a:cubicBezTo>
                    <a:pt x="2261" y="1378"/>
                    <a:pt x="2261" y="1390"/>
                    <a:pt x="2258" y="1397"/>
                  </a:cubicBezTo>
                  <a:cubicBezTo>
                    <a:pt x="2251" y="1393"/>
                    <a:pt x="2264" y="1387"/>
                    <a:pt x="2251" y="1392"/>
                  </a:cubicBezTo>
                  <a:cubicBezTo>
                    <a:pt x="2257" y="1365"/>
                    <a:pt x="2268" y="1370"/>
                    <a:pt x="2279" y="1358"/>
                  </a:cubicBezTo>
                  <a:close/>
                  <a:moveTo>
                    <a:pt x="1954" y="1310"/>
                  </a:moveTo>
                  <a:cubicBezTo>
                    <a:pt x="1953" y="1312"/>
                    <a:pt x="1949" y="1311"/>
                    <a:pt x="1949" y="1313"/>
                  </a:cubicBezTo>
                  <a:cubicBezTo>
                    <a:pt x="1942" y="1311"/>
                    <a:pt x="1947" y="1303"/>
                    <a:pt x="1948" y="1297"/>
                  </a:cubicBezTo>
                  <a:cubicBezTo>
                    <a:pt x="1959" y="1300"/>
                    <a:pt x="1940" y="1310"/>
                    <a:pt x="1954" y="1310"/>
                  </a:cubicBezTo>
                  <a:close/>
                  <a:moveTo>
                    <a:pt x="1927" y="1294"/>
                  </a:moveTo>
                  <a:cubicBezTo>
                    <a:pt x="1933" y="1295"/>
                    <a:pt x="1933" y="1295"/>
                    <a:pt x="1933" y="1295"/>
                  </a:cubicBezTo>
                  <a:cubicBezTo>
                    <a:pt x="1929" y="1302"/>
                    <a:pt x="1926" y="1307"/>
                    <a:pt x="1937" y="1306"/>
                  </a:cubicBezTo>
                  <a:cubicBezTo>
                    <a:pt x="1934" y="1310"/>
                    <a:pt x="1927" y="1308"/>
                    <a:pt x="1926" y="1315"/>
                  </a:cubicBezTo>
                  <a:cubicBezTo>
                    <a:pt x="1917" y="1309"/>
                    <a:pt x="1925" y="1304"/>
                    <a:pt x="1927" y="1294"/>
                  </a:cubicBezTo>
                  <a:close/>
                  <a:moveTo>
                    <a:pt x="1920" y="1302"/>
                  </a:moveTo>
                  <a:cubicBezTo>
                    <a:pt x="1917" y="1306"/>
                    <a:pt x="1922" y="1307"/>
                    <a:pt x="1920" y="1311"/>
                  </a:cubicBezTo>
                  <a:cubicBezTo>
                    <a:pt x="1915" y="1306"/>
                    <a:pt x="1913" y="1312"/>
                    <a:pt x="1914" y="1317"/>
                  </a:cubicBezTo>
                  <a:cubicBezTo>
                    <a:pt x="1907" y="1313"/>
                    <a:pt x="1912" y="1304"/>
                    <a:pt x="1914" y="1298"/>
                  </a:cubicBezTo>
                  <a:cubicBezTo>
                    <a:pt x="1916" y="1300"/>
                    <a:pt x="1917" y="1301"/>
                    <a:pt x="1920" y="1302"/>
                  </a:cubicBezTo>
                  <a:close/>
                  <a:moveTo>
                    <a:pt x="2021" y="1334"/>
                  </a:moveTo>
                  <a:cubicBezTo>
                    <a:pt x="2018" y="1339"/>
                    <a:pt x="2001" y="1348"/>
                    <a:pt x="2011" y="1356"/>
                  </a:cubicBezTo>
                  <a:cubicBezTo>
                    <a:pt x="2004" y="1357"/>
                    <a:pt x="1999" y="1357"/>
                    <a:pt x="2001" y="1366"/>
                  </a:cubicBezTo>
                  <a:cubicBezTo>
                    <a:pt x="1998" y="1365"/>
                    <a:pt x="1995" y="1364"/>
                    <a:pt x="1994" y="1366"/>
                  </a:cubicBezTo>
                  <a:cubicBezTo>
                    <a:pt x="1993" y="1359"/>
                    <a:pt x="2000" y="1347"/>
                    <a:pt x="2001" y="1336"/>
                  </a:cubicBezTo>
                  <a:cubicBezTo>
                    <a:pt x="2008" y="1335"/>
                    <a:pt x="2010" y="1327"/>
                    <a:pt x="2017" y="1327"/>
                  </a:cubicBezTo>
                  <a:cubicBezTo>
                    <a:pt x="2021" y="1328"/>
                    <a:pt x="2017" y="1334"/>
                    <a:pt x="2021" y="1334"/>
                  </a:cubicBezTo>
                  <a:close/>
                  <a:moveTo>
                    <a:pt x="2270" y="1443"/>
                  </a:moveTo>
                  <a:cubicBezTo>
                    <a:pt x="2274" y="1437"/>
                    <a:pt x="2276" y="1427"/>
                    <a:pt x="2278" y="1418"/>
                  </a:cubicBezTo>
                  <a:cubicBezTo>
                    <a:pt x="2280" y="1410"/>
                    <a:pt x="2282" y="1402"/>
                    <a:pt x="2289" y="1399"/>
                  </a:cubicBezTo>
                  <a:cubicBezTo>
                    <a:pt x="2284" y="1415"/>
                    <a:pt x="2280" y="1437"/>
                    <a:pt x="2270" y="1443"/>
                  </a:cubicBezTo>
                  <a:close/>
                  <a:moveTo>
                    <a:pt x="1943" y="1342"/>
                  </a:moveTo>
                  <a:cubicBezTo>
                    <a:pt x="1941" y="1344"/>
                    <a:pt x="1938" y="1342"/>
                    <a:pt x="1938" y="1341"/>
                  </a:cubicBezTo>
                  <a:cubicBezTo>
                    <a:pt x="1930" y="1351"/>
                    <a:pt x="1929" y="1324"/>
                    <a:pt x="1945" y="1332"/>
                  </a:cubicBezTo>
                  <a:cubicBezTo>
                    <a:pt x="1947" y="1338"/>
                    <a:pt x="1938" y="1340"/>
                    <a:pt x="1943" y="1342"/>
                  </a:cubicBezTo>
                  <a:close/>
                  <a:moveTo>
                    <a:pt x="1962" y="1367"/>
                  </a:moveTo>
                  <a:cubicBezTo>
                    <a:pt x="1960" y="1361"/>
                    <a:pt x="1965" y="1353"/>
                    <a:pt x="1964" y="1346"/>
                  </a:cubicBezTo>
                  <a:cubicBezTo>
                    <a:pt x="1973" y="1351"/>
                    <a:pt x="1969" y="1362"/>
                    <a:pt x="1962" y="1367"/>
                  </a:cubicBezTo>
                  <a:close/>
                  <a:moveTo>
                    <a:pt x="2075" y="1392"/>
                  </a:moveTo>
                  <a:cubicBezTo>
                    <a:pt x="2075" y="1390"/>
                    <a:pt x="2073" y="1390"/>
                    <a:pt x="2071" y="1389"/>
                  </a:cubicBezTo>
                  <a:cubicBezTo>
                    <a:pt x="2085" y="1385"/>
                    <a:pt x="2089" y="1410"/>
                    <a:pt x="2075" y="1417"/>
                  </a:cubicBezTo>
                  <a:cubicBezTo>
                    <a:pt x="2070" y="1415"/>
                    <a:pt x="2070" y="1410"/>
                    <a:pt x="2068" y="1420"/>
                  </a:cubicBezTo>
                  <a:cubicBezTo>
                    <a:pt x="2062" y="1417"/>
                    <a:pt x="2060" y="1409"/>
                    <a:pt x="2062" y="1403"/>
                  </a:cubicBezTo>
                  <a:cubicBezTo>
                    <a:pt x="2063" y="1397"/>
                    <a:pt x="2067" y="1391"/>
                    <a:pt x="2075" y="1392"/>
                  </a:cubicBezTo>
                  <a:close/>
                  <a:moveTo>
                    <a:pt x="2237" y="1441"/>
                  </a:moveTo>
                  <a:cubicBezTo>
                    <a:pt x="2240" y="1443"/>
                    <a:pt x="2242" y="1439"/>
                    <a:pt x="2246" y="1441"/>
                  </a:cubicBezTo>
                  <a:cubicBezTo>
                    <a:pt x="2244" y="1447"/>
                    <a:pt x="2241" y="1456"/>
                    <a:pt x="2239" y="1462"/>
                  </a:cubicBezTo>
                  <a:cubicBezTo>
                    <a:pt x="2237" y="1469"/>
                    <a:pt x="2237" y="1472"/>
                    <a:pt x="2241" y="1469"/>
                  </a:cubicBezTo>
                  <a:cubicBezTo>
                    <a:pt x="2245" y="1474"/>
                    <a:pt x="2234" y="1479"/>
                    <a:pt x="2231" y="1478"/>
                  </a:cubicBezTo>
                  <a:cubicBezTo>
                    <a:pt x="2228" y="1465"/>
                    <a:pt x="2229" y="1459"/>
                    <a:pt x="2237" y="1441"/>
                  </a:cubicBezTo>
                  <a:close/>
                  <a:moveTo>
                    <a:pt x="1910" y="1345"/>
                  </a:moveTo>
                  <a:cubicBezTo>
                    <a:pt x="1899" y="1349"/>
                    <a:pt x="1903" y="1368"/>
                    <a:pt x="1892" y="1375"/>
                  </a:cubicBezTo>
                  <a:cubicBezTo>
                    <a:pt x="1892" y="1368"/>
                    <a:pt x="1897" y="1355"/>
                    <a:pt x="1902" y="1343"/>
                  </a:cubicBezTo>
                  <a:lnTo>
                    <a:pt x="1910" y="1345"/>
                  </a:lnTo>
                  <a:close/>
                  <a:moveTo>
                    <a:pt x="1722" y="1297"/>
                  </a:moveTo>
                  <a:cubicBezTo>
                    <a:pt x="1727" y="1294"/>
                    <a:pt x="1727" y="1295"/>
                    <a:pt x="1728" y="1288"/>
                  </a:cubicBezTo>
                  <a:cubicBezTo>
                    <a:pt x="1733" y="1290"/>
                    <a:pt x="1731" y="1303"/>
                    <a:pt x="1722" y="1297"/>
                  </a:cubicBezTo>
                  <a:close/>
                  <a:moveTo>
                    <a:pt x="2046" y="1409"/>
                  </a:moveTo>
                  <a:cubicBezTo>
                    <a:pt x="2050" y="1399"/>
                    <a:pt x="2050" y="1399"/>
                    <a:pt x="2050" y="1399"/>
                  </a:cubicBezTo>
                  <a:cubicBezTo>
                    <a:pt x="2057" y="1397"/>
                    <a:pt x="2051" y="1415"/>
                    <a:pt x="2046" y="1409"/>
                  </a:cubicBezTo>
                  <a:close/>
                  <a:moveTo>
                    <a:pt x="2256" y="1484"/>
                  </a:moveTo>
                  <a:cubicBezTo>
                    <a:pt x="2258" y="1482"/>
                    <a:pt x="2257" y="1481"/>
                    <a:pt x="2255" y="1481"/>
                  </a:cubicBezTo>
                  <a:cubicBezTo>
                    <a:pt x="2262" y="1472"/>
                    <a:pt x="2259" y="1488"/>
                    <a:pt x="2255" y="1493"/>
                  </a:cubicBezTo>
                  <a:cubicBezTo>
                    <a:pt x="2251" y="1493"/>
                    <a:pt x="2251" y="1489"/>
                    <a:pt x="2248" y="1487"/>
                  </a:cubicBezTo>
                  <a:cubicBezTo>
                    <a:pt x="2250" y="1484"/>
                    <a:pt x="2253" y="1483"/>
                    <a:pt x="2256" y="1484"/>
                  </a:cubicBezTo>
                  <a:close/>
                  <a:moveTo>
                    <a:pt x="2216" y="1494"/>
                  </a:moveTo>
                  <a:cubicBezTo>
                    <a:pt x="2219" y="1489"/>
                    <a:pt x="2223" y="1489"/>
                    <a:pt x="2225" y="1482"/>
                  </a:cubicBezTo>
                  <a:cubicBezTo>
                    <a:pt x="2231" y="1487"/>
                    <a:pt x="2226" y="1488"/>
                    <a:pt x="2236" y="1489"/>
                  </a:cubicBezTo>
                  <a:cubicBezTo>
                    <a:pt x="2234" y="1494"/>
                    <a:pt x="2237" y="1496"/>
                    <a:pt x="2234" y="1501"/>
                  </a:cubicBezTo>
                  <a:cubicBezTo>
                    <a:pt x="2229" y="1500"/>
                    <a:pt x="2232" y="1494"/>
                    <a:pt x="2225" y="1494"/>
                  </a:cubicBezTo>
                  <a:cubicBezTo>
                    <a:pt x="2222" y="1511"/>
                    <a:pt x="2214" y="1517"/>
                    <a:pt x="2211" y="1528"/>
                  </a:cubicBezTo>
                  <a:cubicBezTo>
                    <a:pt x="2206" y="1525"/>
                    <a:pt x="2209" y="1517"/>
                    <a:pt x="2213" y="1510"/>
                  </a:cubicBezTo>
                  <a:cubicBezTo>
                    <a:pt x="2216" y="1503"/>
                    <a:pt x="2220" y="1495"/>
                    <a:pt x="2216" y="1494"/>
                  </a:cubicBezTo>
                  <a:close/>
                  <a:moveTo>
                    <a:pt x="1897" y="1392"/>
                  </a:moveTo>
                  <a:cubicBezTo>
                    <a:pt x="1902" y="1389"/>
                    <a:pt x="1903" y="1386"/>
                    <a:pt x="1904" y="1382"/>
                  </a:cubicBezTo>
                  <a:cubicBezTo>
                    <a:pt x="1904" y="1378"/>
                    <a:pt x="1905" y="1374"/>
                    <a:pt x="1908" y="1369"/>
                  </a:cubicBezTo>
                  <a:cubicBezTo>
                    <a:pt x="1913" y="1374"/>
                    <a:pt x="1912" y="1379"/>
                    <a:pt x="1910" y="1383"/>
                  </a:cubicBezTo>
                  <a:cubicBezTo>
                    <a:pt x="1908" y="1387"/>
                    <a:pt x="1905" y="1391"/>
                    <a:pt x="1907" y="1397"/>
                  </a:cubicBezTo>
                  <a:lnTo>
                    <a:pt x="1897" y="1392"/>
                  </a:lnTo>
                  <a:close/>
                  <a:moveTo>
                    <a:pt x="2249" y="1497"/>
                  </a:moveTo>
                  <a:cubicBezTo>
                    <a:pt x="2252" y="1504"/>
                    <a:pt x="2249" y="1513"/>
                    <a:pt x="2243" y="1519"/>
                  </a:cubicBezTo>
                  <a:cubicBezTo>
                    <a:pt x="2235" y="1510"/>
                    <a:pt x="2247" y="1503"/>
                    <a:pt x="2249" y="1497"/>
                  </a:cubicBezTo>
                  <a:close/>
                  <a:moveTo>
                    <a:pt x="1918" y="1410"/>
                  </a:moveTo>
                  <a:cubicBezTo>
                    <a:pt x="1926" y="1404"/>
                    <a:pt x="1913" y="1404"/>
                    <a:pt x="1919" y="1395"/>
                  </a:cubicBezTo>
                  <a:cubicBezTo>
                    <a:pt x="1926" y="1400"/>
                    <a:pt x="1926" y="1398"/>
                    <a:pt x="1930" y="1404"/>
                  </a:cubicBezTo>
                  <a:cubicBezTo>
                    <a:pt x="1927" y="1408"/>
                    <a:pt x="1924" y="1413"/>
                    <a:pt x="1918" y="1410"/>
                  </a:cubicBezTo>
                  <a:close/>
                  <a:moveTo>
                    <a:pt x="1962" y="1433"/>
                  </a:moveTo>
                  <a:cubicBezTo>
                    <a:pt x="1964" y="1434"/>
                    <a:pt x="1962" y="1437"/>
                    <a:pt x="1964" y="1439"/>
                  </a:cubicBezTo>
                  <a:cubicBezTo>
                    <a:pt x="1971" y="1439"/>
                    <a:pt x="1969" y="1428"/>
                    <a:pt x="1970" y="1425"/>
                  </a:cubicBezTo>
                  <a:cubicBezTo>
                    <a:pt x="1975" y="1435"/>
                    <a:pt x="1971" y="1414"/>
                    <a:pt x="1982" y="1420"/>
                  </a:cubicBezTo>
                  <a:cubicBezTo>
                    <a:pt x="1978" y="1427"/>
                    <a:pt x="1979" y="1437"/>
                    <a:pt x="1979" y="1447"/>
                  </a:cubicBezTo>
                  <a:cubicBezTo>
                    <a:pt x="1979" y="1456"/>
                    <a:pt x="1977" y="1465"/>
                    <a:pt x="1972" y="1470"/>
                  </a:cubicBezTo>
                  <a:cubicBezTo>
                    <a:pt x="1974" y="1463"/>
                    <a:pt x="1970" y="1457"/>
                    <a:pt x="1960" y="1455"/>
                  </a:cubicBezTo>
                  <a:cubicBezTo>
                    <a:pt x="1961" y="1450"/>
                    <a:pt x="1963" y="1450"/>
                    <a:pt x="1965" y="1448"/>
                  </a:cubicBezTo>
                  <a:cubicBezTo>
                    <a:pt x="1963" y="1441"/>
                    <a:pt x="1960" y="1449"/>
                    <a:pt x="1954" y="1446"/>
                  </a:cubicBezTo>
                  <a:cubicBezTo>
                    <a:pt x="1956" y="1439"/>
                    <a:pt x="1960" y="1437"/>
                    <a:pt x="1962" y="1433"/>
                  </a:cubicBezTo>
                  <a:close/>
                  <a:moveTo>
                    <a:pt x="2233" y="1528"/>
                  </a:moveTo>
                  <a:cubicBezTo>
                    <a:pt x="2241" y="1531"/>
                    <a:pt x="2234" y="1542"/>
                    <a:pt x="2245" y="1539"/>
                  </a:cubicBezTo>
                  <a:cubicBezTo>
                    <a:pt x="2237" y="1562"/>
                    <a:pt x="2221" y="1544"/>
                    <a:pt x="2233" y="1528"/>
                  </a:cubicBezTo>
                  <a:close/>
                  <a:moveTo>
                    <a:pt x="2137" y="1526"/>
                  </a:moveTo>
                  <a:cubicBezTo>
                    <a:pt x="2136" y="1532"/>
                    <a:pt x="2142" y="1534"/>
                    <a:pt x="2139" y="1541"/>
                  </a:cubicBezTo>
                  <a:cubicBezTo>
                    <a:pt x="2151" y="1540"/>
                    <a:pt x="2151" y="1539"/>
                    <a:pt x="2162" y="1543"/>
                  </a:cubicBezTo>
                  <a:cubicBezTo>
                    <a:pt x="2160" y="1550"/>
                    <a:pt x="2154" y="1542"/>
                    <a:pt x="2152" y="1550"/>
                  </a:cubicBezTo>
                  <a:cubicBezTo>
                    <a:pt x="2151" y="1554"/>
                    <a:pt x="2155" y="1550"/>
                    <a:pt x="2158" y="1553"/>
                  </a:cubicBezTo>
                  <a:cubicBezTo>
                    <a:pt x="2156" y="1556"/>
                    <a:pt x="2154" y="1560"/>
                    <a:pt x="2156" y="1561"/>
                  </a:cubicBezTo>
                  <a:cubicBezTo>
                    <a:pt x="2149" y="1565"/>
                    <a:pt x="2143" y="1552"/>
                    <a:pt x="2147" y="1545"/>
                  </a:cubicBezTo>
                  <a:cubicBezTo>
                    <a:pt x="2138" y="1550"/>
                    <a:pt x="2138" y="1548"/>
                    <a:pt x="2128" y="1545"/>
                  </a:cubicBezTo>
                  <a:cubicBezTo>
                    <a:pt x="2132" y="1537"/>
                    <a:pt x="2133" y="1529"/>
                    <a:pt x="2135" y="1522"/>
                  </a:cubicBezTo>
                  <a:cubicBezTo>
                    <a:pt x="2137" y="1515"/>
                    <a:pt x="2140" y="1508"/>
                    <a:pt x="2149" y="1502"/>
                  </a:cubicBezTo>
                  <a:cubicBezTo>
                    <a:pt x="2152" y="1510"/>
                    <a:pt x="2139" y="1525"/>
                    <a:pt x="2150" y="1529"/>
                  </a:cubicBezTo>
                  <a:cubicBezTo>
                    <a:pt x="2150" y="1529"/>
                    <a:pt x="2149" y="1530"/>
                    <a:pt x="2149" y="1531"/>
                  </a:cubicBezTo>
                  <a:cubicBezTo>
                    <a:pt x="2148" y="1532"/>
                    <a:pt x="2148" y="1533"/>
                    <a:pt x="2148" y="1533"/>
                  </a:cubicBezTo>
                  <a:cubicBezTo>
                    <a:pt x="2146" y="1532"/>
                    <a:pt x="2146" y="1534"/>
                    <a:pt x="2145" y="1535"/>
                  </a:cubicBezTo>
                  <a:cubicBezTo>
                    <a:pt x="2137" y="1534"/>
                    <a:pt x="2146" y="1526"/>
                    <a:pt x="2140" y="1524"/>
                  </a:cubicBezTo>
                  <a:cubicBezTo>
                    <a:pt x="2140" y="1526"/>
                    <a:pt x="2138" y="1526"/>
                    <a:pt x="2137" y="1526"/>
                  </a:cubicBezTo>
                  <a:close/>
                  <a:moveTo>
                    <a:pt x="2198" y="1559"/>
                  </a:moveTo>
                  <a:cubicBezTo>
                    <a:pt x="2199" y="1556"/>
                    <a:pt x="2194" y="1555"/>
                    <a:pt x="2191" y="1553"/>
                  </a:cubicBezTo>
                  <a:cubicBezTo>
                    <a:pt x="2191" y="1553"/>
                    <a:pt x="2192" y="1551"/>
                    <a:pt x="2194" y="1548"/>
                  </a:cubicBezTo>
                  <a:cubicBezTo>
                    <a:pt x="2195" y="1546"/>
                    <a:pt x="2196" y="1543"/>
                    <a:pt x="2196" y="1543"/>
                  </a:cubicBezTo>
                  <a:cubicBezTo>
                    <a:pt x="2199" y="1544"/>
                    <a:pt x="2199" y="1548"/>
                    <a:pt x="2203" y="1549"/>
                  </a:cubicBezTo>
                  <a:cubicBezTo>
                    <a:pt x="2208" y="1541"/>
                    <a:pt x="2196" y="1542"/>
                    <a:pt x="2202" y="1533"/>
                  </a:cubicBezTo>
                  <a:cubicBezTo>
                    <a:pt x="2206" y="1544"/>
                    <a:pt x="2214" y="1528"/>
                    <a:pt x="2221" y="1532"/>
                  </a:cubicBezTo>
                  <a:cubicBezTo>
                    <a:pt x="2217" y="1538"/>
                    <a:pt x="2212" y="1544"/>
                    <a:pt x="2208" y="1548"/>
                  </a:cubicBezTo>
                  <a:cubicBezTo>
                    <a:pt x="2210" y="1551"/>
                    <a:pt x="2208" y="1556"/>
                    <a:pt x="2204" y="1562"/>
                  </a:cubicBezTo>
                  <a:cubicBezTo>
                    <a:pt x="2200" y="1568"/>
                    <a:pt x="2195" y="1575"/>
                    <a:pt x="2196" y="1584"/>
                  </a:cubicBezTo>
                  <a:cubicBezTo>
                    <a:pt x="2193" y="1582"/>
                    <a:pt x="2190" y="1585"/>
                    <a:pt x="2187" y="1582"/>
                  </a:cubicBezTo>
                  <a:cubicBezTo>
                    <a:pt x="2190" y="1576"/>
                    <a:pt x="2193" y="1567"/>
                    <a:pt x="2197" y="1565"/>
                  </a:cubicBezTo>
                  <a:cubicBezTo>
                    <a:pt x="2199" y="1559"/>
                    <a:pt x="2193" y="1567"/>
                    <a:pt x="2193" y="1560"/>
                  </a:cubicBezTo>
                  <a:cubicBezTo>
                    <a:pt x="2194" y="1558"/>
                    <a:pt x="2196" y="1559"/>
                    <a:pt x="2198" y="1559"/>
                  </a:cubicBezTo>
                  <a:close/>
                  <a:moveTo>
                    <a:pt x="2231" y="1555"/>
                  </a:moveTo>
                  <a:cubicBezTo>
                    <a:pt x="2233" y="1558"/>
                    <a:pt x="2231" y="1563"/>
                    <a:pt x="2229" y="1569"/>
                  </a:cubicBezTo>
                  <a:cubicBezTo>
                    <a:pt x="2227" y="1574"/>
                    <a:pt x="2223" y="1581"/>
                    <a:pt x="2220" y="1589"/>
                  </a:cubicBezTo>
                  <a:cubicBezTo>
                    <a:pt x="2217" y="1578"/>
                    <a:pt x="2232" y="1570"/>
                    <a:pt x="2221" y="1567"/>
                  </a:cubicBezTo>
                  <a:cubicBezTo>
                    <a:pt x="2222" y="1555"/>
                    <a:pt x="2229" y="1564"/>
                    <a:pt x="2231" y="1555"/>
                  </a:cubicBezTo>
                  <a:close/>
                  <a:moveTo>
                    <a:pt x="1874" y="1413"/>
                  </a:moveTo>
                  <a:cubicBezTo>
                    <a:pt x="1878" y="1408"/>
                    <a:pt x="1877" y="1406"/>
                    <a:pt x="1880" y="1405"/>
                  </a:cubicBezTo>
                  <a:cubicBezTo>
                    <a:pt x="1883" y="1407"/>
                    <a:pt x="1883" y="1409"/>
                    <a:pt x="1883" y="1411"/>
                  </a:cubicBezTo>
                  <a:cubicBezTo>
                    <a:pt x="1883" y="1413"/>
                    <a:pt x="1881" y="1416"/>
                    <a:pt x="1881" y="1418"/>
                  </a:cubicBezTo>
                  <a:cubicBezTo>
                    <a:pt x="1877" y="1417"/>
                    <a:pt x="1878" y="1414"/>
                    <a:pt x="1874" y="1413"/>
                  </a:cubicBezTo>
                  <a:close/>
                  <a:moveTo>
                    <a:pt x="1707" y="1340"/>
                  </a:moveTo>
                  <a:cubicBezTo>
                    <a:pt x="1703" y="1338"/>
                    <a:pt x="1709" y="1334"/>
                    <a:pt x="1701" y="1332"/>
                  </a:cubicBezTo>
                  <a:cubicBezTo>
                    <a:pt x="1703" y="1331"/>
                    <a:pt x="1706" y="1332"/>
                    <a:pt x="1710" y="1333"/>
                  </a:cubicBezTo>
                  <a:cubicBezTo>
                    <a:pt x="1713" y="1337"/>
                    <a:pt x="1707" y="1335"/>
                    <a:pt x="1707" y="1340"/>
                  </a:cubicBezTo>
                  <a:close/>
                  <a:moveTo>
                    <a:pt x="1885" y="1450"/>
                  </a:moveTo>
                  <a:cubicBezTo>
                    <a:pt x="1882" y="1449"/>
                    <a:pt x="1882" y="1440"/>
                    <a:pt x="1878" y="1444"/>
                  </a:cubicBezTo>
                  <a:cubicBezTo>
                    <a:pt x="1875" y="1438"/>
                    <a:pt x="1885" y="1435"/>
                    <a:pt x="1887" y="1430"/>
                  </a:cubicBezTo>
                  <a:cubicBezTo>
                    <a:pt x="1897" y="1435"/>
                    <a:pt x="1884" y="1442"/>
                    <a:pt x="1891" y="1447"/>
                  </a:cubicBezTo>
                  <a:cubicBezTo>
                    <a:pt x="1889" y="1448"/>
                    <a:pt x="1887" y="1448"/>
                    <a:pt x="1885" y="1450"/>
                  </a:cubicBezTo>
                  <a:close/>
                  <a:moveTo>
                    <a:pt x="2121" y="1544"/>
                  </a:moveTo>
                  <a:cubicBezTo>
                    <a:pt x="2127" y="1549"/>
                    <a:pt x="2132" y="1555"/>
                    <a:pt x="2141" y="1554"/>
                  </a:cubicBezTo>
                  <a:cubicBezTo>
                    <a:pt x="2139" y="1557"/>
                    <a:pt x="2136" y="1561"/>
                    <a:pt x="2134" y="1567"/>
                  </a:cubicBezTo>
                  <a:cubicBezTo>
                    <a:pt x="2131" y="1572"/>
                    <a:pt x="2129" y="1578"/>
                    <a:pt x="2125" y="1584"/>
                  </a:cubicBezTo>
                  <a:cubicBezTo>
                    <a:pt x="2119" y="1597"/>
                    <a:pt x="2111" y="1611"/>
                    <a:pt x="2103" y="1621"/>
                  </a:cubicBezTo>
                  <a:cubicBezTo>
                    <a:pt x="2102" y="1610"/>
                    <a:pt x="2105" y="1602"/>
                    <a:pt x="2110" y="1594"/>
                  </a:cubicBezTo>
                  <a:cubicBezTo>
                    <a:pt x="2112" y="1590"/>
                    <a:pt x="2115" y="1586"/>
                    <a:pt x="2118" y="1581"/>
                  </a:cubicBezTo>
                  <a:cubicBezTo>
                    <a:pt x="2119" y="1579"/>
                    <a:pt x="2120" y="1576"/>
                    <a:pt x="2122" y="1573"/>
                  </a:cubicBezTo>
                  <a:cubicBezTo>
                    <a:pt x="2123" y="1571"/>
                    <a:pt x="2124" y="1568"/>
                    <a:pt x="2126" y="1564"/>
                  </a:cubicBezTo>
                  <a:cubicBezTo>
                    <a:pt x="2128" y="1556"/>
                    <a:pt x="2120" y="1568"/>
                    <a:pt x="2117" y="1563"/>
                  </a:cubicBezTo>
                  <a:cubicBezTo>
                    <a:pt x="2118" y="1557"/>
                    <a:pt x="2116" y="1552"/>
                    <a:pt x="2121" y="1544"/>
                  </a:cubicBezTo>
                  <a:close/>
                  <a:moveTo>
                    <a:pt x="2138" y="1579"/>
                  </a:moveTo>
                  <a:cubicBezTo>
                    <a:pt x="2136" y="1576"/>
                    <a:pt x="2137" y="1572"/>
                    <a:pt x="2139" y="1568"/>
                  </a:cubicBezTo>
                  <a:cubicBezTo>
                    <a:pt x="2144" y="1572"/>
                    <a:pt x="2145" y="1560"/>
                    <a:pt x="2151" y="1568"/>
                  </a:cubicBezTo>
                  <a:cubicBezTo>
                    <a:pt x="2149" y="1570"/>
                    <a:pt x="2149" y="1572"/>
                    <a:pt x="2150" y="1573"/>
                  </a:cubicBezTo>
                  <a:cubicBezTo>
                    <a:pt x="2148" y="1576"/>
                    <a:pt x="2145" y="1574"/>
                    <a:pt x="2146" y="1572"/>
                  </a:cubicBezTo>
                  <a:cubicBezTo>
                    <a:pt x="2143" y="1570"/>
                    <a:pt x="2141" y="1579"/>
                    <a:pt x="2138" y="1579"/>
                  </a:cubicBezTo>
                  <a:close/>
                  <a:moveTo>
                    <a:pt x="1934" y="1463"/>
                  </a:moveTo>
                  <a:cubicBezTo>
                    <a:pt x="1940" y="1465"/>
                    <a:pt x="1938" y="1470"/>
                    <a:pt x="1935" y="1475"/>
                  </a:cubicBezTo>
                  <a:cubicBezTo>
                    <a:pt x="1930" y="1473"/>
                    <a:pt x="1932" y="1468"/>
                    <a:pt x="1934" y="1463"/>
                  </a:cubicBezTo>
                  <a:close/>
                  <a:moveTo>
                    <a:pt x="1872" y="1441"/>
                  </a:moveTo>
                  <a:cubicBezTo>
                    <a:pt x="1874" y="1444"/>
                    <a:pt x="1874" y="1447"/>
                    <a:pt x="1873" y="1450"/>
                  </a:cubicBezTo>
                  <a:cubicBezTo>
                    <a:pt x="1869" y="1449"/>
                    <a:pt x="1867" y="1453"/>
                    <a:pt x="1861" y="1448"/>
                  </a:cubicBezTo>
                  <a:cubicBezTo>
                    <a:pt x="1863" y="1442"/>
                    <a:pt x="1870" y="1448"/>
                    <a:pt x="1872" y="1441"/>
                  </a:cubicBezTo>
                  <a:close/>
                  <a:moveTo>
                    <a:pt x="2131" y="1582"/>
                  </a:moveTo>
                  <a:cubicBezTo>
                    <a:pt x="2139" y="1590"/>
                    <a:pt x="2134" y="1592"/>
                    <a:pt x="2127" y="1604"/>
                  </a:cubicBezTo>
                  <a:cubicBezTo>
                    <a:pt x="2121" y="1600"/>
                    <a:pt x="2129" y="1590"/>
                    <a:pt x="2131" y="1582"/>
                  </a:cubicBezTo>
                  <a:close/>
                  <a:moveTo>
                    <a:pt x="1866" y="1479"/>
                  </a:moveTo>
                  <a:cubicBezTo>
                    <a:pt x="1867" y="1471"/>
                    <a:pt x="1883" y="1442"/>
                    <a:pt x="1875" y="1468"/>
                  </a:cubicBezTo>
                  <a:cubicBezTo>
                    <a:pt x="1883" y="1463"/>
                    <a:pt x="1876" y="1476"/>
                    <a:pt x="1878" y="1481"/>
                  </a:cubicBezTo>
                  <a:cubicBezTo>
                    <a:pt x="1873" y="1477"/>
                    <a:pt x="1872" y="1484"/>
                    <a:pt x="1866" y="1479"/>
                  </a:cubicBezTo>
                  <a:close/>
                  <a:moveTo>
                    <a:pt x="1837" y="1466"/>
                  </a:moveTo>
                  <a:cubicBezTo>
                    <a:pt x="1830" y="1462"/>
                    <a:pt x="1833" y="1455"/>
                    <a:pt x="1833" y="1450"/>
                  </a:cubicBezTo>
                  <a:cubicBezTo>
                    <a:pt x="1838" y="1453"/>
                    <a:pt x="1840" y="1449"/>
                    <a:pt x="1842" y="1446"/>
                  </a:cubicBezTo>
                  <a:cubicBezTo>
                    <a:pt x="1848" y="1455"/>
                    <a:pt x="1841" y="1457"/>
                    <a:pt x="1837" y="1466"/>
                  </a:cubicBezTo>
                  <a:close/>
                  <a:moveTo>
                    <a:pt x="2055" y="1565"/>
                  </a:moveTo>
                  <a:cubicBezTo>
                    <a:pt x="2060" y="1569"/>
                    <a:pt x="2052" y="1577"/>
                    <a:pt x="2048" y="1581"/>
                  </a:cubicBezTo>
                  <a:cubicBezTo>
                    <a:pt x="2043" y="1578"/>
                    <a:pt x="2050" y="1566"/>
                    <a:pt x="2055" y="1565"/>
                  </a:cubicBezTo>
                  <a:close/>
                  <a:moveTo>
                    <a:pt x="1887" y="1477"/>
                  </a:moveTo>
                  <a:cubicBezTo>
                    <a:pt x="1890" y="1481"/>
                    <a:pt x="1894" y="1484"/>
                    <a:pt x="1894" y="1488"/>
                  </a:cubicBezTo>
                  <a:cubicBezTo>
                    <a:pt x="1891" y="1492"/>
                    <a:pt x="1886" y="1488"/>
                    <a:pt x="1881" y="1485"/>
                  </a:cubicBezTo>
                  <a:cubicBezTo>
                    <a:pt x="1882" y="1481"/>
                    <a:pt x="1884" y="1479"/>
                    <a:pt x="1887" y="1477"/>
                  </a:cubicBezTo>
                  <a:close/>
                  <a:moveTo>
                    <a:pt x="1833" y="1488"/>
                  </a:moveTo>
                  <a:cubicBezTo>
                    <a:pt x="1829" y="1477"/>
                    <a:pt x="1825" y="1493"/>
                    <a:pt x="1818" y="1487"/>
                  </a:cubicBezTo>
                  <a:cubicBezTo>
                    <a:pt x="1821" y="1493"/>
                    <a:pt x="1818" y="1499"/>
                    <a:pt x="1822" y="1505"/>
                  </a:cubicBezTo>
                  <a:cubicBezTo>
                    <a:pt x="1816" y="1510"/>
                    <a:pt x="1818" y="1511"/>
                    <a:pt x="1816" y="1518"/>
                  </a:cubicBezTo>
                  <a:cubicBezTo>
                    <a:pt x="1815" y="1516"/>
                    <a:pt x="1810" y="1519"/>
                    <a:pt x="1805" y="1522"/>
                  </a:cubicBezTo>
                  <a:cubicBezTo>
                    <a:pt x="1800" y="1526"/>
                    <a:pt x="1794" y="1531"/>
                    <a:pt x="1793" y="1532"/>
                  </a:cubicBezTo>
                  <a:cubicBezTo>
                    <a:pt x="1784" y="1534"/>
                    <a:pt x="1790" y="1519"/>
                    <a:pt x="1797" y="1526"/>
                  </a:cubicBezTo>
                  <a:cubicBezTo>
                    <a:pt x="1796" y="1522"/>
                    <a:pt x="1796" y="1516"/>
                    <a:pt x="1799" y="1511"/>
                  </a:cubicBezTo>
                  <a:cubicBezTo>
                    <a:pt x="1801" y="1506"/>
                    <a:pt x="1805" y="1502"/>
                    <a:pt x="1811" y="1502"/>
                  </a:cubicBezTo>
                  <a:cubicBezTo>
                    <a:pt x="1812" y="1498"/>
                    <a:pt x="1813" y="1492"/>
                    <a:pt x="1815" y="1487"/>
                  </a:cubicBezTo>
                  <a:cubicBezTo>
                    <a:pt x="1817" y="1482"/>
                    <a:pt x="1821" y="1479"/>
                    <a:pt x="1827" y="1482"/>
                  </a:cubicBezTo>
                  <a:cubicBezTo>
                    <a:pt x="1822" y="1480"/>
                    <a:pt x="1826" y="1473"/>
                    <a:pt x="1823" y="1475"/>
                  </a:cubicBezTo>
                  <a:cubicBezTo>
                    <a:pt x="1825" y="1471"/>
                    <a:pt x="1830" y="1471"/>
                    <a:pt x="1829" y="1462"/>
                  </a:cubicBezTo>
                  <a:cubicBezTo>
                    <a:pt x="1837" y="1472"/>
                    <a:pt x="1832" y="1478"/>
                    <a:pt x="1833" y="1488"/>
                  </a:cubicBezTo>
                  <a:close/>
                  <a:moveTo>
                    <a:pt x="2141" y="1683"/>
                  </a:moveTo>
                  <a:cubicBezTo>
                    <a:pt x="2137" y="1679"/>
                    <a:pt x="2144" y="1665"/>
                    <a:pt x="2148" y="1664"/>
                  </a:cubicBezTo>
                  <a:cubicBezTo>
                    <a:pt x="2148" y="1669"/>
                    <a:pt x="2144" y="1676"/>
                    <a:pt x="2141" y="1683"/>
                  </a:cubicBezTo>
                  <a:close/>
                  <a:moveTo>
                    <a:pt x="1933" y="1540"/>
                  </a:moveTo>
                  <a:cubicBezTo>
                    <a:pt x="1936" y="1549"/>
                    <a:pt x="1931" y="1561"/>
                    <a:pt x="1921" y="1560"/>
                  </a:cubicBezTo>
                  <a:cubicBezTo>
                    <a:pt x="1930" y="1553"/>
                    <a:pt x="1925" y="1548"/>
                    <a:pt x="1933" y="1540"/>
                  </a:cubicBezTo>
                  <a:close/>
                  <a:moveTo>
                    <a:pt x="2166" y="1709"/>
                  </a:moveTo>
                  <a:cubicBezTo>
                    <a:pt x="2162" y="1705"/>
                    <a:pt x="2161" y="1699"/>
                    <a:pt x="2155" y="1706"/>
                  </a:cubicBezTo>
                  <a:cubicBezTo>
                    <a:pt x="2153" y="1703"/>
                    <a:pt x="2157" y="1698"/>
                    <a:pt x="2159" y="1694"/>
                  </a:cubicBezTo>
                  <a:cubicBezTo>
                    <a:pt x="2159" y="1704"/>
                    <a:pt x="2174" y="1696"/>
                    <a:pt x="2166" y="1709"/>
                  </a:cubicBezTo>
                  <a:close/>
                  <a:moveTo>
                    <a:pt x="2013" y="1626"/>
                  </a:moveTo>
                  <a:cubicBezTo>
                    <a:pt x="2015" y="1625"/>
                    <a:pt x="2019" y="1627"/>
                    <a:pt x="2021" y="1622"/>
                  </a:cubicBezTo>
                  <a:cubicBezTo>
                    <a:pt x="2024" y="1628"/>
                    <a:pt x="2015" y="1638"/>
                    <a:pt x="2010" y="1642"/>
                  </a:cubicBezTo>
                  <a:cubicBezTo>
                    <a:pt x="2004" y="1638"/>
                    <a:pt x="2023" y="1628"/>
                    <a:pt x="2013" y="1626"/>
                  </a:cubicBezTo>
                  <a:close/>
                  <a:moveTo>
                    <a:pt x="2152" y="1714"/>
                  </a:moveTo>
                  <a:cubicBezTo>
                    <a:pt x="2157" y="1716"/>
                    <a:pt x="2159" y="1720"/>
                    <a:pt x="2154" y="1726"/>
                  </a:cubicBezTo>
                  <a:cubicBezTo>
                    <a:pt x="2149" y="1724"/>
                    <a:pt x="2145" y="1721"/>
                    <a:pt x="2152" y="1714"/>
                  </a:cubicBezTo>
                  <a:close/>
                  <a:moveTo>
                    <a:pt x="1967" y="1616"/>
                  </a:moveTo>
                  <a:cubicBezTo>
                    <a:pt x="1961" y="1613"/>
                    <a:pt x="1960" y="1608"/>
                    <a:pt x="1965" y="1603"/>
                  </a:cubicBezTo>
                  <a:cubicBezTo>
                    <a:pt x="1966" y="1607"/>
                    <a:pt x="1971" y="1610"/>
                    <a:pt x="1967" y="1616"/>
                  </a:cubicBezTo>
                  <a:close/>
                  <a:moveTo>
                    <a:pt x="2121" y="1756"/>
                  </a:moveTo>
                  <a:cubicBezTo>
                    <a:pt x="2114" y="1751"/>
                    <a:pt x="2114" y="1751"/>
                    <a:pt x="2114" y="1751"/>
                  </a:cubicBezTo>
                  <a:cubicBezTo>
                    <a:pt x="2119" y="1744"/>
                    <a:pt x="2124" y="1746"/>
                    <a:pt x="2129" y="1740"/>
                  </a:cubicBezTo>
                  <a:cubicBezTo>
                    <a:pt x="2133" y="1743"/>
                    <a:pt x="2123" y="1751"/>
                    <a:pt x="2121" y="1756"/>
                  </a:cubicBezTo>
                  <a:close/>
                  <a:moveTo>
                    <a:pt x="1690" y="1437"/>
                  </a:moveTo>
                  <a:cubicBezTo>
                    <a:pt x="1692" y="1439"/>
                    <a:pt x="1692" y="1442"/>
                    <a:pt x="1691" y="1444"/>
                  </a:cubicBezTo>
                  <a:cubicBezTo>
                    <a:pt x="1690" y="1447"/>
                    <a:pt x="1688" y="1449"/>
                    <a:pt x="1687" y="1449"/>
                  </a:cubicBezTo>
                  <a:cubicBezTo>
                    <a:pt x="1685" y="1445"/>
                    <a:pt x="1687" y="1441"/>
                    <a:pt x="1690" y="1437"/>
                  </a:cubicBezTo>
                  <a:close/>
                  <a:moveTo>
                    <a:pt x="1803" y="1554"/>
                  </a:moveTo>
                  <a:cubicBezTo>
                    <a:pt x="1811" y="1543"/>
                    <a:pt x="1811" y="1543"/>
                    <a:pt x="1811" y="1543"/>
                  </a:cubicBezTo>
                  <a:cubicBezTo>
                    <a:pt x="1817" y="1547"/>
                    <a:pt x="1810" y="1561"/>
                    <a:pt x="1803" y="1554"/>
                  </a:cubicBezTo>
                  <a:close/>
                  <a:moveTo>
                    <a:pt x="1770" y="1530"/>
                  </a:moveTo>
                  <a:cubicBezTo>
                    <a:pt x="1771" y="1532"/>
                    <a:pt x="1773" y="1532"/>
                    <a:pt x="1774" y="1531"/>
                  </a:cubicBezTo>
                  <a:cubicBezTo>
                    <a:pt x="1775" y="1537"/>
                    <a:pt x="1772" y="1540"/>
                    <a:pt x="1769" y="1542"/>
                  </a:cubicBezTo>
                  <a:cubicBezTo>
                    <a:pt x="1766" y="1544"/>
                    <a:pt x="1762" y="1546"/>
                    <a:pt x="1759" y="1549"/>
                  </a:cubicBezTo>
                  <a:cubicBezTo>
                    <a:pt x="1762" y="1552"/>
                    <a:pt x="1761" y="1563"/>
                    <a:pt x="1765" y="1556"/>
                  </a:cubicBezTo>
                  <a:cubicBezTo>
                    <a:pt x="1768" y="1560"/>
                    <a:pt x="1761" y="1563"/>
                    <a:pt x="1759" y="1566"/>
                  </a:cubicBezTo>
                  <a:cubicBezTo>
                    <a:pt x="1757" y="1555"/>
                    <a:pt x="1751" y="1569"/>
                    <a:pt x="1745" y="1563"/>
                  </a:cubicBezTo>
                  <a:cubicBezTo>
                    <a:pt x="1750" y="1559"/>
                    <a:pt x="1754" y="1553"/>
                    <a:pt x="1758" y="1548"/>
                  </a:cubicBezTo>
                  <a:cubicBezTo>
                    <a:pt x="1760" y="1545"/>
                    <a:pt x="1762" y="1542"/>
                    <a:pt x="1764" y="1539"/>
                  </a:cubicBezTo>
                  <a:cubicBezTo>
                    <a:pt x="1766" y="1536"/>
                    <a:pt x="1767" y="1533"/>
                    <a:pt x="1770" y="1530"/>
                  </a:cubicBezTo>
                  <a:close/>
                  <a:moveTo>
                    <a:pt x="1977" y="1694"/>
                  </a:moveTo>
                  <a:cubicBezTo>
                    <a:pt x="1974" y="1698"/>
                    <a:pt x="1976" y="1700"/>
                    <a:pt x="1972" y="1704"/>
                  </a:cubicBezTo>
                  <a:cubicBezTo>
                    <a:pt x="1967" y="1706"/>
                    <a:pt x="1962" y="1709"/>
                    <a:pt x="1956" y="1713"/>
                  </a:cubicBezTo>
                  <a:cubicBezTo>
                    <a:pt x="1954" y="1708"/>
                    <a:pt x="1956" y="1700"/>
                    <a:pt x="1961" y="1696"/>
                  </a:cubicBezTo>
                  <a:cubicBezTo>
                    <a:pt x="1965" y="1691"/>
                    <a:pt x="1971" y="1689"/>
                    <a:pt x="1977" y="1694"/>
                  </a:cubicBezTo>
                  <a:close/>
                  <a:moveTo>
                    <a:pt x="1882" y="1660"/>
                  </a:moveTo>
                  <a:cubicBezTo>
                    <a:pt x="1886" y="1657"/>
                    <a:pt x="1893" y="1657"/>
                    <a:pt x="1885" y="1656"/>
                  </a:cubicBezTo>
                  <a:cubicBezTo>
                    <a:pt x="1882" y="1651"/>
                    <a:pt x="1891" y="1652"/>
                    <a:pt x="1894" y="1649"/>
                  </a:cubicBezTo>
                  <a:cubicBezTo>
                    <a:pt x="1899" y="1658"/>
                    <a:pt x="1888" y="1661"/>
                    <a:pt x="1889" y="1669"/>
                  </a:cubicBezTo>
                  <a:cubicBezTo>
                    <a:pt x="1885" y="1669"/>
                    <a:pt x="1882" y="1664"/>
                    <a:pt x="1882" y="1660"/>
                  </a:cubicBezTo>
                  <a:close/>
                  <a:moveTo>
                    <a:pt x="1770" y="1580"/>
                  </a:moveTo>
                  <a:cubicBezTo>
                    <a:pt x="1766" y="1574"/>
                    <a:pt x="1772" y="1565"/>
                    <a:pt x="1779" y="1566"/>
                  </a:cubicBezTo>
                  <a:cubicBezTo>
                    <a:pt x="1786" y="1575"/>
                    <a:pt x="1776" y="1576"/>
                    <a:pt x="1770" y="1580"/>
                  </a:cubicBezTo>
                  <a:close/>
                  <a:moveTo>
                    <a:pt x="1942" y="1730"/>
                  </a:moveTo>
                  <a:cubicBezTo>
                    <a:pt x="1946" y="1723"/>
                    <a:pt x="1949" y="1724"/>
                    <a:pt x="1953" y="1720"/>
                  </a:cubicBezTo>
                  <a:cubicBezTo>
                    <a:pt x="1960" y="1724"/>
                    <a:pt x="1945" y="1736"/>
                    <a:pt x="1942" y="1730"/>
                  </a:cubicBezTo>
                  <a:close/>
                  <a:moveTo>
                    <a:pt x="1742" y="1553"/>
                  </a:moveTo>
                  <a:cubicBezTo>
                    <a:pt x="1743" y="1557"/>
                    <a:pt x="1742" y="1559"/>
                    <a:pt x="1740" y="1561"/>
                  </a:cubicBezTo>
                  <a:cubicBezTo>
                    <a:pt x="1739" y="1562"/>
                    <a:pt x="1737" y="1564"/>
                    <a:pt x="1734" y="1566"/>
                  </a:cubicBezTo>
                  <a:cubicBezTo>
                    <a:pt x="1733" y="1558"/>
                    <a:pt x="1737" y="1559"/>
                    <a:pt x="1742" y="1553"/>
                  </a:cubicBezTo>
                  <a:close/>
                  <a:moveTo>
                    <a:pt x="1898" y="1698"/>
                  </a:moveTo>
                  <a:cubicBezTo>
                    <a:pt x="1904" y="1702"/>
                    <a:pt x="1894" y="1708"/>
                    <a:pt x="1893" y="1713"/>
                  </a:cubicBezTo>
                  <a:cubicBezTo>
                    <a:pt x="1893" y="1710"/>
                    <a:pt x="1892" y="1706"/>
                    <a:pt x="1889" y="1708"/>
                  </a:cubicBezTo>
                  <a:cubicBezTo>
                    <a:pt x="1886" y="1704"/>
                    <a:pt x="1896" y="1698"/>
                    <a:pt x="1898" y="1698"/>
                  </a:cubicBezTo>
                  <a:close/>
                  <a:moveTo>
                    <a:pt x="1809" y="1625"/>
                  </a:moveTo>
                  <a:cubicBezTo>
                    <a:pt x="1812" y="1633"/>
                    <a:pt x="1803" y="1647"/>
                    <a:pt x="1792" y="1640"/>
                  </a:cubicBezTo>
                  <a:cubicBezTo>
                    <a:pt x="1796" y="1635"/>
                    <a:pt x="1803" y="1631"/>
                    <a:pt x="1809" y="1625"/>
                  </a:cubicBezTo>
                  <a:close/>
                  <a:moveTo>
                    <a:pt x="1767" y="1619"/>
                  </a:moveTo>
                  <a:cubicBezTo>
                    <a:pt x="1764" y="1611"/>
                    <a:pt x="1773" y="1611"/>
                    <a:pt x="1778" y="1605"/>
                  </a:cubicBezTo>
                  <a:cubicBezTo>
                    <a:pt x="1783" y="1613"/>
                    <a:pt x="1771" y="1613"/>
                    <a:pt x="1767" y="1619"/>
                  </a:cubicBezTo>
                  <a:close/>
                  <a:moveTo>
                    <a:pt x="1673" y="1536"/>
                  </a:moveTo>
                  <a:cubicBezTo>
                    <a:pt x="1667" y="1531"/>
                    <a:pt x="1676" y="1527"/>
                    <a:pt x="1677" y="1522"/>
                  </a:cubicBezTo>
                  <a:cubicBezTo>
                    <a:pt x="1681" y="1528"/>
                    <a:pt x="1675" y="1532"/>
                    <a:pt x="1673" y="1536"/>
                  </a:cubicBezTo>
                  <a:close/>
                  <a:moveTo>
                    <a:pt x="1935" y="1785"/>
                  </a:moveTo>
                  <a:cubicBezTo>
                    <a:pt x="1931" y="1776"/>
                    <a:pt x="1939" y="1776"/>
                    <a:pt x="1946" y="1771"/>
                  </a:cubicBezTo>
                  <a:cubicBezTo>
                    <a:pt x="1947" y="1778"/>
                    <a:pt x="1937" y="1777"/>
                    <a:pt x="1935" y="1785"/>
                  </a:cubicBezTo>
                  <a:close/>
                  <a:moveTo>
                    <a:pt x="2010" y="1861"/>
                  </a:moveTo>
                  <a:cubicBezTo>
                    <a:pt x="2018" y="1852"/>
                    <a:pt x="2018" y="1852"/>
                    <a:pt x="2018" y="1852"/>
                  </a:cubicBezTo>
                  <a:cubicBezTo>
                    <a:pt x="2025" y="1857"/>
                    <a:pt x="2026" y="1863"/>
                    <a:pt x="2020" y="1870"/>
                  </a:cubicBezTo>
                  <a:cubicBezTo>
                    <a:pt x="2021" y="1863"/>
                    <a:pt x="2014" y="1868"/>
                    <a:pt x="2010" y="1861"/>
                  </a:cubicBezTo>
                  <a:close/>
                  <a:moveTo>
                    <a:pt x="1862" y="1724"/>
                  </a:moveTo>
                  <a:cubicBezTo>
                    <a:pt x="1858" y="1730"/>
                    <a:pt x="1849" y="1743"/>
                    <a:pt x="1842" y="1741"/>
                  </a:cubicBezTo>
                  <a:cubicBezTo>
                    <a:pt x="1840" y="1744"/>
                    <a:pt x="1846" y="1747"/>
                    <a:pt x="1839" y="1750"/>
                  </a:cubicBezTo>
                  <a:cubicBezTo>
                    <a:pt x="1838" y="1749"/>
                    <a:pt x="1839" y="1747"/>
                    <a:pt x="1837" y="1745"/>
                  </a:cubicBezTo>
                  <a:cubicBezTo>
                    <a:pt x="1833" y="1748"/>
                    <a:pt x="1835" y="1757"/>
                    <a:pt x="1829" y="1750"/>
                  </a:cubicBezTo>
                  <a:cubicBezTo>
                    <a:pt x="1827" y="1753"/>
                    <a:pt x="1830" y="1755"/>
                    <a:pt x="1832" y="1753"/>
                  </a:cubicBezTo>
                  <a:cubicBezTo>
                    <a:pt x="1834" y="1762"/>
                    <a:pt x="1824" y="1754"/>
                    <a:pt x="1821" y="1755"/>
                  </a:cubicBezTo>
                  <a:cubicBezTo>
                    <a:pt x="1816" y="1747"/>
                    <a:pt x="1835" y="1744"/>
                    <a:pt x="1828" y="1739"/>
                  </a:cubicBezTo>
                  <a:cubicBezTo>
                    <a:pt x="1833" y="1735"/>
                    <a:pt x="1840" y="1731"/>
                    <a:pt x="1839" y="1737"/>
                  </a:cubicBezTo>
                  <a:cubicBezTo>
                    <a:pt x="1842" y="1728"/>
                    <a:pt x="1853" y="1730"/>
                    <a:pt x="1856" y="1721"/>
                  </a:cubicBezTo>
                  <a:cubicBezTo>
                    <a:pt x="1858" y="1724"/>
                    <a:pt x="1860" y="1726"/>
                    <a:pt x="1862" y="1724"/>
                  </a:cubicBezTo>
                  <a:close/>
                  <a:moveTo>
                    <a:pt x="1919" y="1787"/>
                  </a:moveTo>
                  <a:cubicBezTo>
                    <a:pt x="1917" y="1787"/>
                    <a:pt x="1914" y="1788"/>
                    <a:pt x="1912" y="1791"/>
                  </a:cubicBezTo>
                  <a:cubicBezTo>
                    <a:pt x="1908" y="1786"/>
                    <a:pt x="1905" y="1785"/>
                    <a:pt x="1901" y="1790"/>
                  </a:cubicBezTo>
                  <a:cubicBezTo>
                    <a:pt x="1902" y="1791"/>
                    <a:pt x="1904" y="1789"/>
                    <a:pt x="1906" y="1788"/>
                  </a:cubicBezTo>
                  <a:cubicBezTo>
                    <a:pt x="1906" y="1790"/>
                    <a:pt x="1906" y="1792"/>
                    <a:pt x="1908" y="1794"/>
                  </a:cubicBezTo>
                  <a:cubicBezTo>
                    <a:pt x="1898" y="1800"/>
                    <a:pt x="1907" y="1804"/>
                    <a:pt x="1899" y="1810"/>
                  </a:cubicBezTo>
                  <a:cubicBezTo>
                    <a:pt x="1890" y="1802"/>
                    <a:pt x="1899" y="1791"/>
                    <a:pt x="1889" y="1789"/>
                  </a:cubicBezTo>
                  <a:cubicBezTo>
                    <a:pt x="1896" y="1785"/>
                    <a:pt x="1893" y="1785"/>
                    <a:pt x="1900" y="1778"/>
                  </a:cubicBezTo>
                  <a:cubicBezTo>
                    <a:pt x="1908" y="1775"/>
                    <a:pt x="1905" y="1789"/>
                    <a:pt x="1915" y="1779"/>
                  </a:cubicBezTo>
                  <a:cubicBezTo>
                    <a:pt x="1919" y="1781"/>
                    <a:pt x="1917" y="1784"/>
                    <a:pt x="1919" y="1787"/>
                  </a:cubicBezTo>
                  <a:close/>
                  <a:moveTo>
                    <a:pt x="1850" y="1769"/>
                  </a:moveTo>
                  <a:cubicBezTo>
                    <a:pt x="1860" y="1764"/>
                    <a:pt x="1863" y="1751"/>
                    <a:pt x="1873" y="1762"/>
                  </a:cubicBezTo>
                  <a:cubicBezTo>
                    <a:pt x="1870" y="1762"/>
                    <a:pt x="1856" y="1765"/>
                    <a:pt x="1863" y="1772"/>
                  </a:cubicBezTo>
                  <a:cubicBezTo>
                    <a:pt x="1856" y="1770"/>
                    <a:pt x="1858" y="1776"/>
                    <a:pt x="1851" y="1777"/>
                  </a:cubicBezTo>
                  <a:cubicBezTo>
                    <a:pt x="1851" y="1775"/>
                    <a:pt x="1854" y="1772"/>
                    <a:pt x="1850" y="1769"/>
                  </a:cubicBezTo>
                  <a:close/>
                  <a:moveTo>
                    <a:pt x="1918" y="1837"/>
                  </a:moveTo>
                  <a:cubicBezTo>
                    <a:pt x="1926" y="1846"/>
                    <a:pt x="1927" y="1843"/>
                    <a:pt x="1937" y="1845"/>
                  </a:cubicBezTo>
                  <a:cubicBezTo>
                    <a:pt x="1936" y="1856"/>
                    <a:pt x="1919" y="1850"/>
                    <a:pt x="1932" y="1856"/>
                  </a:cubicBezTo>
                  <a:cubicBezTo>
                    <a:pt x="1927" y="1858"/>
                    <a:pt x="1923" y="1857"/>
                    <a:pt x="1918" y="1860"/>
                  </a:cubicBezTo>
                  <a:cubicBezTo>
                    <a:pt x="1918" y="1856"/>
                    <a:pt x="1923" y="1851"/>
                    <a:pt x="1923" y="1846"/>
                  </a:cubicBezTo>
                  <a:cubicBezTo>
                    <a:pt x="1914" y="1839"/>
                    <a:pt x="1906" y="1851"/>
                    <a:pt x="1898" y="1854"/>
                  </a:cubicBezTo>
                  <a:cubicBezTo>
                    <a:pt x="1897" y="1849"/>
                    <a:pt x="1900" y="1847"/>
                    <a:pt x="1904" y="1845"/>
                  </a:cubicBezTo>
                  <a:cubicBezTo>
                    <a:pt x="1906" y="1844"/>
                    <a:pt x="1909" y="1844"/>
                    <a:pt x="1911" y="1842"/>
                  </a:cubicBezTo>
                  <a:cubicBezTo>
                    <a:pt x="1914" y="1841"/>
                    <a:pt x="1916" y="1839"/>
                    <a:pt x="1918" y="1837"/>
                  </a:cubicBezTo>
                  <a:close/>
                  <a:moveTo>
                    <a:pt x="1722" y="1628"/>
                  </a:moveTo>
                  <a:cubicBezTo>
                    <a:pt x="1727" y="1633"/>
                    <a:pt x="1717" y="1634"/>
                    <a:pt x="1715" y="1640"/>
                  </a:cubicBezTo>
                  <a:cubicBezTo>
                    <a:pt x="1712" y="1638"/>
                    <a:pt x="1713" y="1636"/>
                    <a:pt x="1715" y="1634"/>
                  </a:cubicBezTo>
                  <a:cubicBezTo>
                    <a:pt x="1718" y="1632"/>
                    <a:pt x="1721" y="1630"/>
                    <a:pt x="1722" y="1628"/>
                  </a:cubicBezTo>
                  <a:close/>
                  <a:moveTo>
                    <a:pt x="1798" y="1717"/>
                  </a:moveTo>
                  <a:cubicBezTo>
                    <a:pt x="1800" y="1723"/>
                    <a:pt x="1794" y="1727"/>
                    <a:pt x="1788" y="1729"/>
                  </a:cubicBezTo>
                  <a:cubicBezTo>
                    <a:pt x="1786" y="1725"/>
                    <a:pt x="1796" y="1721"/>
                    <a:pt x="1798" y="1717"/>
                  </a:cubicBezTo>
                  <a:close/>
                  <a:moveTo>
                    <a:pt x="1851" y="1780"/>
                  </a:moveTo>
                  <a:cubicBezTo>
                    <a:pt x="1852" y="1786"/>
                    <a:pt x="1839" y="1793"/>
                    <a:pt x="1836" y="1785"/>
                  </a:cubicBezTo>
                  <a:cubicBezTo>
                    <a:pt x="1842" y="1778"/>
                    <a:pt x="1845" y="1790"/>
                    <a:pt x="1851" y="1780"/>
                  </a:cubicBezTo>
                  <a:close/>
                  <a:moveTo>
                    <a:pt x="1782" y="1726"/>
                  </a:moveTo>
                  <a:cubicBezTo>
                    <a:pt x="1783" y="1731"/>
                    <a:pt x="1784" y="1737"/>
                    <a:pt x="1786" y="1743"/>
                  </a:cubicBezTo>
                  <a:cubicBezTo>
                    <a:pt x="1779" y="1746"/>
                    <a:pt x="1777" y="1762"/>
                    <a:pt x="1769" y="1754"/>
                  </a:cubicBezTo>
                  <a:cubicBezTo>
                    <a:pt x="1769" y="1760"/>
                    <a:pt x="1767" y="1765"/>
                    <a:pt x="1763" y="1771"/>
                  </a:cubicBezTo>
                  <a:cubicBezTo>
                    <a:pt x="1759" y="1768"/>
                    <a:pt x="1755" y="1769"/>
                    <a:pt x="1751" y="1763"/>
                  </a:cubicBezTo>
                  <a:cubicBezTo>
                    <a:pt x="1760" y="1756"/>
                    <a:pt x="1765" y="1750"/>
                    <a:pt x="1769" y="1745"/>
                  </a:cubicBezTo>
                  <a:cubicBezTo>
                    <a:pt x="1774" y="1739"/>
                    <a:pt x="1777" y="1733"/>
                    <a:pt x="1782" y="1726"/>
                  </a:cubicBezTo>
                  <a:close/>
                  <a:moveTo>
                    <a:pt x="1964" y="1927"/>
                  </a:moveTo>
                  <a:cubicBezTo>
                    <a:pt x="1955" y="1933"/>
                    <a:pt x="1949" y="1935"/>
                    <a:pt x="1945" y="1944"/>
                  </a:cubicBezTo>
                  <a:cubicBezTo>
                    <a:pt x="1943" y="1942"/>
                    <a:pt x="1942" y="1941"/>
                    <a:pt x="1940" y="1942"/>
                  </a:cubicBezTo>
                  <a:cubicBezTo>
                    <a:pt x="1942" y="1938"/>
                    <a:pt x="1953" y="1917"/>
                    <a:pt x="1964" y="1927"/>
                  </a:cubicBezTo>
                  <a:close/>
                  <a:moveTo>
                    <a:pt x="1897" y="1876"/>
                  </a:moveTo>
                  <a:cubicBezTo>
                    <a:pt x="1902" y="1869"/>
                    <a:pt x="1906" y="1872"/>
                    <a:pt x="1910" y="1876"/>
                  </a:cubicBezTo>
                  <a:cubicBezTo>
                    <a:pt x="1905" y="1882"/>
                    <a:pt x="1900" y="1882"/>
                    <a:pt x="1897" y="1876"/>
                  </a:cubicBezTo>
                  <a:close/>
                  <a:moveTo>
                    <a:pt x="1927" y="1981"/>
                  </a:moveTo>
                  <a:cubicBezTo>
                    <a:pt x="1914" y="1998"/>
                    <a:pt x="1885" y="2020"/>
                    <a:pt x="1869" y="2019"/>
                  </a:cubicBezTo>
                  <a:cubicBezTo>
                    <a:pt x="1875" y="2015"/>
                    <a:pt x="1882" y="2009"/>
                    <a:pt x="1888" y="2004"/>
                  </a:cubicBezTo>
                  <a:cubicBezTo>
                    <a:pt x="1895" y="1999"/>
                    <a:pt x="1903" y="1993"/>
                    <a:pt x="1910" y="1988"/>
                  </a:cubicBezTo>
                  <a:cubicBezTo>
                    <a:pt x="1918" y="1982"/>
                    <a:pt x="1925" y="1976"/>
                    <a:pt x="1933" y="1971"/>
                  </a:cubicBezTo>
                  <a:cubicBezTo>
                    <a:pt x="1941" y="1966"/>
                    <a:pt x="1949" y="1961"/>
                    <a:pt x="1956" y="1957"/>
                  </a:cubicBezTo>
                  <a:cubicBezTo>
                    <a:pt x="1953" y="1962"/>
                    <a:pt x="1948" y="1968"/>
                    <a:pt x="1943" y="1972"/>
                  </a:cubicBezTo>
                  <a:cubicBezTo>
                    <a:pt x="1938" y="1976"/>
                    <a:pt x="1932" y="1980"/>
                    <a:pt x="1927" y="1981"/>
                  </a:cubicBezTo>
                  <a:close/>
                  <a:moveTo>
                    <a:pt x="1672" y="1674"/>
                  </a:moveTo>
                  <a:cubicBezTo>
                    <a:pt x="1678" y="1669"/>
                    <a:pt x="1677" y="1666"/>
                    <a:pt x="1684" y="1665"/>
                  </a:cubicBezTo>
                  <a:cubicBezTo>
                    <a:pt x="1684" y="1670"/>
                    <a:pt x="1680" y="1680"/>
                    <a:pt x="1672" y="1674"/>
                  </a:cubicBezTo>
                  <a:close/>
                  <a:moveTo>
                    <a:pt x="1852" y="1880"/>
                  </a:moveTo>
                  <a:cubicBezTo>
                    <a:pt x="1847" y="1880"/>
                    <a:pt x="1841" y="1887"/>
                    <a:pt x="1836" y="1884"/>
                  </a:cubicBezTo>
                  <a:cubicBezTo>
                    <a:pt x="1832" y="1873"/>
                    <a:pt x="1847" y="1873"/>
                    <a:pt x="1848" y="1863"/>
                  </a:cubicBezTo>
                  <a:cubicBezTo>
                    <a:pt x="1850" y="1874"/>
                    <a:pt x="1845" y="1874"/>
                    <a:pt x="1852" y="1880"/>
                  </a:cubicBezTo>
                  <a:close/>
                  <a:moveTo>
                    <a:pt x="1706" y="1741"/>
                  </a:moveTo>
                  <a:cubicBezTo>
                    <a:pt x="1706" y="1741"/>
                    <a:pt x="1709" y="1739"/>
                    <a:pt x="1711" y="1737"/>
                  </a:cubicBezTo>
                  <a:cubicBezTo>
                    <a:pt x="1714" y="1735"/>
                    <a:pt x="1716" y="1733"/>
                    <a:pt x="1716" y="1733"/>
                  </a:cubicBezTo>
                  <a:cubicBezTo>
                    <a:pt x="1718" y="1740"/>
                    <a:pt x="1716" y="1746"/>
                    <a:pt x="1712" y="1752"/>
                  </a:cubicBezTo>
                  <a:cubicBezTo>
                    <a:pt x="1709" y="1758"/>
                    <a:pt x="1704" y="1764"/>
                    <a:pt x="1701" y="1769"/>
                  </a:cubicBezTo>
                  <a:cubicBezTo>
                    <a:pt x="1695" y="1758"/>
                    <a:pt x="1709" y="1751"/>
                    <a:pt x="1706" y="1741"/>
                  </a:cubicBezTo>
                  <a:close/>
                  <a:moveTo>
                    <a:pt x="1695" y="1749"/>
                  </a:moveTo>
                  <a:cubicBezTo>
                    <a:pt x="1697" y="1752"/>
                    <a:pt x="1695" y="1754"/>
                    <a:pt x="1697" y="1756"/>
                  </a:cubicBezTo>
                  <a:cubicBezTo>
                    <a:pt x="1695" y="1757"/>
                    <a:pt x="1694" y="1755"/>
                    <a:pt x="1693" y="1754"/>
                  </a:cubicBezTo>
                  <a:cubicBezTo>
                    <a:pt x="1692" y="1756"/>
                    <a:pt x="1690" y="1758"/>
                    <a:pt x="1687" y="1760"/>
                  </a:cubicBezTo>
                  <a:cubicBezTo>
                    <a:pt x="1686" y="1754"/>
                    <a:pt x="1689" y="1751"/>
                    <a:pt x="1695" y="1749"/>
                  </a:cubicBezTo>
                  <a:close/>
                  <a:moveTo>
                    <a:pt x="1809" y="2080"/>
                  </a:moveTo>
                  <a:cubicBezTo>
                    <a:pt x="1812" y="2073"/>
                    <a:pt x="1821" y="2069"/>
                    <a:pt x="1825" y="2068"/>
                  </a:cubicBezTo>
                  <a:cubicBezTo>
                    <a:pt x="1829" y="2068"/>
                    <a:pt x="1827" y="2071"/>
                    <a:pt x="1809" y="2080"/>
                  </a:cubicBezTo>
                  <a:close/>
                  <a:moveTo>
                    <a:pt x="1721" y="1908"/>
                  </a:moveTo>
                  <a:cubicBezTo>
                    <a:pt x="1724" y="1915"/>
                    <a:pt x="1713" y="1919"/>
                    <a:pt x="1709" y="1925"/>
                  </a:cubicBezTo>
                  <a:cubicBezTo>
                    <a:pt x="1706" y="1925"/>
                    <a:pt x="1704" y="1921"/>
                    <a:pt x="1701" y="1922"/>
                  </a:cubicBezTo>
                  <a:cubicBezTo>
                    <a:pt x="1701" y="1913"/>
                    <a:pt x="1713" y="1918"/>
                    <a:pt x="1721" y="1908"/>
                  </a:cubicBezTo>
                  <a:close/>
                  <a:moveTo>
                    <a:pt x="1646" y="1826"/>
                  </a:moveTo>
                  <a:cubicBezTo>
                    <a:pt x="1647" y="1815"/>
                    <a:pt x="1654" y="1824"/>
                    <a:pt x="1661" y="1820"/>
                  </a:cubicBezTo>
                  <a:cubicBezTo>
                    <a:pt x="1665" y="1830"/>
                    <a:pt x="1650" y="1826"/>
                    <a:pt x="1646" y="1826"/>
                  </a:cubicBezTo>
                  <a:close/>
                  <a:moveTo>
                    <a:pt x="1737" y="1967"/>
                  </a:moveTo>
                  <a:cubicBezTo>
                    <a:pt x="1747" y="1966"/>
                    <a:pt x="1731" y="1983"/>
                    <a:pt x="1728" y="1972"/>
                  </a:cubicBezTo>
                  <a:cubicBezTo>
                    <a:pt x="1731" y="1966"/>
                    <a:pt x="1739" y="1972"/>
                    <a:pt x="1737" y="1967"/>
                  </a:cubicBezTo>
                  <a:close/>
                  <a:moveTo>
                    <a:pt x="1602" y="1764"/>
                  </a:moveTo>
                  <a:cubicBezTo>
                    <a:pt x="1597" y="1759"/>
                    <a:pt x="1606" y="1758"/>
                    <a:pt x="1603" y="1754"/>
                  </a:cubicBezTo>
                  <a:cubicBezTo>
                    <a:pt x="1609" y="1753"/>
                    <a:pt x="1609" y="1763"/>
                    <a:pt x="1602" y="1764"/>
                  </a:cubicBezTo>
                  <a:close/>
                  <a:moveTo>
                    <a:pt x="1625" y="1873"/>
                  </a:moveTo>
                  <a:cubicBezTo>
                    <a:pt x="1620" y="1869"/>
                    <a:pt x="1619" y="1870"/>
                    <a:pt x="1617" y="1868"/>
                  </a:cubicBezTo>
                  <a:cubicBezTo>
                    <a:pt x="1613" y="1860"/>
                    <a:pt x="1633" y="1858"/>
                    <a:pt x="1630" y="1851"/>
                  </a:cubicBezTo>
                  <a:cubicBezTo>
                    <a:pt x="1642" y="1850"/>
                    <a:pt x="1646" y="1845"/>
                    <a:pt x="1656" y="1843"/>
                  </a:cubicBezTo>
                  <a:cubicBezTo>
                    <a:pt x="1657" y="1851"/>
                    <a:pt x="1652" y="1856"/>
                    <a:pt x="1645" y="1860"/>
                  </a:cubicBezTo>
                  <a:cubicBezTo>
                    <a:pt x="1638" y="1864"/>
                    <a:pt x="1630" y="1867"/>
                    <a:pt x="1625" y="1873"/>
                  </a:cubicBezTo>
                  <a:close/>
                  <a:moveTo>
                    <a:pt x="1616" y="1821"/>
                  </a:moveTo>
                  <a:cubicBezTo>
                    <a:pt x="1612" y="1820"/>
                    <a:pt x="1611" y="1812"/>
                    <a:pt x="1611" y="1807"/>
                  </a:cubicBezTo>
                  <a:cubicBezTo>
                    <a:pt x="1616" y="1804"/>
                    <a:pt x="1625" y="1819"/>
                    <a:pt x="1616" y="1821"/>
                  </a:cubicBezTo>
                  <a:close/>
                  <a:moveTo>
                    <a:pt x="1679" y="1933"/>
                  </a:moveTo>
                  <a:cubicBezTo>
                    <a:pt x="1677" y="1934"/>
                    <a:pt x="1677" y="1933"/>
                    <a:pt x="1676" y="1932"/>
                  </a:cubicBezTo>
                  <a:cubicBezTo>
                    <a:pt x="1674" y="1928"/>
                    <a:pt x="1674" y="1928"/>
                    <a:pt x="1674" y="1928"/>
                  </a:cubicBezTo>
                  <a:cubicBezTo>
                    <a:pt x="1674" y="1928"/>
                    <a:pt x="1676" y="1927"/>
                    <a:pt x="1678" y="1926"/>
                  </a:cubicBezTo>
                  <a:cubicBezTo>
                    <a:pt x="1680" y="1925"/>
                    <a:pt x="1682" y="1923"/>
                    <a:pt x="1682" y="1923"/>
                  </a:cubicBezTo>
                  <a:cubicBezTo>
                    <a:pt x="1688" y="1931"/>
                    <a:pt x="1678" y="1929"/>
                    <a:pt x="1679" y="1933"/>
                  </a:cubicBezTo>
                  <a:close/>
                  <a:moveTo>
                    <a:pt x="1671" y="1949"/>
                  </a:moveTo>
                  <a:cubicBezTo>
                    <a:pt x="1682" y="1943"/>
                    <a:pt x="1682" y="1943"/>
                    <a:pt x="1682" y="1943"/>
                  </a:cubicBezTo>
                  <a:cubicBezTo>
                    <a:pt x="1689" y="1947"/>
                    <a:pt x="1671" y="1957"/>
                    <a:pt x="1671" y="1949"/>
                  </a:cubicBezTo>
                  <a:close/>
                  <a:moveTo>
                    <a:pt x="1630" y="1883"/>
                  </a:moveTo>
                  <a:cubicBezTo>
                    <a:pt x="1635" y="1878"/>
                    <a:pt x="1635" y="1878"/>
                    <a:pt x="1642" y="1876"/>
                  </a:cubicBezTo>
                  <a:cubicBezTo>
                    <a:pt x="1645" y="1882"/>
                    <a:pt x="1633" y="1892"/>
                    <a:pt x="1630" y="1883"/>
                  </a:cubicBezTo>
                  <a:close/>
                  <a:moveTo>
                    <a:pt x="1736" y="2129"/>
                  </a:moveTo>
                  <a:cubicBezTo>
                    <a:pt x="1738" y="2123"/>
                    <a:pt x="1748" y="2115"/>
                    <a:pt x="1756" y="2116"/>
                  </a:cubicBezTo>
                  <a:cubicBezTo>
                    <a:pt x="1756" y="2121"/>
                    <a:pt x="1742" y="2124"/>
                    <a:pt x="1736" y="2129"/>
                  </a:cubicBezTo>
                  <a:close/>
                  <a:moveTo>
                    <a:pt x="1514" y="1679"/>
                  </a:moveTo>
                  <a:cubicBezTo>
                    <a:pt x="1516" y="1683"/>
                    <a:pt x="1509" y="1683"/>
                    <a:pt x="1506" y="1686"/>
                  </a:cubicBezTo>
                  <a:cubicBezTo>
                    <a:pt x="1505" y="1681"/>
                    <a:pt x="1505" y="1677"/>
                    <a:pt x="1511" y="1676"/>
                  </a:cubicBezTo>
                  <a:cubicBezTo>
                    <a:pt x="1512" y="1678"/>
                    <a:pt x="1513" y="1679"/>
                    <a:pt x="1514" y="1679"/>
                  </a:cubicBezTo>
                  <a:close/>
                  <a:moveTo>
                    <a:pt x="1648" y="1932"/>
                  </a:moveTo>
                  <a:cubicBezTo>
                    <a:pt x="1646" y="1933"/>
                    <a:pt x="1646" y="1930"/>
                    <a:pt x="1644" y="1929"/>
                  </a:cubicBezTo>
                  <a:cubicBezTo>
                    <a:pt x="1640" y="1931"/>
                    <a:pt x="1641" y="1934"/>
                    <a:pt x="1637" y="1936"/>
                  </a:cubicBezTo>
                  <a:cubicBezTo>
                    <a:pt x="1630" y="1930"/>
                    <a:pt x="1646" y="1930"/>
                    <a:pt x="1642" y="1925"/>
                  </a:cubicBezTo>
                  <a:cubicBezTo>
                    <a:pt x="1645" y="1924"/>
                    <a:pt x="1647" y="1929"/>
                    <a:pt x="1648" y="1932"/>
                  </a:cubicBezTo>
                  <a:close/>
                  <a:moveTo>
                    <a:pt x="1548" y="1762"/>
                  </a:moveTo>
                  <a:cubicBezTo>
                    <a:pt x="1546" y="1752"/>
                    <a:pt x="1539" y="1760"/>
                    <a:pt x="1537" y="1753"/>
                  </a:cubicBezTo>
                  <a:cubicBezTo>
                    <a:pt x="1541" y="1753"/>
                    <a:pt x="1546" y="1750"/>
                    <a:pt x="1550" y="1751"/>
                  </a:cubicBezTo>
                  <a:cubicBezTo>
                    <a:pt x="1549" y="1754"/>
                    <a:pt x="1553" y="1760"/>
                    <a:pt x="1548" y="1762"/>
                  </a:cubicBezTo>
                  <a:close/>
                  <a:moveTo>
                    <a:pt x="1589" y="1824"/>
                  </a:moveTo>
                  <a:cubicBezTo>
                    <a:pt x="1578" y="1830"/>
                    <a:pt x="1578" y="1830"/>
                    <a:pt x="1578" y="1830"/>
                  </a:cubicBezTo>
                  <a:cubicBezTo>
                    <a:pt x="1573" y="1820"/>
                    <a:pt x="1584" y="1814"/>
                    <a:pt x="1589" y="1824"/>
                  </a:cubicBezTo>
                  <a:close/>
                  <a:moveTo>
                    <a:pt x="1689" y="2074"/>
                  </a:moveTo>
                  <a:cubicBezTo>
                    <a:pt x="1687" y="2079"/>
                    <a:pt x="1682" y="2087"/>
                    <a:pt x="1677" y="2085"/>
                  </a:cubicBezTo>
                  <a:cubicBezTo>
                    <a:pt x="1671" y="2079"/>
                    <a:pt x="1684" y="2073"/>
                    <a:pt x="1689" y="2074"/>
                  </a:cubicBezTo>
                  <a:close/>
                  <a:moveTo>
                    <a:pt x="1596" y="1907"/>
                  </a:moveTo>
                  <a:cubicBezTo>
                    <a:pt x="1592" y="1910"/>
                    <a:pt x="1588" y="1911"/>
                    <a:pt x="1585" y="1910"/>
                  </a:cubicBezTo>
                  <a:cubicBezTo>
                    <a:pt x="1583" y="1904"/>
                    <a:pt x="1595" y="1899"/>
                    <a:pt x="1596" y="1907"/>
                  </a:cubicBezTo>
                  <a:close/>
                  <a:moveTo>
                    <a:pt x="1590" y="1920"/>
                  </a:moveTo>
                  <a:cubicBezTo>
                    <a:pt x="1596" y="1915"/>
                    <a:pt x="1599" y="1918"/>
                    <a:pt x="1602" y="1919"/>
                  </a:cubicBezTo>
                  <a:cubicBezTo>
                    <a:pt x="1603" y="1922"/>
                    <a:pt x="1591" y="1925"/>
                    <a:pt x="1590" y="1920"/>
                  </a:cubicBezTo>
                  <a:close/>
                  <a:moveTo>
                    <a:pt x="1497" y="1748"/>
                  </a:moveTo>
                  <a:cubicBezTo>
                    <a:pt x="1499" y="1742"/>
                    <a:pt x="1503" y="1738"/>
                    <a:pt x="1508" y="1738"/>
                  </a:cubicBezTo>
                  <a:cubicBezTo>
                    <a:pt x="1509" y="1743"/>
                    <a:pt x="1501" y="1749"/>
                    <a:pt x="1497" y="1748"/>
                  </a:cubicBezTo>
                  <a:close/>
                  <a:moveTo>
                    <a:pt x="1657" y="2090"/>
                  </a:moveTo>
                  <a:cubicBezTo>
                    <a:pt x="1644" y="2094"/>
                    <a:pt x="1649" y="2101"/>
                    <a:pt x="1638" y="2100"/>
                  </a:cubicBezTo>
                  <a:cubicBezTo>
                    <a:pt x="1640" y="2094"/>
                    <a:pt x="1645" y="2092"/>
                    <a:pt x="1650" y="2089"/>
                  </a:cubicBezTo>
                  <a:cubicBezTo>
                    <a:pt x="1655" y="2087"/>
                    <a:pt x="1661" y="2084"/>
                    <a:pt x="1664" y="2079"/>
                  </a:cubicBezTo>
                  <a:cubicBezTo>
                    <a:pt x="1664" y="2082"/>
                    <a:pt x="1662" y="2089"/>
                    <a:pt x="1670" y="2084"/>
                  </a:cubicBezTo>
                  <a:cubicBezTo>
                    <a:pt x="1675" y="2090"/>
                    <a:pt x="1657" y="2091"/>
                    <a:pt x="1664" y="2098"/>
                  </a:cubicBezTo>
                  <a:cubicBezTo>
                    <a:pt x="1662" y="2098"/>
                    <a:pt x="1659" y="2098"/>
                    <a:pt x="1656" y="2100"/>
                  </a:cubicBezTo>
                  <a:cubicBezTo>
                    <a:pt x="1652" y="2095"/>
                    <a:pt x="1659" y="2093"/>
                    <a:pt x="1657" y="2090"/>
                  </a:cubicBezTo>
                  <a:close/>
                  <a:moveTo>
                    <a:pt x="1524" y="1793"/>
                  </a:moveTo>
                  <a:cubicBezTo>
                    <a:pt x="1522" y="1790"/>
                    <a:pt x="1519" y="1790"/>
                    <a:pt x="1516" y="1790"/>
                  </a:cubicBezTo>
                  <a:cubicBezTo>
                    <a:pt x="1513" y="1791"/>
                    <a:pt x="1510" y="1791"/>
                    <a:pt x="1509" y="1788"/>
                  </a:cubicBezTo>
                  <a:cubicBezTo>
                    <a:pt x="1515" y="1785"/>
                    <a:pt x="1520" y="1786"/>
                    <a:pt x="1526" y="1784"/>
                  </a:cubicBezTo>
                  <a:cubicBezTo>
                    <a:pt x="1528" y="1788"/>
                    <a:pt x="1521" y="1789"/>
                    <a:pt x="1524" y="1793"/>
                  </a:cubicBezTo>
                  <a:close/>
                  <a:moveTo>
                    <a:pt x="1461" y="1657"/>
                  </a:moveTo>
                  <a:cubicBezTo>
                    <a:pt x="1455" y="1656"/>
                    <a:pt x="1455" y="1659"/>
                    <a:pt x="1450" y="1662"/>
                  </a:cubicBezTo>
                  <a:cubicBezTo>
                    <a:pt x="1451" y="1656"/>
                    <a:pt x="1449" y="1648"/>
                    <a:pt x="1458" y="1646"/>
                  </a:cubicBezTo>
                  <a:cubicBezTo>
                    <a:pt x="1457" y="1651"/>
                    <a:pt x="1463" y="1651"/>
                    <a:pt x="1461" y="1657"/>
                  </a:cubicBezTo>
                  <a:close/>
                  <a:moveTo>
                    <a:pt x="1439" y="1697"/>
                  </a:moveTo>
                  <a:cubicBezTo>
                    <a:pt x="1431" y="1694"/>
                    <a:pt x="1422" y="1698"/>
                    <a:pt x="1413" y="1703"/>
                  </a:cubicBezTo>
                  <a:cubicBezTo>
                    <a:pt x="1411" y="1704"/>
                    <a:pt x="1409" y="1705"/>
                    <a:pt x="1407" y="1706"/>
                  </a:cubicBezTo>
                  <a:cubicBezTo>
                    <a:pt x="1405" y="1707"/>
                    <a:pt x="1402" y="1708"/>
                    <a:pt x="1400" y="1708"/>
                  </a:cubicBezTo>
                  <a:cubicBezTo>
                    <a:pt x="1396" y="1710"/>
                    <a:pt x="1392" y="1710"/>
                    <a:pt x="1388" y="1708"/>
                  </a:cubicBezTo>
                  <a:cubicBezTo>
                    <a:pt x="1394" y="1705"/>
                    <a:pt x="1399" y="1703"/>
                    <a:pt x="1405" y="1700"/>
                  </a:cubicBezTo>
                  <a:cubicBezTo>
                    <a:pt x="1410" y="1698"/>
                    <a:pt x="1415" y="1696"/>
                    <a:pt x="1420" y="1694"/>
                  </a:cubicBezTo>
                  <a:cubicBezTo>
                    <a:pt x="1425" y="1692"/>
                    <a:pt x="1430" y="1690"/>
                    <a:pt x="1435" y="1687"/>
                  </a:cubicBezTo>
                  <a:cubicBezTo>
                    <a:pt x="1439" y="1684"/>
                    <a:pt x="1444" y="1681"/>
                    <a:pt x="1449" y="1677"/>
                  </a:cubicBezTo>
                  <a:cubicBezTo>
                    <a:pt x="1446" y="1687"/>
                    <a:pt x="1459" y="1689"/>
                    <a:pt x="1467" y="1690"/>
                  </a:cubicBezTo>
                  <a:cubicBezTo>
                    <a:pt x="1466" y="1696"/>
                    <a:pt x="1460" y="1693"/>
                    <a:pt x="1454" y="1691"/>
                  </a:cubicBezTo>
                  <a:cubicBezTo>
                    <a:pt x="1448" y="1689"/>
                    <a:pt x="1442" y="1688"/>
                    <a:pt x="1439" y="1697"/>
                  </a:cubicBezTo>
                  <a:close/>
                  <a:moveTo>
                    <a:pt x="1529" y="1833"/>
                  </a:moveTo>
                  <a:cubicBezTo>
                    <a:pt x="1537" y="1838"/>
                    <a:pt x="1516" y="1841"/>
                    <a:pt x="1515" y="1842"/>
                  </a:cubicBezTo>
                  <a:cubicBezTo>
                    <a:pt x="1512" y="1831"/>
                    <a:pt x="1530" y="1836"/>
                    <a:pt x="1529" y="1833"/>
                  </a:cubicBezTo>
                  <a:close/>
                  <a:moveTo>
                    <a:pt x="1540" y="1852"/>
                  </a:moveTo>
                  <a:cubicBezTo>
                    <a:pt x="1543" y="1863"/>
                    <a:pt x="1527" y="1865"/>
                    <a:pt x="1521" y="1867"/>
                  </a:cubicBezTo>
                  <a:cubicBezTo>
                    <a:pt x="1523" y="1863"/>
                    <a:pt x="1527" y="1860"/>
                    <a:pt x="1527" y="1855"/>
                  </a:cubicBezTo>
                  <a:cubicBezTo>
                    <a:pt x="1534" y="1863"/>
                    <a:pt x="1531" y="1856"/>
                    <a:pt x="1540" y="1852"/>
                  </a:cubicBezTo>
                  <a:close/>
                  <a:moveTo>
                    <a:pt x="1455" y="1667"/>
                  </a:moveTo>
                  <a:cubicBezTo>
                    <a:pt x="1448" y="1669"/>
                    <a:pt x="1449" y="1668"/>
                    <a:pt x="1443" y="1672"/>
                  </a:cubicBezTo>
                  <a:cubicBezTo>
                    <a:pt x="1439" y="1666"/>
                    <a:pt x="1454" y="1660"/>
                    <a:pt x="1455" y="1667"/>
                  </a:cubicBezTo>
                  <a:close/>
                  <a:moveTo>
                    <a:pt x="1490" y="1784"/>
                  </a:moveTo>
                  <a:cubicBezTo>
                    <a:pt x="1488" y="1778"/>
                    <a:pt x="1492" y="1776"/>
                    <a:pt x="1496" y="1774"/>
                  </a:cubicBezTo>
                  <a:cubicBezTo>
                    <a:pt x="1501" y="1776"/>
                    <a:pt x="1497" y="1781"/>
                    <a:pt x="1503" y="1781"/>
                  </a:cubicBezTo>
                  <a:cubicBezTo>
                    <a:pt x="1503" y="1788"/>
                    <a:pt x="1496" y="1777"/>
                    <a:pt x="1490" y="1784"/>
                  </a:cubicBezTo>
                  <a:close/>
                  <a:moveTo>
                    <a:pt x="1501" y="1800"/>
                  </a:moveTo>
                  <a:cubicBezTo>
                    <a:pt x="1502" y="1798"/>
                    <a:pt x="1505" y="1796"/>
                    <a:pt x="1502" y="1793"/>
                  </a:cubicBezTo>
                  <a:cubicBezTo>
                    <a:pt x="1500" y="1789"/>
                    <a:pt x="1496" y="1805"/>
                    <a:pt x="1492" y="1793"/>
                  </a:cubicBezTo>
                  <a:cubicBezTo>
                    <a:pt x="1500" y="1794"/>
                    <a:pt x="1496" y="1786"/>
                    <a:pt x="1504" y="1787"/>
                  </a:cubicBezTo>
                  <a:cubicBezTo>
                    <a:pt x="1509" y="1797"/>
                    <a:pt x="1509" y="1797"/>
                    <a:pt x="1509" y="1797"/>
                  </a:cubicBezTo>
                  <a:lnTo>
                    <a:pt x="1501" y="1800"/>
                  </a:lnTo>
                  <a:close/>
                  <a:moveTo>
                    <a:pt x="1437" y="1705"/>
                  </a:moveTo>
                  <a:cubicBezTo>
                    <a:pt x="1448" y="1698"/>
                    <a:pt x="1446" y="1697"/>
                    <a:pt x="1458" y="1694"/>
                  </a:cubicBezTo>
                  <a:cubicBezTo>
                    <a:pt x="1455" y="1698"/>
                    <a:pt x="1456" y="1705"/>
                    <a:pt x="1451" y="1709"/>
                  </a:cubicBezTo>
                  <a:cubicBezTo>
                    <a:pt x="1447" y="1698"/>
                    <a:pt x="1443" y="1712"/>
                    <a:pt x="1437" y="1705"/>
                  </a:cubicBezTo>
                  <a:close/>
                  <a:moveTo>
                    <a:pt x="1452" y="1720"/>
                  </a:moveTo>
                  <a:cubicBezTo>
                    <a:pt x="1452" y="1718"/>
                    <a:pt x="1452" y="1716"/>
                    <a:pt x="1451" y="1713"/>
                  </a:cubicBezTo>
                  <a:cubicBezTo>
                    <a:pt x="1457" y="1715"/>
                    <a:pt x="1459" y="1709"/>
                    <a:pt x="1463" y="1711"/>
                  </a:cubicBezTo>
                  <a:cubicBezTo>
                    <a:pt x="1462" y="1715"/>
                    <a:pt x="1456" y="1717"/>
                    <a:pt x="1452" y="1720"/>
                  </a:cubicBezTo>
                  <a:close/>
                  <a:moveTo>
                    <a:pt x="1525" y="1918"/>
                  </a:moveTo>
                  <a:cubicBezTo>
                    <a:pt x="1525" y="1911"/>
                    <a:pt x="1536" y="1903"/>
                    <a:pt x="1522" y="1905"/>
                  </a:cubicBezTo>
                  <a:cubicBezTo>
                    <a:pt x="1525" y="1897"/>
                    <a:pt x="1530" y="1899"/>
                    <a:pt x="1538" y="1893"/>
                  </a:cubicBezTo>
                  <a:cubicBezTo>
                    <a:pt x="1542" y="1902"/>
                    <a:pt x="1535" y="1907"/>
                    <a:pt x="1536" y="1910"/>
                  </a:cubicBezTo>
                  <a:cubicBezTo>
                    <a:pt x="1538" y="1915"/>
                    <a:pt x="1528" y="1915"/>
                    <a:pt x="1525" y="1918"/>
                  </a:cubicBezTo>
                  <a:close/>
                  <a:moveTo>
                    <a:pt x="1565" y="1969"/>
                  </a:moveTo>
                  <a:cubicBezTo>
                    <a:pt x="1566" y="1974"/>
                    <a:pt x="1559" y="1977"/>
                    <a:pt x="1554" y="1980"/>
                  </a:cubicBezTo>
                  <a:cubicBezTo>
                    <a:pt x="1548" y="1973"/>
                    <a:pt x="1560" y="1972"/>
                    <a:pt x="1565" y="1969"/>
                  </a:cubicBezTo>
                  <a:close/>
                  <a:moveTo>
                    <a:pt x="1538" y="1966"/>
                  </a:moveTo>
                  <a:cubicBezTo>
                    <a:pt x="1538" y="1966"/>
                    <a:pt x="1541" y="1965"/>
                    <a:pt x="1544" y="1964"/>
                  </a:cubicBezTo>
                  <a:cubicBezTo>
                    <a:pt x="1547" y="1962"/>
                    <a:pt x="1549" y="1961"/>
                    <a:pt x="1549" y="1961"/>
                  </a:cubicBezTo>
                  <a:cubicBezTo>
                    <a:pt x="1552" y="1964"/>
                    <a:pt x="1549" y="1967"/>
                    <a:pt x="1546" y="1968"/>
                  </a:cubicBezTo>
                  <a:cubicBezTo>
                    <a:pt x="1542" y="1970"/>
                    <a:pt x="1538" y="1969"/>
                    <a:pt x="1538" y="1966"/>
                  </a:cubicBezTo>
                  <a:close/>
                  <a:moveTo>
                    <a:pt x="1500" y="1850"/>
                  </a:moveTo>
                  <a:cubicBezTo>
                    <a:pt x="1497" y="1851"/>
                    <a:pt x="1495" y="1852"/>
                    <a:pt x="1495" y="1854"/>
                  </a:cubicBezTo>
                  <a:cubicBezTo>
                    <a:pt x="1491" y="1857"/>
                    <a:pt x="1491" y="1849"/>
                    <a:pt x="1487" y="1851"/>
                  </a:cubicBezTo>
                  <a:cubicBezTo>
                    <a:pt x="1484" y="1845"/>
                    <a:pt x="1498" y="1848"/>
                    <a:pt x="1495" y="1843"/>
                  </a:cubicBezTo>
                  <a:cubicBezTo>
                    <a:pt x="1498" y="1843"/>
                    <a:pt x="1499" y="1847"/>
                    <a:pt x="1500" y="1850"/>
                  </a:cubicBezTo>
                  <a:close/>
                  <a:moveTo>
                    <a:pt x="1500" y="1892"/>
                  </a:moveTo>
                  <a:cubicBezTo>
                    <a:pt x="1502" y="1890"/>
                    <a:pt x="1503" y="1889"/>
                    <a:pt x="1503" y="1886"/>
                  </a:cubicBezTo>
                  <a:cubicBezTo>
                    <a:pt x="1507" y="1885"/>
                    <a:pt x="1508" y="1893"/>
                    <a:pt x="1512" y="1892"/>
                  </a:cubicBezTo>
                  <a:cubicBezTo>
                    <a:pt x="1512" y="1895"/>
                    <a:pt x="1510" y="1897"/>
                    <a:pt x="1510" y="1900"/>
                  </a:cubicBezTo>
                  <a:cubicBezTo>
                    <a:pt x="1506" y="1900"/>
                    <a:pt x="1503" y="1896"/>
                    <a:pt x="1500" y="1892"/>
                  </a:cubicBezTo>
                  <a:close/>
                  <a:moveTo>
                    <a:pt x="1533" y="1945"/>
                  </a:moveTo>
                  <a:cubicBezTo>
                    <a:pt x="1536" y="1956"/>
                    <a:pt x="1516" y="1962"/>
                    <a:pt x="1511" y="1953"/>
                  </a:cubicBezTo>
                  <a:cubicBezTo>
                    <a:pt x="1518" y="1944"/>
                    <a:pt x="1525" y="1953"/>
                    <a:pt x="1533" y="1945"/>
                  </a:cubicBezTo>
                  <a:close/>
                  <a:moveTo>
                    <a:pt x="1541" y="1972"/>
                  </a:moveTo>
                  <a:cubicBezTo>
                    <a:pt x="1548" y="1972"/>
                    <a:pt x="1544" y="1983"/>
                    <a:pt x="1538" y="1984"/>
                  </a:cubicBezTo>
                  <a:cubicBezTo>
                    <a:pt x="1538" y="1980"/>
                    <a:pt x="1538" y="1975"/>
                    <a:pt x="1541" y="1972"/>
                  </a:cubicBezTo>
                  <a:close/>
                  <a:moveTo>
                    <a:pt x="1430" y="1726"/>
                  </a:moveTo>
                  <a:cubicBezTo>
                    <a:pt x="1433" y="1723"/>
                    <a:pt x="1434" y="1714"/>
                    <a:pt x="1440" y="1718"/>
                  </a:cubicBezTo>
                  <a:cubicBezTo>
                    <a:pt x="1443" y="1724"/>
                    <a:pt x="1432" y="1727"/>
                    <a:pt x="1430" y="1726"/>
                  </a:cubicBezTo>
                  <a:close/>
                  <a:moveTo>
                    <a:pt x="1435" y="1733"/>
                  </a:moveTo>
                  <a:cubicBezTo>
                    <a:pt x="1438" y="1742"/>
                    <a:pt x="1428" y="1744"/>
                    <a:pt x="1424" y="1744"/>
                  </a:cubicBezTo>
                  <a:cubicBezTo>
                    <a:pt x="1424" y="1739"/>
                    <a:pt x="1429" y="1736"/>
                    <a:pt x="1435" y="1733"/>
                  </a:cubicBezTo>
                  <a:close/>
                  <a:moveTo>
                    <a:pt x="1483" y="1914"/>
                  </a:moveTo>
                  <a:cubicBezTo>
                    <a:pt x="1476" y="1916"/>
                    <a:pt x="1476" y="1922"/>
                    <a:pt x="1471" y="1919"/>
                  </a:cubicBezTo>
                  <a:cubicBezTo>
                    <a:pt x="1470" y="1916"/>
                    <a:pt x="1475" y="1915"/>
                    <a:pt x="1478" y="1914"/>
                  </a:cubicBezTo>
                  <a:cubicBezTo>
                    <a:pt x="1476" y="1912"/>
                    <a:pt x="1473" y="1911"/>
                    <a:pt x="1469" y="1912"/>
                  </a:cubicBezTo>
                  <a:cubicBezTo>
                    <a:pt x="1470" y="1910"/>
                    <a:pt x="1469" y="1906"/>
                    <a:pt x="1467" y="1901"/>
                  </a:cubicBezTo>
                  <a:cubicBezTo>
                    <a:pt x="1474" y="1901"/>
                    <a:pt x="1474" y="1897"/>
                    <a:pt x="1479" y="1895"/>
                  </a:cubicBezTo>
                  <a:cubicBezTo>
                    <a:pt x="1487" y="1903"/>
                    <a:pt x="1479" y="1907"/>
                    <a:pt x="1483" y="1914"/>
                  </a:cubicBezTo>
                  <a:close/>
                  <a:moveTo>
                    <a:pt x="1432" y="1801"/>
                  </a:moveTo>
                  <a:cubicBezTo>
                    <a:pt x="1438" y="1801"/>
                    <a:pt x="1431" y="1792"/>
                    <a:pt x="1439" y="1792"/>
                  </a:cubicBezTo>
                  <a:cubicBezTo>
                    <a:pt x="1440" y="1797"/>
                    <a:pt x="1443" y="1795"/>
                    <a:pt x="1444" y="1802"/>
                  </a:cubicBezTo>
                  <a:cubicBezTo>
                    <a:pt x="1434" y="1808"/>
                    <a:pt x="1425" y="1810"/>
                    <a:pt x="1409" y="1811"/>
                  </a:cubicBezTo>
                  <a:cubicBezTo>
                    <a:pt x="1411" y="1806"/>
                    <a:pt x="1407" y="1806"/>
                    <a:pt x="1406" y="1800"/>
                  </a:cubicBezTo>
                  <a:cubicBezTo>
                    <a:pt x="1420" y="1799"/>
                    <a:pt x="1422" y="1795"/>
                    <a:pt x="1434" y="1789"/>
                  </a:cubicBezTo>
                  <a:cubicBezTo>
                    <a:pt x="1435" y="1794"/>
                    <a:pt x="1429" y="1795"/>
                    <a:pt x="1432" y="1801"/>
                  </a:cubicBezTo>
                  <a:close/>
                  <a:moveTo>
                    <a:pt x="1422" y="1802"/>
                  </a:moveTo>
                  <a:cubicBezTo>
                    <a:pt x="1419" y="1804"/>
                    <a:pt x="1411" y="1799"/>
                    <a:pt x="1411" y="1806"/>
                  </a:cubicBezTo>
                  <a:cubicBezTo>
                    <a:pt x="1415" y="1806"/>
                    <a:pt x="1423" y="1810"/>
                    <a:pt x="1422" y="1802"/>
                  </a:cubicBezTo>
                  <a:close/>
                  <a:moveTo>
                    <a:pt x="1466" y="1932"/>
                  </a:moveTo>
                  <a:cubicBezTo>
                    <a:pt x="1460" y="1932"/>
                    <a:pt x="1451" y="1923"/>
                    <a:pt x="1448" y="1928"/>
                  </a:cubicBezTo>
                  <a:cubicBezTo>
                    <a:pt x="1443" y="1930"/>
                    <a:pt x="1447" y="1918"/>
                    <a:pt x="1440" y="1924"/>
                  </a:cubicBezTo>
                  <a:cubicBezTo>
                    <a:pt x="1441" y="1919"/>
                    <a:pt x="1445" y="1917"/>
                    <a:pt x="1451" y="1916"/>
                  </a:cubicBezTo>
                  <a:cubicBezTo>
                    <a:pt x="1458" y="1922"/>
                    <a:pt x="1458" y="1922"/>
                    <a:pt x="1468" y="1917"/>
                  </a:cubicBezTo>
                  <a:cubicBezTo>
                    <a:pt x="1467" y="1923"/>
                    <a:pt x="1470" y="1931"/>
                    <a:pt x="1464" y="1934"/>
                  </a:cubicBezTo>
                  <a:cubicBezTo>
                    <a:pt x="1463" y="1933"/>
                    <a:pt x="1464" y="1932"/>
                    <a:pt x="1466" y="1932"/>
                  </a:cubicBezTo>
                  <a:close/>
                  <a:moveTo>
                    <a:pt x="1414" y="1759"/>
                  </a:moveTo>
                  <a:cubicBezTo>
                    <a:pt x="1410" y="1758"/>
                    <a:pt x="1400" y="1753"/>
                    <a:pt x="1409" y="1749"/>
                  </a:cubicBezTo>
                  <a:cubicBezTo>
                    <a:pt x="1409" y="1756"/>
                    <a:pt x="1413" y="1754"/>
                    <a:pt x="1414" y="1759"/>
                  </a:cubicBezTo>
                  <a:close/>
                  <a:moveTo>
                    <a:pt x="1477" y="2023"/>
                  </a:moveTo>
                  <a:cubicBezTo>
                    <a:pt x="1481" y="2016"/>
                    <a:pt x="1483" y="2019"/>
                    <a:pt x="1492" y="2014"/>
                  </a:cubicBezTo>
                  <a:cubicBezTo>
                    <a:pt x="1492" y="2023"/>
                    <a:pt x="1484" y="2023"/>
                    <a:pt x="1477" y="2023"/>
                  </a:cubicBezTo>
                  <a:close/>
                  <a:moveTo>
                    <a:pt x="1487" y="2091"/>
                  </a:moveTo>
                  <a:cubicBezTo>
                    <a:pt x="1488" y="2082"/>
                    <a:pt x="1499" y="2085"/>
                    <a:pt x="1507" y="2080"/>
                  </a:cubicBezTo>
                  <a:cubicBezTo>
                    <a:pt x="1495" y="2078"/>
                    <a:pt x="1482" y="2082"/>
                    <a:pt x="1473" y="2088"/>
                  </a:cubicBezTo>
                  <a:cubicBezTo>
                    <a:pt x="1472" y="2079"/>
                    <a:pt x="1461" y="2086"/>
                    <a:pt x="1459" y="2078"/>
                  </a:cubicBezTo>
                  <a:cubicBezTo>
                    <a:pt x="1465" y="2076"/>
                    <a:pt x="1468" y="2079"/>
                    <a:pt x="1473" y="2079"/>
                  </a:cubicBezTo>
                  <a:cubicBezTo>
                    <a:pt x="1472" y="2075"/>
                    <a:pt x="1470" y="2073"/>
                    <a:pt x="1466" y="2074"/>
                  </a:cubicBezTo>
                  <a:cubicBezTo>
                    <a:pt x="1471" y="2073"/>
                    <a:pt x="1475" y="2071"/>
                    <a:pt x="1478" y="2070"/>
                  </a:cubicBezTo>
                  <a:cubicBezTo>
                    <a:pt x="1482" y="2069"/>
                    <a:pt x="1485" y="2068"/>
                    <a:pt x="1488" y="2067"/>
                  </a:cubicBezTo>
                  <a:cubicBezTo>
                    <a:pt x="1494" y="2066"/>
                    <a:pt x="1500" y="2065"/>
                    <a:pt x="1509" y="2066"/>
                  </a:cubicBezTo>
                  <a:cubicBezTo>
                    <a:pt x="1497" y="2065"/>
                    <a:pt x="1518" y="2081"/>
                    <a:pt x="1523" y="2068"/>
                  </a:cubicBezTo>
                  <a:cubicBezTo>
                    <a:pt x="1521" y="2066"/>
                    <a:pt x="1517" y="2068"/>
                    <a:pt x="1516" y="2063"/>
                  </a:cubicBezTo>
                  <a:cubicBezTo>
                    <a:pt x="1530" y="2059"/>
                    <a:pt x="1541" y="2059"/>
                    <a:pt x="1555" y="2052"/>
                  </a:cubicBezTo>
                  <a:cubicBezTo>
                    <a:pt x="1548" y="2062"/>
                    <a:pt x="1583" y="2048"/>
                    <a:pt x="1591" y="2043"/>
                  </a:cubicBezTo>
                  <a:cubicBezTo>
                    <a:pt x="1594" y="2051"/>
                    <a:pt x="1594" y="2051"/>
                    <a:pt x="1594" y="2051"/>
                  </a:cubicBezTo>
                  <a:cubicBezTo>
                    <a:pt x="1578" y="2055"/>
                    <a:pt x="1565" y="2059"/>
                    <a:pt x="1553" y="2065"/>
                  </a:cubicBezTo>
                  <a:cubicBezTo>
                    <a:pt x="1546" y="2068"/>
                    <a:pt x="1540" y="2071"/>
                    <a:pt x="1533" y="2073"/>
                  </a:cubicBezTo>
                  <a:cubicBezTo>
                    <a:pt x="1526" y="2076"/>
                    <a:pt x="1519" y="2079"/>
                    <a:pt x="1511" y="2081"/>
                  </a:cubicBezTo>
                  <a:cubicBezTo>
                    <a:pt x="1510" y="2081"/>
                    <a:pt x="1509" y="2081"/>
                    <a:pt x="1508" y="2081"/>
                  </a:cubicBezTo>
                  <a:cubicBezTo>
                    <a:pt x="1509" y="2085"/>
                    <a:pt x="1505" y="2089"/>
                    <a:pt x="1504" y="2092"/>
                  </a:cubicBezTo>
                  <a:cubicBezTo>
                    <a:pt x="1496" y="2096"/>
                    <a:pt x="1498" y="2083"/>
                    <a:pt x="1487" y="2091"/>
                  </a:cubicBezTo>
                  <a:close/>
                  <a:moveTo>
                    <a:pt x="1380" y="1751"/>
                  </a:moveTo>
                  <a:cubicBezTo>
                    <a:pt x="1380" y="1751"/>
                    <a:pt x="1383" y="1751"/>
                    <a:pt x="1385" y="1750"/>
                  </a:cubicBezTo>
                  <a:cubicBezTo>
                    <a:pt x="1388" y="1749"/>
                    <a:pt x="1390" y="1748"/>
                    <a:pt x="1390" y="1748"/>
                  </a:cubicBezTo>
                  <a:cubicBezTo>
                    <a:pt x="1391" y="1765"/>
                    <a:pt x="1397" y="1752"/>
                    <a:pt x="1403" y="1754"/>
                  </a:cubicBezTo>
                  <a:cubicBezTo>
                    <a:pt x="1403" y="1759"/>
                    <a:pt x="1399" y="1761"/>
                    <a:pt x="1395" y="1762"/>
                  </a:cubicBezTo>
                  <a:cubicBezTo>
                    <a:pt x="1393" y="1762"/>
                    <a:pt x="1391" y="1763"/>
                    <a:pt x="1389" y="1763"/>
                  </a:cubicBezTo>
                  <a:cubicBezTo>
                    <a:pt x="1387" y="1764"/>
                    <a:pt x="1385" y="1764"/>
                    <a:pt x="1384" y="1766"/>
                  </a:cubicBezTo>
                  <a:cubicBezTo>
                    <a:pt x="1384" y="1758"/>
                    <a:pt x="1386" y="1757"/>
                    <a:pt x="1380" y="1751"/>
                  </a:cubicBezTo>
                  <a:close/>
                  <a:moveTo>
                    <a:pt x="1453" y="1945"/>
                  </a:moveTo>
                  <a:cubicBezTo>
                    <a:pt x="1459" y="1942"/>
                    <a:pt x="1463" y="1942"/>
                    <a:pt x="1464" y="1948"/>
                  </a:cubicBezTo>
                  <a:cubicBezTo>
                    <a:pt x="1458" y="1950"/>
                    <a:pt x="1454" y="1950"/>
                    <a:pt x="1453" y="1945"/>
                  </a:cubicBezTo>
                  <a:close/>
                  <a:moveTo>
                    <a:pt x="1371" y="1707"/>
                  </a:moveTo>
                  <a:cubicBezTo>
                    <a:pt x="1376" y="1702"/>
                    <a:pt x="1375" y="1712"/>
                    <a:pt x="1380" y="1709"/>
                  </a:cubicBezTo>
                  <a:cubicBezTo>
                    <a:pt x="1380" y="1714"/>
                    <a:pt x="1371" y="1714"/>
                    <a:pt x="1371" y="1707"/>
                  </a:cubicBezTo>
                  <a:close/>
                  <a:moveTo>
                    <a:pt x="1381" y="1736"/>
                  </a:moveTo>
                  <a:cubicBezTo>
                    <a:pt x="1381" y="1722"/>
                    <a:pt x="1363" y="1741"/>
                    <a:pt x="1360" y="1730"/>
                  </a:cubicBezTo>
                  <a:cubicBezTo>
                    <a:pt x="1364" y="1730"/>
                    <a:pt x="1368" y="1730"/>
                    <a:pt x="1372" y="1729"/>
                  </a:cubicBezTo>
                  <a:cubicBezTo>
                    <a:pt x="1374" y="1728"/>
                    <a:pt x="1376" y="1728"/>
                    <a:pt x="1378" y="1727"/>
                  </a:cubicBezTo>
                  <a:cubicBezTo>
                    <a:pt x="1380" y="1726"/>
                    <a:pt x="1382" y="1725"/>
                    <a:pt x="1384" y="1723"/>
                  </a:cubicBezTo>
                  <a:cubicBezTo>
                    <a:pt x="1383" y="1727"/>
                    <a:pt x="1387" y="1735"/>
                    <a:pt x="1381" y="1736"/>
                  </a:cubicBezTo>
                  <a:close/>
                  <a:moveTo>
                    <a:pt x="1441" y="1942"/>
                  </a:moveTo>
                  <a:cubicBezTo>
                    <a:pt x="1446" y="1942"/>
                    <a:pt x="1448" y="1950"/>
                    <a:pt x="1450" y="1957"/>
                  </a:cubicBezTo>
                  <a:cubicBezTo>
                    <a:pt x="1441" y="1957"/>
                    <a:pt x="1436" y="1950"/>
                    <a:pt x="1441" y="1942"/>
                  </a:cubicBezTo>
                  <a:close/>
                  <a:moveTo>
                    <a:pt x="1410" y="1889"/>
                  </a:moveTo>
                  <a:cubicBezTo>
                    <a:pt x="1403" y="1889"/>
                    <a:pt x="1411" y="1884"/>
                    <a:pt x="1411" y="1882"/>
                  </a:cubicBezTo>
                  <a:cubicBezTo>
                    <a:pt x="1405" y="1877"/>
                    <a:pt x="1396" y="1892"/>
                    <a:pt x="1393" y="1880"/>
                  </a:cubicBezTo>
                  <a:cubicBezTo>
                    <a:pt x="1400" y="1878"/>
                    <a:pt x="1406" y="1876"/>
                    <a:pt x="1416" y="1872"/>
                  </a:cubicBezTo>
                  <a:cubicBezTo>
                    <a:pt x="1419" y="1881"/>
                    <a:pt x="1415" y="1883"/>
                    <a:pt x="1420" y="1893"/>
                  </a:cubicBezTo>
                  <a:cubicBezTo>
                    <a:pt x="1414" y="1898"/>
                    <a:pt x="1412" y="1881"/>
                    <a:pt x="1410" y="1889"/>
                  </a:cubicBezTo>
                  <a:close/>
                  <a:moveTo>
                    <a:pt x="1443" y="2058"/>
                  </a:moveTo>
                  <a:cubicBezTo>
                    <a:pt x="1431" y="2056"/>
                    <a:pt x="1438" y="2054"/>
                    <a:pt x="1449" y="2052"/>
                  </a:cubicBezTo>
                  <a:cubicBezTo>
                    <a:pt x="1447" y="2050"/>
                    <a:pt x="1443" y="2051"/>
                    <a:pt x="1443" y="2047"/>
                  </a:cubicBezTo>
                  <a:cubicBezTo>
                    <a:pt x="1448" y="2040"/>
                    <a:pt x="1457" y="2045"/>
                    <a:pt x="1465" y="2043"/>
                  </a:cubicBezTo>
                  <a:cubicBezTo>
                    <a:pt x="1453" y="2048"/>
                    <a:pt x="1457" y="2051"/>
                    <a:pt x="1454" y="2059"/>
                  </a:cubicBezTo>
                  <a:cubicBezTo>
                    <a:pt x="1438" y="2060"/>
                    <a:pt x="1427" y="2071"/>
                    <a:pt x="1422" y="2054"/>
                  </a:cubicBezTo>
                  <a:cubicBezTo>
                    <a:pt x="1431" y="2053"/>
                    <a:pt x="1431" y="2064"/>
                    <a:pt x="1443" y="2058"/>
                  </a:cubicBezTo>
                  <a:close/>
                  <a:moveTo>
                    <a:pt x="1418" y="1950"/>
                  </a:moveTo>
                  <a:cubicBezTo>
                    <a:pt x="1425" y="1949"/>
                    <a:pt x="1424" y="1954"/>
                    <a:pt x="1431" y="1949"/>
                  </a:cubicBezTo>
                  <a:cubicBezTo>
                    <a:pt x="1430" y="1952"/>
                    <a:pt x="1430" y="1956"/>
                    <a:pt x="1424" y="1957"/>
                  </a:cubicBezTo>
                  <a:cubicBezTo>
                    <a:pt x="1424" y="1959"/>
                    <a:pt x="1426" y="1959"/>
                    <a:pt x="1427" y="1959"/>
                  </a:cubicBezTo>
                  <a:cubicBezTo>
                    <a:pt x="1425" y="1966"/>
                    <a:pt x="1418" y="1956"/>
                    <a:pt x="1418" y="1950"/>
                  </a:cubicBezTo>
                  <a:close/>
                  <a:moveTo>
                    <a:pt x="1369" y="1810"/>
                  </a:moveTo>
                  <a:cubicBezTo>
                    <a:pt x="1375" y="1808"/>
                    <a:pt x="1375" y="1818"/>
                    <a:pt x="1381" y="1816"/>
                  </a:cubicBezTo>
                  <a:cubicBezTo>
                    <a:pt x="1381" y="1819"/>
                    <a:pt x="1375" y="1819"/>
                    <a:pt x="1376" y="1822"/>
                  </a:cubicBezTo>
                  <a:cubicBezTo>
                    <a:pt x="1370" y="1821"/>
                    <a:pt x="1369" y="1817"/>
                    <a:pt x="1369" y="1810"/>
                  </a:cubicBezTo>
                  <a:close/>
                  <a:moveTo>
                    <a:pt x="1342" y="1734"/>
                  </a:moveTo>
                  <a:cubicBezTo>
                    <a:pt x="1347" y="1736"/>
                    <a:pt x="1352" y="1734"/>
                    <a:pt x="1356" y="1731"/>
                  </a:cubicBezTo>
                  <a:cubicBezTo>
                    <a:pt x="1360" y="1737"/>
                    <a:pt x="1342" y="1742"/>
                    <a:pt x="1342" y="1734"/>
                  </a:cubicBezTo>
                  <a:close/>
                  <a:moveTo>
                    <a:pt x="1364" y="1821"/>
                  </a:moveTo>
                  <a:cubicBezTo>
                    <a:pt x="1366" y="1831"/>
                    <a:pt x="1366" y="1831"/>
                    <a:pt x="1366" y="1831"/>
                  </a:cubicBezTo>
                  <a:cubicBezTo>
                    <a:pt x="1359" y="1835"/>
                    <a:pt x="1356" y="1820"/>
                    <a:pt x="1364" y="1821"/>
                  </a:cubicBezTo>
                  <a:close/>
                  <a:moveTo>
                    <a:pt x="1358" y="1968"/>
                  </a:moveTo>
                  <a:cubicBezTo>
                    <a:pt x="1367" y="1968"/>
                    <a:pt x="1373" y="1960"/>
                    <a:pt x="1388" y="1962"/>
                  </a:cubicBezTo>
                  <a:cubicBezTo>
                    <a:pt x="1386" y="1967"/>
                    <a:pt x="1383" y="1971"/>
                    <a:pt x="1377" y="1973"/>
                  </a:cubicBezTo>
                  <a:cubicBezTo>
                    <a:pt x="1379" y="1976"/>
                    <a:pt x="1382" y="1979"/>
                    <a:pt x="1387" y="1978"/>
                  </a:cubicBezTo>
                  <a:cubicBezTo>
                    <a:pt x="1388" y="1988"/>
                    <a:pt x="1376" y="1977"/>
                    <a:pt x="1376" y="1982"/>
                  </a:cubicBezTo>
                  <a:cubicBezTo>
                    <a:pt x="1374" y="1972"/>
                    <a:pt x="1362" y="1976"/>
                    <a:pt x="1358" y="1968"/>
                  </a:cubicBezTo>
                  <a:close/>
                  <a:moveTo>
                    <a:pt x="1371" y="2003"/>
                  </a:moveTo>
                  <a:cubicBezTo>
                    <a:pt x="1374" y="1997"/>
                    <a:pt x="1389" y="1999"/>
                    <a:pt x="1396" y="1996"/>
                  </a:cubicBezTo>
                  <a:cubicBezTo>
                    <a:pt x="1393" y="2005"/>
                    <a:pt x="1381" y="2000"/>
                    <a:pt x="1371" y="2003"/>
                  </a:cubicBezTo>
                  <a:close/>
                  <a:moveTo>
                    <a:pt x="1334" y="1754"/>
                  </a:moveTo>
                  <a:cubicBezTo>
                    <a:pt x="1334" y="1757"/>
                    <a:pt x="1331" y="1758"/>
                    <a:pt x="1332" y="1761"/>
                  </a:cubicBezTo>
                  <a:cubicBezTo>
                    <a:pt x="1327" y="1762"/>
                    <a:pt x="1327" y="1755"/>
                    <a:pt x="1326" y="1749"/>
                  </a:cubicBezTo>
                  <a:cubicBezTo>
                    <a:pt x="1331" y="1746"/>
                    <a:pt x="1330" y="1754"/>
                    <a:pt x="1334" y="1754"/>
                  </a:cubicBezTo>
                  <a:close/>
                  <a:moveTo>
                    <a:pt x="1378" y="2026"/>
                  </a:moveTo>
                  <a:cubicBezTo>
                    <a:pt x="1376" y="2032"/>
                    <a:pt x="1371" y="2033"/>
                    <a:pt x="1365" y="2034"/>
                  </a:cubicBezTo>
                  <a:cubicBezTo>
                    <a:pt x="1359" y="2035"/>
                    <a:pt x="1353" y="2035"/>
                    <a:pt x="1349" y="2038"/>
                  </a:cubicBezTo>
                  <a:cubicBezTo>
                    <a:pt x="1343" y="2031"/>
                    <a:pt x="1372" y="2031"/>
                    <a:pt x="1378" y="2026"/>
                  </a:cubicBezTo>
                  <a:close/>
                  <a:moveTo>
                    <a:pt x="1350" y="1965"/>
                  </a:moveTo>
                  <a:cubicBezTo>
                    <a:pt x="1351" y="1967"/>
                    <a:pt x="1353" y="1969"/>
                    <a:pt x="1355" y="1969"/>
                  </a:cubicBezTo>
                  <a:cubicBezTo>
                    <a:pt x="1347" y="1979"/>
                    <a:pt x="1329" y="1980"/>
                    <a:pt x="1312" y="1983"/>
                  </a:cubicBezTo>
                  <a:cubicBezTo>
                    <a:pt x="1318" y="1972"/>
                    <a:pt x="1347" y="1978"/>
                    <a:pt x="1350" y="1965"/>
                  </a:cubicBezTo>
                  <a:close/>
                  <a:moveTo>
                    <a:pt x="1313" y="1853"/>
                  </a:moveTo>
                  <a:cubicBezTo>
                    <a:pt x="1311" y="1842"/>
                    <a:pt x="1319" y="1840"/>
                    <a:pt x="1326" y="1837"/>
                  </a:cubicBezTo>
                  <a:cubicBezTo>
                    <a:pt x="1324" y="1844"/>
                    <a:pt x="1319" y="1849"/>
                    <a:pt x="1313" y="1853"/>
                  </a:cubicBezTo>
                  <a:close/>
                  <a:moveTo>
                    <a:pt x="1326" y="2066"/>
                  </a:moveTo>
                  <a:cubicBezTo>
                    <a:pt x="1332" y="2055"/>
                    <a:pt x="1347" y="2050"/>
                    <a:pt x="1364" y="2051"/>
                  </a:cubicBezTo>
                  <a:cubicBezTo>
                    <a:pt x="1360" y="2061"/>
                    <a:pt x="1339" y="2074"/>
                    <a:pt x="1326" y="2066"/>
                  </a:cubicBezTo>
                  <a:close/>
                  <a:moveTo>
                    <a:pt x="1343" y="2079"/>
                  </a:moveTo>
                  <a:cubicBezTo>
                    <a:pt x="1343" y="2077"/>
                    <a:pt x="1342" y="2077"/>
                    <a:pt x="1341" y="2077"/>
                  </a:cubicBezTo>
                  <a:cubicBezTo>
                    <a:pt x="1345" y="2076"/>
                    <a:pt x="1355" y="2075"/>
                    <a:pt x="1365" y="2075"/>
                  </a:cubicBezTo>
                  <a:cubicBezTo>
                    <a:pt x="1362" y="2086"/>
                    <a:pt x="1347" y="2082"/>
                    <a:pt x="1336" y="2082"/>
                  </a:cubicBezTo>
                  <a:cubicBezTo>
                    <a:pt x="1336" y="2079"/>
                    <a:pt x="1340" y="2079"/>
                    <a:pt x="1343" y="2079"/>
                  </a:cubicBezTo>
                  <a:close/>
                  <a:moveTo>
                    <a:pt x="1292" y="1779"/>
                  </a:moveTo>
                  <a:cubicBezTo>
                    <a:pt x="1291" y="1775"/>
                    <a:pt x="1299" y="1777"/>
                    <a:pt x="1302" y="1775"/>
                  </a:cubicBezTo>
                  <a:cubicBezTo>
                    <a:pt x="1302" y="1780"/>
                    <a:pt x="1298" y="1780"/>
                    <a:pt x="1298" y="1785"/>
                  </a:cubicBezTo>
                  <a:cubicBezTo>
                    <a:pt x="1297" y="1784"/>
                    <a:pt x="1295" y="1783"/>
                    <a:pt x="1293" y="1784"/>
                  </a:cubicBezTo>
                  <a:cubicBezTo>
                    <a:pt x="1293" y="1781"/>
                    <a:pt x="1299" y="1778"/>
                    <a:pt x="1292" y="1779"/>
                  </a:cubicBezTo>
                  <a:close/>
                  <a:moveTo>
                    <a:pt x="1305" y="1981"/>
                  </a:moveTo>
                  <a:cubicBezTo>
                    <a:pt x="1306" y="1988"/>
                    <a:pt x="1306" y="1988"/>
                    <a:pt x="1306" y="1988"/>
                  </a:cubicBezTo>
                  <a:cubicBezTo>
                    <a:pt x="1300" y="1989"/>
                    <a:pt x="1298" y="1985"/>
                    <a:pt x="1294" y="1985"/>
                  </a:cubicBezTo>
                  <a:cubicBezTo>
                    <a:pt x="1293" y="1980"/>
                    <a:pt x="1302" y="1983"/>
                    <a:pt x="1305" y="1981"/>
                  </a:cubicBezTo>
                  <a:close/>
                  <a:moveTo>
                    <a:pt x="1265" y="1752"/>
                  </a:moveTo>
                  <a:cubicBezTo>
                    <a:pt x="1269" y="1755"/>
                    <a:pt x="1255" y="1756"/>
                    <a:pt x="1252" y="1758"/>
                  </a:cubicBezTo>
                  <a:cubicBezTo>
                    <a:pt x="1250" y="1750"/>
                    <a:pt x="1261" y="1755"/>
                    <a:pt x="1265" y="1752"/>
                  </a:cubicBezTo>
                  <a:close/>
                  <a:moveTo>
                    <a:pt x="1264" y="1849"/>
                  </a:moveTo>
                  <a:cubicBezTo>
                    <a:pt x="1263" y="1840"/>
                    <a:pt x="1263" y="1840"/>
                    <a:pt x="1263" y="1840"/>
                  </a:cubicBezTo>
                  <a:cubicBezTo>
                    <a:pt x="1266" y="1839"/>
                    <a:pt x="1267" y="1842"/>
                    <a:pt x="1270" y="1841"/>
                  </a:cubicBezTo>
                  <a:cubicBezTo>
                    <a:pt x="1268" y="1843"/>
                    <a:pt x="1268" y="1849"/>
                    <a:pt x="1264" y="1849"/>
                  </a:cubicBezTo>
                  <a:close/>
                  <a:moveTo>
                    <a:pt x="1282" y="1995"/>
                  </a:moveTo>
                  <a:cubicBezTo>
                    <a:pt x="1283" y="1995"/>
                    <a:pt x="1277" y="1998"/>
                    <a:pt x="1270" y="2000"/>
                  </a:cubicBezTo>
                  <a:cubicBezTo>
                    <a:pt x="1264" y="2001"/>
                    <a:pt x="1257" y="2001"/>
                    <a:pt x="1259" y="1995"/>
                  </a:cubicBezTo>
                  <a:cubicBezTo>
                    <a:pt x="1266" y="1991"/>
                    <a:pt x="1270" y="1998"/>
                    <a:pt x="1282" y="1995"/>
                  </a:cubicBezTo>
                  <a:close/>
                  <a:moveTo>
                    <a:pt x="1265" y="1864"/>
                  </a:moveTo>
                  <a:cubicBezTo>
                    <a:pt x="1263" y="1870"/>
                    <a:pt x="1254" y="1872"/>
                    <a:pt x="1248" y="1870"/>
                  </a:cubicBezTo>
                  <a:cubicBezTo>
                    <a:pt x="1248" y="1864"/>
                    <a:pt x="1251" y="1863"/>
                    <a:pt x="1254" y="1863"/>
                  </a:cubicBezTo>
                  <a:cubicBezTo>
                    <a:pt x="1258" y="1863"/>
                    <a:pt x="1262" y="1864"/>
                    <a:pt x="1265" y="1864"/>
                  </a:cubicBezTo>
                  <a:close/>
                  <a:moveTo>
                    <a:pt x="1264" y="1951"/>
                  </a:moveTo>
                  <a:cubicBezTo>
                    <a:pt x="1264" y="1957"/>
                    <a:pt x="1254" y="1957"/>
                    <a:pt x="1251" y="1954"/>
                  </a:cubicBezTo>
                  <a:cubicBezTo>
                    <a:pt x="1253" y="1949"/>
                    <a:pt x="1258" y="1950"/>
                    <a:pt x="1264" y="1951"/>
                  </a:cubicBezTo>
                  <a:close/>
                  <a:moveTo>
                    <a:pt x="1246" y="1848"/>
                  </a:moveTo>
                  <a:cubicBezTo>
                    <a:pt x="1251" y="1852"/>
                    <a:pt x="1246" y="1855"/>
                    <a:pt x="1245" y="1859"/>
                  </a:cubicBezTo>
                  <a:cubicBezTo>
                    <a:pt x="1239" y="1859"/>
                    <a:pt x="1239" y="1847"/>
                    <a:pt x="1246" y="1848"/>
                  </a:cubicBezTo>
                  <a:close/>
                  <a:moveTo>
                    <a:pt x="1196" y="1797"/>
                  </a:moveTo>
                  <a:cubicBezTo>
                    <a:pt x="1203" y="1789"/>
                    <a:pt x="1209" y="1784"/>
                    <a:pt x="1218" y="1792"/>
                  </a:cubicBezTo>
                  <a:cubicBezTo>
                    <a:pt x="1217" y="1798"/>
                    <a:pt x="1214" y="1798"/>
                    <a:pt x="1210" y="1798"/>
                  </a:cubicBezTo>
                  <a:cubicBezTo>
                    <a:pt x="1206" y="1797"/>
                    <a:pt x="1201" y="1795"/>
                    <a:pt x="1196" y="1797"/>
                  </a:cubicBezTo>
                  <a:close/>
                  <a:moveTo>
                    <a:pt x="1206" y="1864"/>
                  </a:moveTo>
                  <a:cubicBezTo>
                    <a:pt x="1200" y="1861"/>
                    <a:pt x="1199" y="1863"/>
                    <a:pt x="1192" y="1864"/>
                  </a:cubicBezTo>
                  <a:cubicBezTo>
                    <a:pt x="1197" y="1856"/>
                    <a:pt x="1196" y="1851"/>
                    <a:pt x="1197" y="1842"/>
                  </a:cubicBezTo>
                  <a:cubicBezTo>
                    <a:pt x="1199" y="1846"/>
                    <a:pt x="1205" y="1846"/>
                    <a:pt x="1202" y="1851"/>
                  </a:cubicBezTo>
                  <a:cubicBezTo>
                    <a:pt x="1205" y="1851"/>
                    <a:pt x="1204" y="1845"/>
                    <a:pt x="1209" y="1846"/>
                  </a:cubicBezTo>
                  <a:cubicBezTo>
                    <a:pt x="1209" y="1848"/>
                    <a:pt x="1212" y="1848"/>
                    <a:pt x="1213" y="1848"/>
                  </a:cubicBezTo>
                  <a:cubicBezTo>
                    <a:pt x="1215" y="1855"/>
                    <a:pt x="1212" y="1857"/>
                    <a:pt x="1210" y="1859"/>
                  </a:cubicBezTo>
                  <a:cubicBezTo>
                    <a:pt x="1206" y="1860"/>
                    <a:pt x="1205" y="1857"/>
                    <a:pt x="1202" y="1857"/>
                  </a:cubicBezTo>
                  <a:cubicBezTo>
                    <a:pt x="1203" y="1860"/>
                    <a:pt x="1206" y="1859"/>
                    <a:pt x="1206" y="1864"/>
                  </a:cubicBezTo>
                  <a:close/>
                  <a:moveTo>
                    <a:pt x="1182" y="2081"/>
                  </a:moveTo>
                  <a:cubicBezTo>
                    <a:pt x="1190" y="2070"/>
                    <a:pt x="1203" y="2085"/>
                    <a:pt x="1212" y="2087"/>
                  </a:cubicBezTo>
                  <a:cubicBezTo>
                    <a:pt x="1199" y="2092"/>
                    <a:pt x="1196" y="2079"/>
                    <a:pt x="1182" y="2081"/>
                  </a:cubicBezTo>
                  <a:close/>
                  <a:moveTo>
                    <a:pt x="1187" y="1897"/>
                  </a:moveTo>
                  <a:cubicBezTo>
                    <a:pt x="1195" y="1896"/>
                    <a:pt x="1188" y="1898"/>
                    <a:pt x="1189" y="1903"/>
                  </a:cubicBezTo>
                  <a:cubicBezTo>
                    <a:pt x="1194" y="1903"/>
                    <a:pt x="1197" y="1902"/>
                    <a:pt x="1199" y="1899"/>
                  </a:cubicBezTo>
                  <a:cubicBezTo>
                    <a:pt x="1204" y="1899"/>
                    <a:pt x="1204" y="1904"/>
                    <a:pt x="1201" y="1907"/>
                  </a:cubicBezTo>
                  <a:cubicBezTo>
                    <a:pt x="1197" y="1907"/>
                    <a:pt x="1194" y="1904"/>
                    <a:pt x="1187" y="1905"/>
                  </a:cubicBezTo>
                  <a:cubicBezTo>
                    <a:pt x="1189" y="1901"/>
                    <a:pt x="1181" y="1898"/>
                    <a:pt x="1187" y="1897"/>
                  </a:cubicBezTo>
                  <a:close/>
                  <a:moveTo>
                    <a:pt x="1193" y="1762"/>
                  </a:moveTo>
                  <a:cubicBezTo>
                    <a:pt x="1193" y="1772"/>
                    <a:pt x="1186" y="1767"/>
                    <a:pt x="1181" y="1765"/>
                  </a:cubicBezTo>
                  <a:cubicBezTo>
                    <a:pt x="1182" y="1757"/>
                    <a:pt x="1190" y="1761"/>
                    <a:pt x="1193" y="1762"/>
                  </a:cubicBezTo>
                  <a:close/>
                  <a:moveTo>
                    <a:pt x="1184" y="1827"/>
                  </a:moveTo>
                  <a:cubicBezTo>
                    <a:pt x="1186" y="1825"/>
                    <a:pt x="1183" y="1821"/>
                    <a:pt x="1191" y="1823"/>
                  </a:cubicBezTo>
                  <a:cubicBezTo>
                    <a:pt x="1190" y="1826"/>
                    <a:pt x="1188" y="1830"/>
                    <a:pt x="1184" y="1832"/>
                  </a:cubicBezTo>
                  <a:cubicBezTo>
                    <a:pt x="1180" y="1834"/>
                    <a:pt x="1175" y="1836"/>
                    <a:pt x="1167" y="1834"/>
                  </a:cubicBezTo>
                  <a:cubicBezTo>
                    <a:pt x="1169" y="1827"/>
                    <a:pt x="1166" y="1828"/>
                    <a:pt x="1169" y="1823"/>
                  </a:cubicBezTo>
                  <a:cubicBezTo>
                    <a:pt x="1177" y="1823"/>
                    <a:pt x="1180" y="1819"/>
                    <a:pt x="1184" y="1827"/>
                  </a:cubicBezTo>
                  <a:close/>
                  <a:moveTo>
                    <a:pt x="1177" y="2012"/>
                  </a:moveTo>
                  <a:cubicBezTo>
                    <a:pt x="1175" y="2004"/>
                    <a:pt x="1191" y="2008"/>
                    <a:pt x="1193" y="2009"/>
                  </a:cubicBezTo>
                  <a:cubicBezTo>
                    <a:pt x="1192" y="2013"/>
                    <a:pt x="1180" y="2017"/>
                    <a:pt x="1177" y="2012"/>
                  </a:cubicBezTo>
                  <a:close/>
                  <a:moveTo>
                    <a:pt x="1178" y="1862"/>
                  </a:moveTo>
                  <a:cubicBezTo>
                    <a:pt x="1173" y="1860"/>
                    <a:pt x="1169" y="1859"/>
                    <a:pt x="1165" y="1859"/>
                  </a:cubicBezTo>
                  <a:cubicBezTo>
                    <a:pt x="1160" y="1859"/>
                    <a:pt x="1156" y="1860"/>
                    <a:pt x="1151" y="1862"/>
                  </a:cubicBezTo>
                  <a:cubicBezTo>
                    <a:pt x="1152" y="1844"/>
                    <a:pt x="1177" y="1851"/>
                    <a:pt x="1184" y="1851"/>
                  </a:cubicBezTo>
                  <a:cubicBezTo>
                    <a:pt x="1181" y="1853"/>
                    <a:pt x="1180" y="1858"/>
                    <a:pt x="1178" y="1862"/>
                  </a:cubicBezTo>
                  <a:close/>
                  <a:moveTo>
                    <a:pt x="1123" y="1902"/>
                  </a:moveTo>
                  <a:cubicBezTo>
                    <a:pt x="1130" y="1901"/>
                    <a:pt x="1140" y="1901"/>
                    <a:pt x="1150" y="1902"/>
                  </a:cubicBezTo>
                  <a:cubicBezTo>
                    <a:pt x="1155" y="1902"/>
                    <a:pt x="1160" y="1902"/>
                    <a:pt x="1165" y="1901"/>
                  </a:cubicBezTo>
                  <a:cubicBezTo>
                    <a:pt x="1168" y="1901"/>
                    <a:pt x="1171" y="1900"/>
                    <a:pt x="1173" y="1900"/>
                  </a:cubicBezTo>
                  <a:cubicBezTo>
                    <a:pt x="1176" y="1899"/>
                    <a:pt x="1178" y="1898"/>
                    <a:pt x="1181" y="1897"/>
                  </a:cubicBezTo>
                  <a:cubicBezTo>
                    <a:pt x="1176" y="1904"/>
                    <a:pt x="1165" y="1907"/>
                    <a:pt x="1153" y="1908"/>
                  </a:cubicBezTo>
                  <a:cubicBezTo>
                    <a:pt x="1141" y="1909"/>
                    <a:pt x="1129" y="1907"/>
                    <a:pt x="1123" y="1902"/>
                  </a:cubicBezTo>
                  <a:close/>
                  <a:moveTo>
                    <a:pt x="1168" y="2055"/>
                  </a:moveTo>
                  <a:cubicBezTo>
                    <a:pt x="1162" y="2059"/>
                    <a:pt x="1155" y="2060"/>
                    <a:pt x="1151" y="2055"/>
                  </a:cubicBezTo>
                  <a:cubicBezTo>
                    <a:pt x="1154" y="2049"/>
                    <a:pt x="1163" y="2055"/>
                    <a:pt x="1168" y="2055"/>
                  </a:cubicBezTo>
                  <a:close/>
                  <a:moveTo>
                    <a:pt x="1164" y="1769"/>
                  </a:moveTo>
                  <a:cubicBezTo>
                    <a:pt x="1160" y="1769"/>
                    <a:pt x="1160" y="1769"/>
                    <a:pt x="1160" y="1769"/>
                  </a:cubicBezTo>
                  <a:cubicBezTo>
                    <a:pt x="1160" y="1765"/>
                    <a:pt x="1163" y="1763"/>
                    <a:pt x="1161" y="1762"/>
                  </a:cubicBezTo>
                  <a:cubicBezTo>
                    <a:pt x="1162" y="1755"/>
                    <a:pt x="1170" y="1768"/>
                    <a:pt x="1164" y="1769"/>
                  </a:cubicBezTo>
                  <a:close/>
                  <a:moveTo>
                    <a:pt x="1159" y="1869"/>
                  </a:moveTo>
                  <a:cubicBezTo>
                    <a:pt x="1159" y="1872"/>
                    <a:pt x="1157" y="1872"/>
                    <a:pt x="1157" y="1875"/>
                  </a:cubicBezTo>
                  <a:cubicBezTo>
                    <a:pt x="1163" y="1875"/>
                    <a:pt x="1163" y="1875"/>
                    <a:pt x="1163" y="1875"/>
                  </a:cubicBezTo>
                  <a:cubicBezTo>
                    <a:pt x="1160" y="1881"/>
                    <a:pt x="1153" y="1874"/>
                    <a:pt x="1151" y="1873"/>
                  </a:cubicBezTo>
                  <a:cubicBezTo>
                    <a:pt x="1151" y="1869"/>
                    <a:pt x="1154" y="1868"/>
                    <a:pt x="1159" y="1869"/>
                  </a:cubicBezTo>
                  <a:close/>
                  <a:moveTo>
                    <a:pt x="1136" y="2007"/>
                  </a:moveTo>
                  <a:cubicBezTo>
                    <a:pt x="1136" y="2007"/>
                    <a:pt x="1131" y="2007"/>
                    <a:pt x="1127" y="2007"/>
                  </a:cubicBezTo>
                  <a:cubicBezTo>
                    <a:pt x="1122" y="2006"/>
                    <a:pt x="1117" y="2006"/>
                    <a:pt x="1117" y="2006"/>
                  </a:cubicBezTo>
                  <a:cubicBezTo>
                    <a:pt x="1118" y="2002"/>
                    <a:pt x="1118" y="2002"/>
                    <a:pt x="1118" y="2002"/>
                  </a:cubicBezTo>
                  <a:cubicBezTo>
                    <a:pt x="1123" y="2004"/>
                    <a:pt x="1137" y="1998"/>
                    <a:pt x="1136" y="2007"/>
                  </a:cubicBezTo>
                  <a:close/>
                  <a:moveTo>
                    <a:pt x="1118" y="1802"/>
                  </a:moveTo>
                  <a:cubicBezTo>
                    <a:pt x="1117" y="1792"/>
                    <a:pt x="1131" y="1795"/>
                    <a:pt x="1134" y="1799"/>
                  </a:cubicBezTo>
                  <a:cubicBezTo>
                    <a:pt x="1130" y="1802"/>
                    <a:pt x="1125" y="1802"/>
                    <a:pt x="1118" y="1802"/>
                  </a:cubicBezTo>
                  <a:close/>
                  <a:moveTo>
                    <a:pt x="1091" y="2269"/>
                  </a:moveTo>
                  <a:cubicBezTo>
                    <a:pt x="1096" y="2268"/>
                    <a:pt x="1102" y="2262"/>
                    <a:pt x="1089" y="2263"/>
                  </a:cubicBezTo>
                  <a:cubicBezTo>
                    <a:pt x="1091" y="2258"/>
                    <a:pt x="1105" y="2263"/>
                    <a:pt x="1112" y="2262"/>
                  </a:cubicBezTo>
                  <a:cubicBezTo>
                    <a:pt x="1108" y="2267"/>
                    <a:pt x="1100" y="2276"/>
                    <a:pt x="1091" y="2269"/>
                  </a:cubicBezTo>
                  <a:close/>
                  <a:moveTo>
                    <a:pt x="1116" y="2073"/>
                  </a:moveTo>
                  <a:cubicBezTo>
                    <a:pt x="1114" y="2081"/>
                    <a:pt x="1104" y="2076"/>
                    <a:pt x="1099" y="2074"/>
                  </a:cubicBezTo>
                  <a:cubicBezTo>
                    <a:pt x="1100" y="2069"/>
                    <a:pt x="1111" y="2074"/>
                    <a:pt x="1116" y="2073"/>
                  </a:cubicBezTo>
                  <a:close/>
                  <a:moveTo>
                    <a:pt x="1081" y="2216"/>
                  </a:moveTo>
                  <a:cubicBezTo>
                    <a:pt x="1081" y="2208"/>
                    <a:pt x="1088" y="2211"/>
                    <a:pt x="1095" y="2213"/>
                  </a:cubicBezTo>
                  <a:cubicBezTo>
                    <a:pt x="1095" y="2217"/>
                    <a:pt x="1092" y="2217"/>
                    <a:pt x="1092" y="2219"/>
                  </a:cubicBezTo>
                  <a:cubicBezTo>
                    <a:pt x="1087" y="2219"/>
                    <a:pt x="1086" y="2216"/>
                    <a:pt x="1081" y="2216"/>
                  </a:cubicBezTo>
                  <a:close/>
                  <a:moveTo>
                    <a:pt x="1087" y="2010"/>
                  </a:moveTo>
                  <a:cubicBezTo>
                    <a:pt x="1084" y="2008"/>
                    <a:pt x="1084" y="2003"/>
                    <a:pt x="1084" y="1999"/>
                  </a:cubicBezTo>
                  <a:cubicBezTo>
                    <a:pt x="1088" y="2000"/>
                    <a:pt x="1089" y="2004"/>
                    <a:pt x="1092" y="2006"/>
                  </a:cubicBezTo>
                  <a:cubicBezTo>
                    <a:pt x="1091" y="2009"/>
                    <a:pt x="1087" y="2008"/>
                    <a:pt x="1087" y="2010"/>
                  </a:cubicBezTo>
                  <a:close/>
                  <a:moveTo>
                    <a:pt x="1077" y="2197"/>
                  </a:moveTo>
                  <a:cubicBezTo>
                    <a:pt x="1072" y="2201"/>
                    <a:pt x="1054" y="2197"/>
                    <a:pt x="1055" y="2190"/>
                  </a:cubicBezTo>
                  <a:cubicBezTo>
                    <a:pt x="1065" y="2188"/>
                    <a:pt x="1068" y="2193"/>
                    <a:pt x="1077" y="2197"/>
                  </a:cubicBezTo>
                  <a:close/>
                  <a:moveTo>
                    <a:pt x="1084" y="1927"/>
                  </a:moveTo>
                  <a:cubicBezTo>
                    <a:pt x="1089" y="1928"/>
                    <a:pt x="1090" y="1924"/>
                    <a:pt x="1097" y="1926"/>
                  </a:cubicBezTo>
                  <a:cubicBezTo>
                    <a:pt x="1098" y="1932"/>
                    <a:pt x="1091" y="1932"/>
                    <a:pt x="1085" y="1931"/>
                  </a:cubicBezTo>
                  <a:cubicBezTo>
                    <a:pt x="1079" y="1929"/>
                    <a:pt x="1076" y="1926"/>
                    <a:pt x="1084" y="1927"/>
                  </a:cubicBezTo>
                  <a:close/>
                  <a:moveTo>
                    <a:pt x="1093" y="1815"/>
                  </a:moveTo>
                  <a:cubicBezTo>
                    <a:pt x="1093" y="1810"/>
                    <a:pt x="1098" y="1811"/>
                    <a:pt x="1102" y="1811"/>
                  </a:cubicBezTo>
                  <a:cubicBezTo>
                    <a:pt x="1099" y="1816"/>
                    <a:pt x="1098" y="1818"/>
                    <a:pt x="1099" y="1824"/>
                  </a:cubicBezTo>
                  <a:cubicBezTo>
                    <a:pt x="1090" y="1828"/>
                    <a:pt x="1097" y="1816"/>
                    <a:pt x="1093" y="1815"/>
                  </a:cubicBezTo>
                  <a:close/>
                  <a:moveTo>
                    <a:pt x="1028" y="2209"/>
                  </a:moveTo>
                  <a:cubicBezTo>
                    <a:pt x="1037" y="2210"/>
                    <a:pt x="1037" y="2210"/>
                    <a:pt x="1037" y="2210"/>
                  </a:cubicBezTo>
                  <a:cubicBezTo>
                    <a:pt x="1037" y="2214"/>
                    <a:pt x="1031" y="2215"/>
                    <a:pt x="1036" y="2217"/>
                  </a:cubicBezTo>
                  <a:cubicBezTo>
                    <a:pt x="1036" y="2218"/>
                    <a:pt x="1035" y="2218"/>
                    <a:pt x="1033" y="2218"/>
                  </a:cubicBezTo>
                  <a:cubicBezTo>
                    <a:pt x="1027" y="2218"/>
                    <a:pt x="1027" y="2218"/>
                    <a:pt x="1027" y="2218"/>
                  </a:cubicBezTo>
                  <a:cubicBezTo>
                    <a:pt x="1032" y="2214"/>
                    <a:pt x="1027" y="2215"/>
                    <a:pt x="1028" y="2209"/>
                  </a:cubicBezTo>
                  <a:close/>
                  <a:moveTo>
                    <a:pt x="1049" y="1794"/>
                  </a:moveTo>
                  <a:cubicBezTo>
                    <a:pt x="1054" y="1792"/>
                    <a:pt x="1059" y="1792"/>
                    <a:pt x="1064" y="1792"/>
                  </a:cubicBezTo>
                  <a:cubicBezTo>
                    <a:pt x="1069" y="1793"/>
                    <a:pt x="1074" y="1795"/>
                    <a:pt x="1080" y="1796"/>
                  </a:cubicBezTo>
                  <a:cubicBezTo>
                    <a:pt x="1074" y="1800"/>
                    <a:pt x="1059" y="1800"/>
                    <a:pt x="1049" y="1794"/>
                  </a:cubicBezTo>
                  <a:close/>
                  <a:moveTo>
                    <a:pt x="1036" y="1816"/>
                  </a:moveTo>
                  <a:cubicBezTo>
                    <a:pt x="1040" y="1804"/>
                    <a:pt x="1030" y="1814"/>
                    <a:pt x="1028" y="1808"/>
                  </a:cubicBezTo>
                  <a:cubicBezTo>
                    <a:pt x="1033" y="1806"/>
                    <a:pt x="1039" y="1805"/>
                    <a:pt x="1044" y="1804"/>
                  </a:cubicBezTo>
                  <a:cubicBezTo>
                    <a:pt x="1048" y="1807"/>
                    <a:pt x="1043" y="1816"/>
                    <a:pt x="1048" y="1811"/>
                  </a:cubicBezTo>
                  <a:cubicBezTo>
                    <a:pt x="1053" y="1817"/>
                    <a:pt x="1040" y="1816"/>
                    <a:pt x="1036" y="1816"/>
                  </a:cubicBezTo>
                  <a:close/>
                  <a:moveTo>
                    <a:pt x="1045" y="1831"/>
                  </a:moveTo>
                  <a:cubicBezTo>
                    <a:pt x="1046" y="1838"/>
                    <a:pt x="1039" y="1831"/>
                    <a:pt x="1040" y="1839"/>
                  </a:cubicBezTo>
                  <a:cubicBezTo>
                    <a:pt x="1039" y="1837"/>
                    <a:pt x="1036" y="1836"/>
                    <a:pt x="1033" y="1835"/>
                  </a:cubicBezTo>
                  <a:cubicBezTo>
                    <a:pt x="1034" y="1829"/>
                    <a:pt x="1040" y="1830"/>
                    <a:pt x="1045" y="1831"/>
                  </a:cubicBezTo>
                  <a:close/>
                  <a:moveTo>
                    <a:pt x="1022" y="1802"/>
                  </a:moveTo>
                  <a:cubicBezTo>
                    <a:pt x="1020" y="1809"/>
                    <a:pt x="1020" y="1809"/>
                    <a:pt x="1020" y="1809"/>
                  </a:cubicBezTo>
                  <a:cubicBezTo>
                    <a:pt x="1018" y="1807"/>
                    <a:pt x="1010" y="1809"/>
                    <a:pt x="1012" y="1805"/>
                  </a:cubicBezTo>
                  <a:cubicBezTo>
                    <a:pt x="1011" y="1797"/>
                    <a:pt x="1018" y="1803"/>
                    <a:pt x="1022" y="1802"/>
                  </a:cubicBezTo>
                  <a:close/>
                  <a:moveTo>
                    <a:pt x="970" y="1913"/>
                  </a:moveTo>
                  <a:cubicBezTo>
                    <a:pt x="975" y="1910"/>
                    <a:pt x="988" y="1910"/>
                    <a:pt x="992" y="1914"/>
                  </a:cubicBezTo>
                  <a:cubicBezTo>
                    <a:pt x="986" y="1917"/>
                    <a:pt x="979" y="1918"/>
                    <a:pt x="973" y="1921"/>
                  </a:cubicBezTo>
                  <a:cubicBezTo>
                    <a:pt x="970" y="1919"/>
                    <a:pt x="973" y="1914"/>
                    <a:pt x="970" y="1913"/>
                  </a:cubicBezTo>
                  <a:close/>
                  <a:moveTo>
                    <a:pt x="998" y="1806"/>
                  </a:moveTo>
                  <a:cubicBezTo>
                    <a:pt x="998" y="1802"/>
                    <a:pt x="1001" y="1801"/>
                    <a:pt x="1002" y="1798"/>
                  </a:cubicBezTo>
                  <a:cubicBezTo>
                    <a:pt x="1005" y="1800"/>
                    <a:pt x="1004" y="1805"/>
                    <a:pt x="1008" y="1806"/>
                  </a:cubicBezTo>
                  <a:cubicBezTo>
                    <a:pt x="1007" y="1811"/>
                    <a:pt x="1001" y="1806"/>
                    <a:pt x="998" y="1806"/>
                  </a:cubicBezTo>
                  <a:close/>
                  <a:moveTo>
                    <a:pt x="949" y="1995"/>
                  </a:moveTo>
                  <a:cubicBezTo>
                    <a:pt x="946" y="1997"/>
                    <a:pt x="945" y="2002"/>
                    <a:pt x="944" y="2008"/>
                  </a:cubicBezTo>
                  <a:cubicBezTo>
                    <a:pt x="935" y="2010"/>
                    <a:pt x="931" y="2006"/>
                    <a:pt x="926" y="2001"/>
                  </a:cubicBezTo>
                  <a:cubicBezTo>
                    <a:pt x="930" y="2000"/>
                    <a:pt x="933" y="1998"/>
                    <a:pt x="937" y="1998"/>
                  </a:cubicBezTo>
                  <a:cubicBezTo>
                    <a:pt x="941" y="1997"/>
                    <a:pt x="945" y="1996"/>
                    <a:pt x="949" y="1995"/>
                  </a:cubicBezTo>
                  <a:close/>
                  <a:moveTo>
                    <a:pt x="750" y="2198"/>
                  </a:moveTo>
                  <a:cubicBezTo>
                    <a:pt x="744" y="2192"/>
                    <a:pt x="726" y="2190"/>
                    <a:pt x="721" y="2183"/>
                  </a:cubicBezTo>
                  <a:cubicBezTo>
                    <a:pt x="774" y="2196"/>
                    <a:pt x="833" y="2217"/>
                    <a:pt x="876" y="2225"/>
                  </a:cubicBezTo>
                  <a:cubicBezTo>
                    <a:pt x="875" y="2229"/>
                    <a:pt x="872" y="2228"/>
                    <a:pt x="871" y="2231"/>
                  </a:cubicBezTo>
                  <a:cubicBezTo>
                    <a:pt x="861" y="2226"/>
                    <a:pt x="850" y="2223"/>
                    <a:pt x="840" y="2221"/>
                  </a:cubicBezTo>
                  <a:cubicBezTo>
                    <a:pt x="829" y="2218"/>
                    <a:pt x="818" y="2216"/>
                    <a:pt x="807" y="2214"/>
                  </a:cubicBezTo>
                  <a:cubicBezTo>
                    <a:pt x="797" y="2211"/>
                    <a:pt x="786" y="2209"/>
                    <a:pt x="777" y="2205"/>
                  </a:cubicBezTo>
                  <a:cubicBezTo>
                    <a:pt x="767" y="2202"/>
                    <a:pt x="758" y="2197"/>
                    <a:pt x="749" y="2191"/>
                  </a:cubicBezTo>
                  <a:cubicBezTo>
                    <a:pt x="739" y="2190"/>
                    <a:pt x="757" y="2195"/>
                    <a:pt x="750" y="2198"/>
                  </a:cubicBezTo>
                  <a:close/>
                  <a:moveTo>
                    <a:pt x="927" y="1851"/>
                  </a:moveTo>
                  <a:cubicBezTo>
                    <a:pt x="933" y="1852"/>
                    <a:pt x="936" y="1859"/>
                    <a:pt x="942" y="1855"/>
                  </a:cubicBezTo>
                  <a:cubicBezTo>
                    <a:pt x="941" y="1853"/>
                    <a:pt x="937" y="1850"/>
                    <a:pt x="932" y="1848"/>
                  </a:cubicBezTo>
                  <a:cubicBezTo>
                    <a:pt x="928" y="1845"/>
                    <a:pt x="924" y="1844"/>
                    <a:pt x="922" y="1847"/>
                  </a:cubicBezTo>
                  <a:cubicBezTo>
                    <a:pt x="920" y="1847"/>
                    <a:pt x="920" y="1845"/>
                    <a:pt x="920" y="1844"/>
                  </a:cubicBezTo>
                  <a:cubicBezTo>
                    <a:pt x="921" y="1842"/>
                    <a:pt x="920" y="1842"/>
                    <a:pt x="919" y="1841"/>
                  </a:cubicBezTo>
                  <a:cubicBezTo>
                    <a:pt x="924" y="1841"/>
                    <a:pt x="929" y="1840"/>
                    <a:pt x="935" y="1840"/>
                  </a:cubicBezTo>
                  <a:cubicBezTo>
                    <a:pt x="940" y="1839"/>
                    <a:pt x="947" y="1839"/>
                    <a:pt x="954" y="1840"/>
                  </a:cubicBezTo>
                  <a:cubicBezTo>
                    <a:pt x="951" y="1846"/>
                    <a:pt x="955" y="1848"/>
                    <a:pt x="958" y="1850"/>
                  </a:cubicBezTo>
                  <a:cubicBezTo>
                    <a:pt x="955" y="1854"/>
                    <a:pt x="951" y="1856"/>
                    <a:pt x="947" y="1859"/>
                  </a:cubicBezTo>
                  <a:cubicBezTo>
                    <a:pt x="950" y="1867"/>
                    <a:pt x="954" y="1855"/>
                    <a:pt x="960" y="1860"/>
                  </a:cubicBezTo>
                  <a:cubicBezTo>
                    <a:pt x="956" y="1866"/>
                    <a:pt x="947" y="1867"/>
                    <a:pt x="940" y="1865"/>
                  </a:cubicBezTo>
                  <a:cubicBezTo>
                    <a:pt x="937" y="1864"/>
                    <a:pt x="933" y="1862"/>
                    <a:pt x="931" y="1859"/>
                  </a:cubicBezTo>
                  <a:cubicBezTo>
                    <a:pt x="928" y="1857"/>
                    <a:pt x="927" y="1854"/>
                    <a:pt x="927" y="1851"/>
                  </a:cubicBezTo>
                  <a:close/>
                  <a:moveTo>
                    <a:pt x="908" y="1836"/>
                  </a:moveTo>
                  <a:cubicBezTo>
                    <a:pt x="909" y="1832"/>
                    <a:pt x="911" y="1833"/>
                    <a:pt x="912" y="1830"/>
                  </a:cubicBezTo>
                  <a:cubicBezTo>
                    <a:pt x="896" y="1831"/>
                    <a:pt x="886" y="1826"/>
                    <a:pt x="874" y="1819"/>
                  </a:cubicBezTo>
                  <a:cubicBezTo>
                    <a:pt x="880" y="1814"/>
                    <a:pt x="886" y="1823"/>
                    <a:pt x="886" y="1810"/>
                  </a:cubicBezTo>
                  <a:cubicBezTo>
                    <a:pt x="888" y="1812"/>
                    <a:pt x="893" y="1814"/>
                    <a:pt x="889" y="1820"/>
                  </a:cubicBezTo>
                  <a:cubicBezTo>
                    <a:pt x="897" y="1824"/>
                    <a:pt x="911" y="1820"/>
                    <a:pt x="921" y="1828"/>
                  </a:cubicBezTo>
                  <a:cubicBezTo>
                    <a:pt x="915" y="1832"/>
                    <a:pt x="913" y="1831"/>
                    <a:pt x="918" y="1839"/>
                  </a:cubicBezTo>
                  <a:cubicBezTo>
                    <a:pt x="914" y="1845"/>
                    <a:pt x="912" y="1838"/>
                    <a:pt x="908" y="1836"/>
                  </a:cubicBezTo>
                  <a:close/>
                  <a:moveTo>
                    <a:pt x="870" y="1960"/>
                  </a:moveTo>
                  <a:cubicBezTo>
                    <a:pt x="876" y="1967"/>
                    <a:pt x="863" y="1968"/>
                    <a:pt x="859" y="1970"/>
                  </a:cubicBezTo>
                  <a:cubicBezTo>
                    <a:pt x="858" y="1965"/>
                    <a:pt x="855" y="1964"/>
                    <a:pt x="852" y="1962"/>
                  </a:cubicBezTo>
                  <a:cubicBezTo>
                    <a:pt x="849" y="1960"/>
                    <a:pt x="846" y="1958"/>
                    <a:pt x="843" y="1953"/>
                  </a:cubicBezTo>
                  <a:cubicBezTo>
                    <a:pt x="847" y="1950"/>
                    <a:pt x="852" y="1952"/>
                    <a:pt x="857" y="1955"/>
                  </a:cubicBezTo>
                  <a:cubicBezTo>
                    <a:pt x="862" y="1957"/>
                    <a:pt x="867" y="1960"/>
                    <a:pt x="870" y="1960"/>
                  </a:cubicBezTo>
                  <a:close/>
                  <a:moveTo>
                    <a:pt x="904" y="1850"/>
                  </a:moveTo>
                  <a:cubicBezTo>
                    <a:pt x="898" y="1848"/>
                    <a:pt x="898" y="1848"/>
                    <a:pt x="898" y="1848"/>
                  </a:cubicBezTo>
                  <a:cubicBezTo>
                    <a:pt x="900" y="1842"/>
                    <a:pt x="897" y="1837"/>
                    <a:pt x="905" y="1839"/>
                  </a:cubicBezTo>
                  <a:cubicBezTo>
                    <a:pt x="901" y="1844"/>
                    <a:pt x="906" y="1845"/>
                    <a:pt x="904" y="1850"/>
                  </a:cubicBezTo>
                  <a:close/>
                  <a:moveTo>
                    <a:pt x="897" y="1809"/>
                  </a:moveTo>
                  <a:cubicBezTo>
                    <a:pt x="893" y="1802"/>
                    <a:pt x="906" y="1805"/>
                    <a:pt x="909" y="1802"/>
                  </a:cubicBezTo>
                  <a:cubicBezTo>
                    <a:pt x="912" y="1806"/>
                    <a:pt x="909" y="1808"/>
                    <a:pt x="906" y="1808"/>
                  </a:cubicBezTo>
                  <a:cubicBezTo>
                    <a:pt x="903" y="1809"/>
                    <a:pt x="898" y="1808"/>
                    <a:pt x="897" y="1809"/>
                  </a:cubicBezTo>
                  <a:close/>
                  <a:moveTo>
                    <a:pt x="900" y="1789"/>
                  </a:moveTo>
                  <a:cubicBezTo>
                    <a:pt x="906" y="1790"/>
                    <a:pt x="905" y="1794"/>
                    <a:pt x="910" y="1795"/>
                  </a:cubicBezTo>
                  <a:cubicBezTo>
                    <a:pt x="908" y="1798"/>
                    <a:pt x="895" y="1795"/>
                    <a:pt x="900" y="1789"/>
                  </a:cubicBezTo>
                  <a:close/>
                  <a:moveTo>
                    <a:pt x="821" y="1929"/>
                  </a:moveTo>
                  <a:cubicBezTo>
                    <a:pt x="818" y="1930"/>
                    <a:pt x="815" y="1929"/>
                    <a:pt x="812" y="1927"/>
                  </a:cubicBezTo>
                  <a:cubicBezTo>
                    <a:pt x="813" y="1924"/>
                    <a:pt x="817" y="1925"/>
                    <a:pt x="820" y="1926"/>
                  </a:cubicBezTo>
                  <a:cubicBezTo>
                    <a:pt x="824" y="1928"/>
                    <a:pt x="826" y="1931"/>
                    <a:pt x="823" y="1934"/>
                  </a:cubicBezTo>
                  <a:cubicBezTo>
                    <a:pt x="819" y="1934"/>
                    <a:pt x="820" y="1931"/>
                    <a:pt x="821" y="1929"/>
                  </a:cubicBezTo>
                  <a:close/>
                  <a:moveTo>
                    <a:pt x="870" y="1762"/>
                  </a:moveTo>
                  <a:cubicBezTo>
                    <a:pt x="874" y="1760"/>
                    <a:pt x="880" y="1766"/>
                    <a:pt x="883" y="1769"/>
                  </a:cubicBezTo>
                  <a:cubicBezTo>
                    <a:pt x="882" y="1775"/>
                    <a:pt x="868" y="1767"/>
                    <a:pt x="870" y="1762"/>
                  </a:cubicBezTo>
                  <a:close/>
                  <a:moveTo>
                    <a:pt x="845" y="1838"/>
                  </a:moveTo>
                  <a:cubicBezTo>
                    <a:pt x="848" y="1832"/>
                    <a:pt x="848" y="1832"/>
                    <a:pt x="848" y="1832"/>
                  </a:cubicBezTo>
                  <a:cubicBezTo>
                    <a:pt x="852" y="1833"/>
                    <a:pt x="852" y="1836"/>
                    <a:pt x="854" y="1837"/>
                  </a:cubicBezTo>
                  <a:cubicBezTo>
                    <a:pt x="852" y="1841"/>
                    <a:pt x="849" y="1840"/>
                    <a:pt x="845" y="1838"/>
                  </a:cubicBezTo>
                  <a:close/>
                  <a:moveTo>
                    <a:pt x="867" y="1765"/>
                  </a:moveTo>
                  <a:cubicBezTo>
                    <a:pt x="858" y="1756"/>
                    <a:pt x="844" y="1757"/>
                    <a:pt x="841" y="1751"/>
                  </a:cubicBezTo>
                  <a:cubicBezTo>
                    <a:pt x="850" y="1744"/>
                    <a:pt x="860" y="1761"/>
                    <a:pt x="868" y="1751"/>
                  </a:cubicBezTo>
                  <a:cubicBezTo>
                    <a:pt x="880" y="1756"/>
                    <a:pt x="880" y="1756"/>
                    <a:pt x="880" y="1756"/>
                  </a:cubicBezTo>
                  <a:cubicBezTo>
                    <a:pt x="876" y="1765"/>
                    <a:pt x="870" y="1755"/>
                    <a:pt x="866" y="1757"/>
                  </a:cubicBezTo>
                  <a:cubicBezTo>
                    <a:pt x="866" y="1760"/>
                    <a:pt x="869" y="1761"/>
                    <a:pt x="867" y="1765"/>
                  </a:cubicBezTo>
                  <a:close/>
                  <a:moveTo>
                    <a:pt x="851" y="1779"/>
                  </a:moveTo>
                  <a:cubicBezTo>
                    <a:pt x="858" y="1776"/>
                    <a:pt x="860" y="1781"/>
                    <a:pt x="867" y="1784"/>
                  </a:cubicBezTo>
                  <a:cubicBezTo>
                    <a:pt x="864" y="1788"/>
                    <a:pt x="855" y="1784"/>
                    <a:pt x="851" y="1779"/>
                  </a:cubicBezTo>
                  <a:close/>
                  <a:moveTo>
                    <a:pt x="778" y="1942"/>
                  </a:moveTo>
                  <a:cubicBezTo>
                    <a:pt x="767" y="1939"/>
                    <a:pt x="740" y="1927"/>
                    <a:pt x="734" y="1916"/>
                  </a:cubicBezTo>
                  <a:cubicBezTo>
                    <a:pt x="742" y="1914"/>
                    <a:pt x="749" y="1918"/>
                    <a:pt x="757" y="1924"/>
                  </a:cubicBezTo>
                  <a:cubicBezTo>
                    <a:pt x="760" y="1927"/>
                    <a:pt x="764" y="1930"/>
                    <a:pt x="769" y="1933"/>
                  </a:cubicBezTo>
                  <a:cubicBezTo>
                    <a:pt x="773" y="1935"/>
                    <a:pt x="777" y="1937"/>
                    <a:pt x="782" y="1939"/>
                  </a:cubicBezTo>
                  <a:cubicBezTo>
                    <a:pt x="781" y="1941"/>
                    <a:pt x="780" y="1942"/>
                    <a:pt x="778" y="1942"/>
                  </a:cubicBezTo>
                  <a:close/>
                  <a:moveTo>
                    <a:pt x="783" y="1875"/>
                  </a:moveTo>
                  <a:cubicBezTo>
                    <a:pt x="790" y="1871"/>
                    <a:pt x="795" y="1875"/>
                    <a:pt x="793" y="1865"/>
                  </a:cubicBezTo>
                  <a:cubicBezTo>
                    <a:pt x="800" y="1867"/>
                    <a:pt x="796" y="1874"/>
                    <a:pt x="799" y="1877"/>
                  </a:cubicBezTo>
                  <a:cubicBezTo>
                    <a:pt x="796" y="1879"/>
                    <a:pt x="794" y="1880"/>
                    <a:pt x="791" y="1880"/>
                  </a:cubicBezTo>
                  <a:cubicBezTo>
                    <a:pt x="788" y="1880"/>
                    <a:pt x="785" y="1880"/>
                    <a:pt x="781" y="1879"/>
                  </a:cubicBezTo>
                  <a:cubicBezTo>
                    <a:pt x="783" y="1878"/>
                    <a:pt x="785" y="1877"/>
                    <a:pt x="783" y="1875"/>
                  </a:cubicBezTo>
                  <a:close/>
                  <a:moveTo>
                    <a:pt x="783" y="1846"/>
                  </a:moveTo>
                  <a:cubicBezTo>
                    <a:pt x="790" y="1848"/>
                    <a:pt x="799" y="1853"/>
                    <a:pt x="808" y="1851"/>
                  </a:cubicBezTo>
                  <a:cubicBezTo>
                    <a:pt x="806" y="1857"/>
                    <a:pt x="806" y="1857"/>
                    <a:pt x="806" y="1857"/>
                  </a:cubicBezTo>
                  <a:cubicBezTo>
                    <a:pt x="796" y="1856"/>
                    <a:pt x="789" y="1855"/>
                    <a:pt x="783" y="1846"/>
                  </a:cubicBezTo>
                  <a:close/>
                  <a:moveTo>
                    <a:pt x="804" y="1835"/>
                  </a:moveTo>
                  <a:cubicBezTo>
                    <a:pt x="798" y="1837"/>
                    <a:pt x="788" y="1831"/>
                    <a:pt x="783" y="1827"/>
                  </a:cubicBezTo>
                  <a:cubicBezTo>
                    <a:pt x="788" y="1824"/>
                    <a:pt x="797" y="1833"/>
                    <a:pt x="804" y="1835"/>
                  </a:cubicBezTo>
                  <a:close/>
                  <a:moveTo>
                    <a:pt x="764" y="1827"/>
                  </a:moveTo>
                  <a:cubicBezTo>
                    <a:pt x="770" y="1824"/>
                    <a:pt x="771" y="1823"/>
                    <a:pt x="766" y="1818"/>
                  </a:cubicBezTo>
                  <a:cubicBezTo>
                    <a:pt x="773" y="1811"/>
                    <a:pt x="769" y="1824"/>
                    <a:pt x="779" y="1825"/>
                  </a:cubicBezTo>
                  <a:cubicBezTo>
                    <a:pt x="775" y="1828"/>
                    <a:pt x="770" y="1829"/>
                    <a:pt x="764" y="1827"/>
                  </a:cubicBezTo>
                  <a:close/>
                  <a:moveTo>
                    <a:pt x="743" y="1867"/>
                  </a:moveTo>
                  <a:cubicBezTo>
                    <a:pt x="738" y="1865"/>
                    <a:pt x="744" y="1872"/>
                    <a:pt x="739" y="1875"/>
                  </a:cubicBezTo>
                  <a:cubicBezTo>
                    <a:pt x="736" y="1874"/>
                    <a:pt x="734" y="1872"/>
                    <a:pt x="732" y="1874"/>
                  </a:cubicBezTo>
                  <a:cubicBezTo>
                    <a:pt x="727" y="1867"/>
                    <a:pt x="738" y="1873"/>
                    <a:pt x="738" y="1867"/>
                  </a:cubicBezTo>
                  <a:cubicBezTo>
                    <a:pt x="731" y="1864"/>
                    <a:pt x="722" y="1857"/>
                    <a:pt x="712" y="1852"/>
                  </a:cubicBezTo>
                  <a:cubicBezTo>
                    <a:pt x="703" y="1847"/>
                    <a:pt x="693" y="1843"/>
                    <a:pt x="683" y="1846"/>
                  </a:cubicBezTo>
                  <a:cubicBezTo>
                    <a:pt x="683" y="1840"/>
                    <a:pt x="677" y="1837"/>
                    <a:pt x="670" y="1833"/>
                  </a:cubicBezTo>
                  <a:cubicBezTo>
                    <a:pt x="663" y="1830"/>
                    <a:pt x="656" y="1826"/>
                    <a:pt x="654" y="1822"/>
                  </a:cubicBezTo>
                  <a:cubicBezTo>
                    <a:pt x="658" y="1823"/>
                    <a:pt x="663" y="1824"/>
                    <a:pt x="668" y="1826"/>
                  </a:cubicBezTo>
                  <a:cubicBezTo>
                    <a:pt x="672" y="1827"/>
                    <a:pt x="676" y="1829"/>
                    <a:pt x="681" y="1830"/>
                  </a:cubicBezTo>
                  <a:cubicBezTo>
                    <a:pt x="690" y="1834"/>
                    <a:pt x="699" y="1838"/>
                    <a:pt x="707" y="1842"/>
                  </a:cubicBezTo>
                  <a:cubicBezTo>
                    <a:pt x="713" y="1846"/>
                    <a:pt x="713" y="1846"/>
                    <a:pt x="713" y="1846"/>
                  </a:cubicBezTo>
                  <a:cubicBezTo>
                    <a:pt x="720" y="1849"/>
                    <a:pt x="720" y="1849"/>
                    <a:pt x="720" y="1849"/>
                  </a:cubicBezTo>
                  <a:cubicBezTo>
                    <a:pt x="724" y="1852"/>
                    <a:pt x="728" y="1854"/>
                    <a:pt x="732" y="1857"/>
                  </a:cubicBezTo>
                  <a:cubicBezTo>
                    <a:pt x="740" y="1862"/>
                    <a:pt x="748" y="1867"/>
                    <a:pt x="756" y="1871"/>
                  </a:cubicBezTo>
                  <a:cubicBezTo>
                    <a:pt x="750" y="1881"/>
                    <a:pt x="749" y="1871"/>
                    <a:pt x="743" y="1867"/>
                  </a:cubicBezTo>
                  <a:close/>
                  <a:moveTo>
                    <a:pt x="820" y="1739"/>
                  </a:moveTo>
                  <a:cubicBezTo>
                    <a:pt x="815" y="1736"/>
                    <a:pt x="813" y="1740"/>
                    <a:pt x="805" y="1736"/>
                  </a:cubicBezTo>
                  <a:cubicBezTo>
                    <a:pt x="812" y="1725"/>
                    <a:pt x="801" y="1730"/>
                    <a:pt x="807" y="1720"/>
                  </a:cubicBezTo>
                  <a:cubicBezTo>
                    <a:pt x="813" y="1729"/>
                    <a:pt x="818" y="1721"/>
                    <a:pt x="827" y="1725"/>
                  </a:cubicBezTo>
                  <a:cubicBezTo>
                    <a:pt x="821" y="1733"/>
                    <a:pt x="821" y="1729"/>
                    <a:pt x="820" y="1739"/>
                  </a:cubicBezTo>
                  <a:close/>
                  <a:moveTo>
                    <a:pt x="746" y="1834"/>
                  </a:moveTo>
                  <a:cubicBezTo>
                    <a:pt x="754" y="1843"/>
                    <a:pt x="762" y="1835"/>
                    <a:pt x="765" y="1842"/>
                  </a:cubicBezTo>
                  <a:cubicBezTo>
                    <a:pt x="762" y="1851"/>
                    <a:pt x="745" y="1842"/>
                    <a:pt x="746" y="1834"/>
                  </a:cubicBezTo>
                  <a:close/>
                  <a:moveTo>
                    <a:pt x="798" y="1761"/>
                  </a:moveTo>
                  <a:cubicBezTo>
                    <a:pt x="797" y="1763"/>
                    <a:pt x="795" y="1762"/>
                    <a:pt x="794" y="1764"/>
                  </a:cubicBezTo>
                  <a:cubicBezTo>
                    <a:pt x="791" y="1763"/>
                    <a:pt x="791" y="1763"/>
                    <a:pt x="791" y="1763"/>
                  </a:cubicBezTo>
                  <a:cubicBezTo>
                    <a:pt x="792" y="1760"/>
                    <a:pt x="794" y="1757"/>
                    <a:pt x="792" y="1756"/>
                  </a:cubicBezTo>
                  <a:cubicBezTo>
                    <a:pt x="797" y="1751"/>
                    <a:pt x="797" y="1760"/>
                    <a:pt x="798" y="1761"/>
                  </a:cubicBezTo>
                  <a:close/>
                  <a:moveTo>
                    <a:pt x="797" y="1734"/>
                  </a:moveTo>
                  <a:cubicBezTo>
                    <a:pt x="803" y="1738"/>
                    <a:pt x="801" y="1739"/>
                    <a:pt x="807" y="1739"/>
                  </a:cubicBezTo>
                  <a:cubicBezTo>
                    <a:pt x="806" y="1744"/>
                    <a:pt x="792" y="1740"/>
                    <a:pt x="797" y="1734"/>
                  </a:cubicBezTo>
                  <a:close/>
                  <a:moveTo>
                    <a:pt x="683" y="1978"/>
                  </a:moveTo>
                  <a:cubicBezTo>
                    <a:pt x="676" y="1980"/>
                    <a:pt x="661" y="1972"/>
                    <a:pt x="651" y="1963"/>
                  </a:cubicBezTo>
                  <a:cubicBezTo>
                    <a:pt x="657" y="1961"/>
                    <a:pt x="667" y="1971"/>
                    <a:pt x="672" y="1967"/>
                  </a:cubicBezTo>
                  <a:cubicBezTo>
                    <a:pt x="672" y="1971"/>
                    <a:pt x="675" y="1975"/>
                    <a:pt x="683" y="1978"/>
                  </a:cubicBezTo>
                  <a:close/>
                  <a:moveTo>
                    <a:pt x="710" y="1911"/>
                  </a:moveTo>
                  <a:cubicBezTo>
                    <a:pt x="702" y="1909"/>
                    <a:pt x="708" y="1904"/>
                    <a:pt x="705" y="1901"/>
                  </a:cubicBezTo>
                  <a:cubicBezTo>
                    <a:pt x="710" y="1898"/>
                    <a:pt x="711" y="1901"/>
                    <a:pt x="716" y="1905"/>
                  </a:cubicBezTo>
                  <a:cubicBezTo>
                    <a:pt x="715" y="1909"/>
                    <a:pt x="712" y="1909"/>
                    <a:pt x="710" y="1911"/>
                  </a:cubicBezTo>
                  <a:close/>
                  <a:moveTo>
                    <a:pt x="792" y="1717"/>
                  </a:moveTo>
                  <a:cubicBezTo>
                    <a:pt x="803" y="1723"/>
                    <a:pt x="803" y="1723"/>
                    <a:pt x="803" y="1723"/>
                  </a:cubicBezTo>
                  <a:cubicBezTo>
                    <a:pt x="802" y="1730"/>
                    <a:pt x="787" y="1721"/>
                    <a:pt x="792" y="1717"/>
                  </a:cubicBezTo>
                  <a:close/>
                  <a:moveTo>
                    <a:pt x="747" y="1818"/>
                  </a:moveTo>
                  <a:cubicBezTo>
                    <a:pt x="744" y="1826"/>
                    <a:pt x="734" y="1814"/>
                    <a:pt x="729" y="1816"/>
                  </a:cubicBezTo>
                  <a:cubicBezTo>
                    <a:pt x="729" y="1814"/>
                    <a:pt x="729" y="1812"/>
                    <a:pt x="731" y="1809"/>
                  </a:cubicBezTo>
                  <a:cubicBezTo>
                    <a:pt x="737" y="1807"/>
                    <a:pt x="738" y="1816"/>
                    <a:pt x="747" y="1818"/>
                  </a:cubicBezTo>
                  <a:close/>
                  <a:moveTo>
                    <a:pt x="742" y="1750"/>
                  </a:moveTo>
                  <a:cubicBezTo>
                    <a:pt x="746" y="1748"/>
                    <a:pt x="757" y="1756"/>
                    <a:pt x="759" y="1760"/>
                  </a:cubicBezTo>
                  <a:cubicBezTo>
                    <a:pt x="752" y="1760"/>
                    <a:pt x="746" y="1755"/>
                    <a:pt x="742" y="1750"/>
                  </a:cubicBezTo>
                  <a:close/>
                  <a:moveTo>
                    <a:pt x="682" y="1889"/>
                  </a:moveTo>
                  <a:cubicBezTo>
                    <a:pt x="678" y="1896"/>
                    <a:pt x="678" y="1896"/>
                    <a:pt x="678" y="1896"/>
                  </a:cubicBezTo>
                  <a:cubicBezTo>
                    <a:pt x="673" y="1892"/>
                    <a:pt x="672" y="1887"/>
                    <a:pt x="667" y="1882"/>
                  </a:cubicBezTo>
                  <a:cubicBezTo>
                    <a:pt x="671" y="1877"/>
                    <a:pt x="681" y="1885"/>
                    <a:pt x="682" y="1889"/>
                  </a:cubicBezTo>
                  <a:close/>
                  <a:moveTo>
                    <a:pt x="638" y="1951"/>
                  </a:moveTo>
                  <a:cubicBezTo>
                    <a:pt x="635" y="1954"/>
                    <a:pt x="630" y="1951"/>
                    <a:pt x="627" y="1954"/>
                  </a:cubicBezTo>
                  <a:cubicBezTo>
                    <a:pt x="622" y="1945"/>
                    <a:pt x="633" y="1940"/>
                    <a:pt x="638" y="1951"/>
                  </a:cubicBezTo>
                  <a:close/>
                  <a:moveTo>
                    <a:pt x="680" y="1757"/>
                  </a:moveTo>
                  <a:cubicBezTo>
                    <a:pt x="684" y="1751"/>
                    <a:pt x="688" y="1749"/>
                    <a:pt x="693" y="1752"/>
                  </a:cubicBezTo>
                  <a:cubicBezTo>
                    <a:pt x="690" y="1758"/>
                    <a:pt x="685" y="1760"/>
                    <a:pt x="680" y="1757"/>
                  </a:cubicBezTo>
                  <a:close/>
                  <a:moveTo>
                    <a:pt x="557" y="1922"/>
                  </a:moveTo>
                  <a:cubicBezTo>
                    <a:pt x="559" y="1920"/>
                    <a:pt x="572" y="1930"/>
                    <a:pt x="567" y="1934"/>
                  </a:cubicBezTo>
                  <a:cubicBezTo>
                    <a:pt x="561" y="1928"/>
                    <a:pt x="560" y="1930"/>
                    <a:pt x="557" y="1922"/>
                  </a:cubicBezTo>
                  <a:close/>
                  <a:moveTo>
                    <a:pt x="560" y="1900"/>
                  </a:moveTo>
                  <a:cubicBezTo>
                    <a:pt x="556" y="1905"/>
                    <a:pt x="556" y="1905"/>
                    <a:pt x="556" y="1905"/>
                  </a:cubicBezTo>
                  <a:cubicBezTo>
                    <a:pt x="547" y="1898"/>
                    <a:pt x="554" y="1889"/>
                    <a:pt x="560" y="1900"/>
                  </a:cubicBezTo>
                  <a:close/>
                  <a:moveTo>
                    <a:pt x="540" y="1844"/>
                  </a:moveTo>
                  <a:cubicBezTo>
                    <a:pt x="546" y="1842"/>
                    <a:pt x="547" y="1853"/>
                    <a:pt x="550" y="1855"/>
                  </a:cubicBezTo>
                  <a:cubicBezTo>
                    <a:pt x="544" y="1858"/>
                    <a:pt x="543" y="1847"/>
                    <a:pt x="540" y="1844"/>
                  </a:cubicBezTo>
                  <a:close/>
                  <a:moveTo>
                    <a:pt x="627" y="1742"/>
                  </a:moveTo>
                  <a:cubicBezTo>
                    <a:pt x="624" y="1745"/>
                    <a:pt x="619" y="1737"/>
                    <a:pt x="616" y="1735"/>
                  </a:cubicBezTo>
                  <a:cubicBezTo>
                    <a:pt x="624" y="1727"/>
                    <a:pt x="620" y="1738"/>
                    <a:pt x="627" y="1742"/>
                  </a:cubicBezTo>
                  <a:close/>
                  <a:moveTo>
                    <a:pt x="428" y="1866"/>
                  </a:moveTo>
                  <a:cubicBezTo>
                    <a:pt x="429" y="1878"/>
                    <a:pt x="452" y="1889"/>
                    <a:pt x="462" y="1896"/>
                  </a:cubicBezTo>
                  <a:cubicBezTo>
                    <a:pt x="464" y="1901"/>
                    <a:pt x="460" y="1900"/>
                    <a:pt x="456" y="1896"/>
                  </a:cubicBezTo>
                  <a:cubicBezTo>
                    <a:pt x="451" y="1893"/>
                    <a:pt x="446" y="1887"/>
                    <a:pt x="443" y="1885"/>
                  </a:cubicBezTo>
                  <a:cubicBezTo>
                    <a:pt x="441" y="1888"/>
                    <a:pt x="446" y="1895"/>
                    <a:pt x="452" y="1899"/>
                  </a:cubicBezTo>
                  <a:cubicBezTo>
                    <a:pt x="458" y="1904"/>
                    <a:pt x="465" y="1907"/>
                    <a:pt x="467" y="1902"/>
                  </a:cubicBezTo>
                  <a:cubicBezTo>
                    <a:pt x="479" y="1911"/>
                    <a:pt x="483" y="1919"/>
                    <a:pt x="481" y="1928"/>
                  </a:cubicBezTo>
                  <a:cubicBezTo>
                    <a:pt x="474" y="1928"/>
                    <a:pt x="463" y="1914"/>
                    <a:pt x="454" y="1909"/>
                  </a:cubicBezTo>
                  <a:cubicBezTo>
                    <a:pt x="451" y="1907"/>
                    <a:pt x="454" y="1912"/>
                    <a:pt x="450" y="1914"/>
                  </a:cubicBezTo>
                  <a:cubicBezTo>
                    <a:pt x="448" y="1913"/>
                    <a:pt x="446" y="1910"/>
                    <a:pt x="444" y="1908"/>
                  </a:cubicBezTo>
                  <a:cubicBezTo>
                    <a:pt x="442" y="1906"/>
                    <a:pt x="440" y="1905"/>
                    <a:pt x="439" y="1907"/>
                  </a:cubicBezTo>
                  <a:cubicBezTo>
                    <a:pt x="447" y="1905"/>
                    <a:pt x="437" y="1888"/>
                    <a:pt x="425" y="1886"/>
                  </a:cubicBezTo>
                  <a:cubicBezTo>
                    <a:pt x="432" y="1876"/>
                    <a:pt x="409" y="1868"/>
                    <a:pt x="414" y="1862"/>
                  </a:cubicBezTo>
                  <a:cubicBezTo>
                    <a:pt x="407" y="1861"/>
                    <a:pt x="397" y="1866"/>
                    <a:pt x="394" y="1851"/>
                  </a:cubicBezTo>
                  <a:cubicBezTo>
                    <a:pt x="404" y="1855"/>
                    <a:pt x="405" y="1861"/>
                    <a:pt x="411" y="1853"/>
                  </a:cubicBezTo>
                  <a:cubicBezTo>
                    <a:pt x="412" y="1856"/>
                    <a:pt x="414" y="1860"/>
                    <a:pt x="419" y="1864"/>
                  </a:cubicBezTo>
                  <a:cubicBezTo>
                    <a:pt x="424" y="1862"/>
                    <a:pt x="427" y="1858"/>
                    <a:pt x="437" y="1864"/>
                  </a:cubicBezTo>
                  <a:cubicBezTo>
                    <a:pt x="434" y="1864"/>
                    <a:pt x="431" y="1868"/>
                    <a:pt x="428" y="1866"/>
                  </a:cubicBezTo>
                  <a:close/>
                  <a:moveTo>
                    <a:pt x="538" y="1840"/>
                  </a:moveTo>
                  <a:cubicBezTo>
                    <a:pt x="533" y="1840"/>
                    <a:pt x="517" y="1837"/>
                    <a:pt x="524" y="1829"/>
                  </a:cubicBezTo>
                  <a:lnTo>
                    <a:pt x="538" y="1840"/>
                  </a:lnTo>
                  <a:close/>
                  <a:moveTo>
                    <a:pt x="479" y="1844"/>
                  </a:moveTo>
                  <a:cubicBezTo>
                    <a:pt x="483" y="1841"/>
                    <a:pt x="489" y="1845"/>
                    <a:pt x="494" y="1846"/>
                  </a:cubicBezTo>
                  <a:cubicBezTo>
                    <a:pt x="487" y="1853"/>
                    <a:pt x="509" y="1859"/>
                    <a:pt x="507" y="1865"/>
                  </a:cubicBezTo>
                  <a:cubicBezTo>
                    <a:pt x="506" y="1869"/>
                    <a:pt x="493" y="1859"/>
                    <a:pt x="497" y="1866"/>
                  </a:cubicBezTo>
                  <a:cubicBezTo>
                    <a:pt x="486" y="1865"/>
                    <a:pt x="492" y="1851"/>
                    <a:pt x="479" y="1844"/>
                  </a:cubicBezTo>
                  <a:close/>
                  <a:moveTo>
                    <a:pt x="482" y="1892"/>
                  </a:moveTo>
                  <a:cubicBezTo>
                    <a:pt x="478" y="1894"/>
                    <a:pt x="474" y="1891"/>
                    <a:pt x="471" y="1888"/>
                  </a:cubicBezTo>
                  <a:cubicBezTo>
                    <a:pt x="468" y="1885"/>
                    <a:pt x="465" y="1881"/>
                    <a:pt x="461" y="1877"/>
                  </a:cubicBezTo>
                  <a:cubicBezTo>
                    <a:pt x="468" y="1879"/>
                    <a:pt x="478" y="1885"/>
                    <a:pt x="482" y="1892"/>
                  </a:cubicBezTo>
                  <a:close/>
                  <a:moveTo>
                    <a:pt x="478" y="1897"/>
                  </a:moveTo>
                  <a:cubicBezTo>
                    <a:pt x="471" y="1900"/>
                    <a:pt x="469" y="1893"/>
                    <a:pt x="459" y="1887"/>
                  </a:cubicBezTo>
                  <a:cubicBezTo>
                    <a:pt x="463" y="1880"/>
                    <a:pt x="472" y="1894"/>
                    <a:pt x="478" y="1897"/>
                  </a:cubicBezTo>
                  <a:close/>
                  <a:moveTo>
                    <a:pt x="415" y="1944"/>
                  </a:moveTo>
                  <a:cubicBezTo>
                    <a:pt x="420" y="1943"/>
                    <a:pt x="430" y="1948"/>
                    <a:pt x="431" y="1954"/>
                  </a:cubicBezTo>
                  <a:cubicBezTo>
                    <a:pt x="429" y="1959"/>
                    <a:pt x="423" y="1951"/>
                    <a:pt x="421" y="1954"/>
                  </a:cubicBezTo>
                  <a:cubicBezTo>
                    <a:pt x="418" y="1950"/>
                    <a:pt x="423" y="1947"/>
                    <a:pt x="415" y="1944"/>
                  </a:cubicBezTo>
                  <a:close/>
                  <a:moveTo>
                    <a:pt x="406" y="1962"/>
                  </a:moveTo>
                  <a:cubicBezTo>
                    <a:pt x="404" y="1960"/>
                    <a:pt x="403" y="1963"/>
                    <a:pt x="401" y="1964"/>
                  </a:cubicBezTo>
                  <a:cubicBezTo>
                    <a:pt x="400" y="1961"/>
                    <a:pt x="399" y="1959"/>
                    <a:pt x="396" y="1956"/>
                  </a:cubicBezTo>
                  <a:cubicBezTo>
                    <a:pt x="401" y="1955"/>
                    <a:pt x="412" y="1961"/>
                    <a:pt x="413" y="1968"/>
                  </a:cubicBezTo>
                  <a:cubicBezTo>
                    <a:pt x="409" y="1969"/>
                    <a:pt x="409" y="1964"/>
                    <a:pt x="406" y="1962"/>
                  </a:cubicBezTo>
                  <a:close/>
                  <a:moveTo>
                    <a:pt x="566" y="1724"/>
                  </a:moveTo>
                  <a:cubicBezTo>
                    <a:pt x="576" y="1720"/>
                    <a:pt x="591" y="1741"/>
                    <a:pt x="589" y="1747"/>
                  </a:cubicBezTo>
                  <a:cubicBezTo>
                    <a:pt x="581" y="1752"/>
                    <a:pt x="581" y="1730"/>
                    <a:pt x="566" y="1724"/>
                  </a:cubicBezTo>
                  <a:close/>
                  <a:moveTo>
                    <a:pt x="455" y="1887"/>
                  </a:moveTo>
                  <a:cubicBezTo>
                    <a:pt x="450" y="1884"/>
                    <a:pt x="454" y="1880"/>
                    <a:pt x="447" y="1877"/>
                  </a:cubicBezTo>
                  <a:cubicBezTo>
                    <a:pt x="451" y="1876"/>
                    <a:pt x="455" y="1878"/>
                    <a:pt x="460" y="1882"/>
                  </a:cubicBezTo>
                  <a:lnTo>
                    <a:pt x="455" y="1887"/>
                  </a:lnTo>
                  <a:close/>
                  <a:moveTo>
                    <a:pt x="488" y="1841"/>
                  </a:moveTo>
                  <a:cubicBezTo>
                    <a:pt x="482" y="1840"/>
                    <a:pt x="475" y="1835"/>
                    <a:pt x="472" y="1829"/>
                  </a:cubicBezTo>
                  <a:cubicBezTo>
                    <a:pt x="479" y="1827"/>
                    <a:pt x="484" y="1836"/>
                    <a:pt x="488" y="1841"/>
                  </a:cubicBezTo>
                  <a:close/>
                  <a:moveTo>
                    <a:pt x="660" y="1610"/>
                  </a:moveTo>
                  <a:cubicBezTo>
                    <a:pt x="658" y="1605"/>
                    <a:pt x="668" y="1599"/>
                    <a:pt x="671" y="1606"/>
                  </a:cubicBezTo>
                  <a:cubicBezTo>
                    <a:pt x="667" y="1611"/>
                    <a:pt x="663" y="1607"/>
                    <a:pt x="660" y="1610"/>
                  </a:cubicBezTo>
                  <a:close/>
                  <a:moveTo>
                    <a:pt x="549" y="1727"/>
                  </a:moveTo>
                  <a:cubicBezTo>
                    <a:pt x="553" y="1735"/>
                    <a:pt x="549" y="1734"/>
                    <a:pt x="544" y="1742"/>
                  </a:cubicBezTo>
                  <a:cubicBezTo>
                    <a:pt x="537" y="1737"/>
                    <a:pt x="537" y="1737"/>
                    <a:pt x="537" y="1737"/>
                  </a:cubicBezTo>
                  <a:cubicBezTo>
                    <a:pt x="545" y="1735"/>
                    <a:pt x="543" y="1729"/>
                    <a:pt x="549" y="1727"/>
                  </a:cubicBezTo>
                  <a:close/>
                  <a:moveTo>
                    <a:pt x="646" y="1594"/>
                  </a:moveTo>
                  <a:cubicBezTo>
                    <a:pt x="651" y="1589"/>
                    <a:pt x="660" y="1599"/>
                    <a:pt x="660" y="1602"/>
                  </a:cubicBezTo>
                  <a:cubicBezTo>
                    <a:pt x="655" y="1607"/>
                    <a:pt x="650" y="1597"/>
                    <a:pt x="646" y="1594"/>
                  </a:cubicBezTo>
                  <a:close/>
                  <a:moveTo>
                    <a:pt x="457" y="1770"/>
                  </a:moveTo>
                  <a:cubicBezTo>
                    <a:pt x="458" y="1785"/>
                    <a:pt x="469" y="1771"/>
                    <a:pt x="475" y="1776"/>
                  </a:cubicBezTo>
                  <a:cubicBezTo>
                    <a:pt x="464" y="1781"/>
                    <a:pt x="466" y="1784"/>
                    <a:pt x="471" y="1790"/>
                  </a:cubicBezTo>
                  <a:cubicBezTo>
                    <a:pt x="469" y="1793"/>
                    <a:pt x="467" y="1791"/>
                    <a:pt x="465" y="1793"/>
                  </a:cubicBezTo>
                  <a:cubicBezTo>
                    <a:pt x="464" y="1784"/>
                    <a:pt x="456" y="1778"/>
                    <a:pt x="447" y="1772"/>
                  </a:cubicBezTo>
                  <a:cubicBezTo>
                    <a:pt x="450" y="1771"/>
                    <a:pt x="453" y="1771"/>
                    <a:pt x="457" y="1770"/>
                  </a:cubicBezTo>
                  <a:close/>
                  <a:moveTo>
                    <a:pt x="357" y="1885"/>
                  </a:moveTo>
                  <a:cubicBezTo>
                    <a:pt x="354" y="1880"/>
                    <a:pt x="350" y="1879"/>
                    <a:pt x="348" y="1882"/>
                  </a:cubicBezTo>
                  <a:cubicBezTo>
                    <a:pt x="347" y="1877"/>
                    <a:pt x="351" y="1873"/>
                    <a:pt x="346" y="1868"/>
                  </a:cubicBezTo>
                  <a:cubicBezTo>
                    <a:pt x="351" y="1866"/>
                    <a:pt x="356" y="1869"/>
                    <a:pt x="361" y="1873"/>
                  </a:cubicBezTo>
                  <a:cubicBezTo>
                    <a:pt x="354" y="1877"/>
                    <a:pt x="363" y="1882"/>
                    <a:pt x="357" y="1885"/>
                  </a:cubicBezTo>
                  <a:close/>
                  <a:moveTo>
                    <a:pt x="468" y="1748"/>
                  </a:moveTo>
                  <a:cubicBezTo>
                    <a:pt x="468" y="1750"/>
                    <a:pt x="468" y="1752"/>
                    <a:pt x="465" y="1754"/>
                  </a:cubicBezTo>
                  <a:cubicBezTo>
                    <a:pt x="462" y="1750"/>
                    <a:pt x="466" y="1747"/>
                    <a:pt x="470" y="1743"/>
                  </a:cubicBezTo>
                  <a:cubicBezTo>
                    <a:pt x="474" y="1749"/>
                    <a:pt x="477" y="1745"/>
                    <a:pt x="481" y="1752"/>
                  </a:cubicBezTo>
                  <a:cubicBezTo>
                    <a:pt x="477" y="1757"/>
                    <a:pt x="473" y="1753"/>
                    <a:pt x="468" y="1748"/>
                  </a:cubicBezTo>
                  <a:close/>
                  <a:moveTo>
                    <a:pt x="347" y="1847"/>
                  </a:moveTo>
                  <a:cubicBezTo>
                    <a:pt x="345" y="1845"/>
                    <a:pt x="343" y="1848"/>
                    <a:pt x="341" y="1850"/>
                  </a:cubicBezTo>
                  <a:cubicBezTo>
                    <a:pt x="339" y="1845"/>
                    <a:pt x="340" y="1840"/>
                    <a:pt x="332" y="1835"/>
                  </a:cubicBezTo>
                  <a:cubicBezTo>
                    <a:pt x="335" y="1833"/>
                    <a:pt x="335" y="1831"/>
                    <a:pt x="334" y="1830"/>
                  </a:cubicBezTo>
                  <a:cubicBezTo>
                    <a:pt x="336" y="1836"/>
                    <a:pt x="353" y="1840"/>
                    <a:pt x="353" y="1853"/>
                  </a:cubicBezTo>
                  <a:cubicBezTo>
                    <a:pt x="360" y="1854"/>
                    <a:pt x="364" y="1854"/>
                    <a:pt x="368" y="1862"/>
                  </a:cubicBezTo>
                  <a:cubicBezTo>
                    <a:pt x="361" y="1864"/>
                    <a:pt x="352" y="1860"/>
                    <a:pt x="344" y="1854"/>
                  </a:cubicBezTo>
                  <a:cubicBezTo>
                    <a:pt x="355" y="1853"/>
                    <a:pt x="340" y="1852"/>
                    <a:pt x="347" y="1847"/>
                  </a:cubicBezTo>
                  <a:close/>
                  <a:moveTo>
                    <a:pt x="320" y="1882"/>
                  </a:moveTo>
                  <a:cubicBezTo>
                    <a:pt x="323" y="1879"/>
                    <a:pt x="329" y="1890"/>
                    <a:pt x="334" y="1892"/>
                  </a:cubicBezTo>
                  <a:cubicBezTo>
                    <a:pt x="332" y="1894"/>
                    <a:pt x="331" y="1895"/>
                    <a:pt x="333" y="1897"/>
                  </a:cubicBezTo>
                  <a:cubicBezTo>
                    <a:pt x="320" y="1901"/>
                    <a:pt x="329" y="1888"/>
                    <a:pt x="320" y="1882"/>
                  </a:cubicBezTo>
                  <a:close/>
                  <a:moveTo>
                    <a:pt x="377" y="1838"/>
                  </a:moveTo>
                  <a:cubicBezTo>
                    <a:pt x="379" y="1839"/>
                    <a:pt x="380" y="1837"/>
                    <a:pt x="382" y="1836"/>
                  </a:cubicBezTo>
                  <a:cubicBezTo>
                    <a:pt x="386" y="1843"/>
                    <a:pt x="382" y="1841"/>
                    <a:pt x="378" y="1844"/>
                  </a:cubicBezTo>
                  <a:cubicBezTo>
                    <a:pt x="371" y="1840"/>
                    <a:pt x="372" y="1836"/>
                    <a:pt x="368" y="1831"/>
                  </a:cubicBezTo>
                  <a:cubicBezTo>
                    <a:pt x="371" y="1830"/>
                    <a:pt x="374" y="1835"/>
                    <a:pt x="377" y="1838"/>
                  </a:cubicBezTo>
                  <a:close/>
                  <a:moveTo>
                    <a:pt x="492" y="1691"/>
                  </a:moveTo>
                  <a:cubicBezTo>
                    <a:pt x="498" y="1685"/>
                    <a:pt x="498" y="1685"/>
                    <a:pt x="498" y="1685"/>
                  </a:cubicBezTo>
                  <a:cubicBezTo>
                    <a:pt x="506" y="1689"/>
                    <a:pt x="504" y="1700"/>
                    <a:pt x="512" y="1696"/>
                  </a:cubicBezTo>
                  <a:cubicBezTo>
                    <a:pt x="516" y="1698"/>
                    <a:pt x="507" y="1707"/>
                    <a:pt x="513" y="1704"/>
                  </a:cubicBezTo>
                  <a:cubicBezTo>
                    <a:pt x="510" y="1709"/>
                    <a:pt x="506" y="1707"/>
                    <a:pt x="503" y="1703"/>
                  </a:cubicBezTo>
                  <a:cubicBezTo>
                    <a:pt x="499" y="1698"/>
                    <a:pt x="495" y="1693"/>
                    <a:pt x="492" y="1691"/>
                  </a:cubicBezTo>
                  <a:close/>
                  <a:moveTo>
                    <a:pt x="395" y="1809"/>
                  </a:moveTo>
                  <a:cubicBezTo>
                    <a:pt x="389" y="1813"/>
                    <a:pt x="384" y="1802"/>
                    <a:pt x="381" y="1797"/>
                  </a:cubicBezTo>
                  <a:cubicBezTo>
                    <a:pt x="385" y="1795"/>
                    <a:pt x="390" y="1806"/>
                    <a:pt x="395" y="1809"/>
                  </a:cubicBezTo>
                  <a:close/>
                  <a:moveTo>
                    <a:pt x="366" y="1826"/>
                  </a:moveTo>
                  <a:cubicBezTo>
                    <a:pt x="350" y="1821"/>
                    <a:pt x="360" y="1804"/>
                    <a:pt x="348" y="1794"/>
                  </a:cubicBezTo>
                  <a:cubicBezTo>
                    <a:pt x="361" y="1799"/>
                    <a:pt x="361" y="1817"/>
                    <a:pt x="366" y="1826"/>
                  </a:cubicBezTo>
                  <a:close/>
                  <a:moveTo>
                    <a:pt x="433" y="1726"/>
                  </a:moveTo>
                  <a:cubicBezTo>
                    <a:pt x="427" y="1721"/>
                    <a:pt x="436" y="1717"/>
                    <a:pt x="433" y="1713"/>
                  </a:cubicBezTo>
                  <a:cubicBezTo>
                    <a:pt x="428" y="1713"/>
                    <a:pt x="424" y="1711"/>
                    <a:pt x="420" y="1705"/>
                  </a:cubicBezTo>
                  <a:cubicBezTo>
                    <a:pt x="417" y="1698"/>
                    <a:pt x="425" y="1706"/>
                    <a:pt x="426" y="1709"/>
                  </a:cubicBezTo>
                  <a:cubicBezTo>
                    <a:pt x="429" y="1706"/>
                    <a:pt x="427" y="1702"/>
                    <a:pt x="423" y="1699"/>
                  </a:cubicBezTo>
                  <a:cubicBezTo>
                    <a:pt x="426" y="1697"/>
                    <a:pt x="429" y="1702"/>
                    <a:pt x="431" y="1705"/>
                  </a:cubicBezTo>
                  <a:cubicBezTo>
                    <a:pt x="429" y="1696"/>
                    <a:pt x="423" y="1689"/>
                    <a:pt x="416" y="1683"/>
                  </a:cubicBezTo>
                  <a:cubicBezTo>
                    <a:pt x="421" y="1680"/>
                    <a:pt x="426" y="1685"/>
                    <a:pt x="430" y="1687"/>
                  </a:cubicBezTo>
                  <a:cubicBezTo>
                    <a:pt x="426" y="1690"/>
                    <a:pt x="429" y="1694"/>
                    <a:pt x="431" y="1698"/>
                  </a:cubicBezTo>
                  <a:cubicBezTo>
                    <a:pt x="437" y="1702"/>
                    <a:pt x="434" y="1692"/>
                    <a:pt x="440" y="1694"/>
                  </a:cubicBezTo>
                  <a:cubicBezTo>
                    <a:pt x="443" y="1701"/>
                    <a:pt x="439" y="1698"/>
                    <a:pt x="435" y="1702"/>
                  </a:cubicBezTo>
                  <a:cubicBezTo>
                    <a:pt x="440" y="1708"/>
                    <a:pt x="441" y="1705"/>
                    <a:pt x="444" y="1712"/>
                  </a:cubicBezTo>
                  <a:cubicBezTo>
                    <a:pt x="441" y="1716"/>
                    <a:pt x="437" y="1707"/>
                    <a:pt x="434" y="1705"/>
                  </a:cubicBezTo>
                  <a:cubicBezTo>
                    <a:pt x="433" y="1707"/>
                    <a:pt x="435" y="1709"/>
                    <a:pt x="437" y="1712"/>
                  </a:cubicBezTo>
                  <a:cubicBezTo>
                    <a:pt x="439" y="1714"/>
                    <a:pt x="440" y="1716"/>
                    <a:pt x="437" y="1718"/>
                  </a:cubicBezTo>
                  <a:cubicBezTo>
                    <a:pt x="445" y="1715"/>
                    <a:pt x="455" y="1724"/>
                    <a:pt x="458" y="1731"/>
                  </a:cubicBezTo>
                  <a:cubicBezTo>
                    <a:pt x="449" y="1727"/>
                    <a:pt x="439" y="1718"/>
                    <a:pt x="433" y="1726"/>
                  </a:cubicBezTo>
                  <a:close/>
                  <a:moveTo>
                    <a:pt x="312" y="1761"/>
                  </a:moveTo>
                  <a:cubicBezTo>
                    <a:pt x="323" y="1764"/>
                    <a:pt x="329" y="1772"/>
                    <a:pt x="334" y="1783"/>
                  </a:cubicBezTo>
                  <a:cubicBezTo>
                    <a:pt x="339" y="1794"/>
                    <a:pt x="345" y="1806"/>
                    <a:pt x="353" y="1815"/>
                  </a:cubicBezTo>
                  <a:cubicBezTo>
                    <a:pt x="341" y="1810"/>
                    <a:pt x="334" y="1801"/>
                    <a:pt x="329" y="1790"/>
                  </a:cubicBezTo>
                  <a:cubicBezTo>
                    <a:pt x="324" y="1780"/>
                    <a:pt x="320" y="1769"/>
                    <a:pt x="312" y="1761"/>
                  </a:cubicBezTo>
                  <a:close/>
                  <a:moveTo>
                    <a:pt x="412" y="1738"/>
                  </a:moveTo>
                  <a:cubicBezTo>
                    <a:pt x="416" y="1734"/>
                    <a:pt x="423" y="1743"/>
                    <a:pt x="423" y="1747"/>
                  </a:cubicBezTo>
                  <a:cubicBezTo>
                    <a:pt x="417" y="1749"/>
                    <a:pt x="415" y="1744"/>
                    <a:pt x="412" y="1738"/>
                  </a:cubicBezTo>
                  <a:close/>
                  <a:moveTo>
                    <a:pt x="264" y="1826"/>
                  </a:moveTo>
                  <a:cubicBezTo>
                    <a:pt x="276" y="1831"/>
                    <a:pt x="281" y="1840"/>
                    <a:pt x="285" y="1850"/>
                  </a:cubicBezTo>
                  <a:cubicBezTo>
                    <a:pt x="276" y="1845"/>
                    <a:pt x="274" y="1837"/>
                    <a:pt x="264" y="1826"/>
                  </a:cubicBezTo>
                  <a:close/>
                  <a:moveTo>
                    <a:pt x="410" y="1685"/>
                  </a:moveTo>
                  <a:cubicBezTo>
                    <a:pt x="415" y="1679"/>
                    <a:pt x="419" y="1692"/>
                    <a:pt x="424" y="1695"/>
                  </a:cubicBezTo>
                  <a:cubicBezTo>
                    <a:pt x="417" y="1699"/>
                    <a:pt x="418" y="1691"/>
                    <a:pt x="410" y="1685"/>
                  </a:cubicBezTo>
                  <a:close/>
                  <a:moveTo>
                    <a:pt x="369" y="1732"/>
                  </a:moveTo>
                  <a:cubicBezTo>
                    <a:pt x="368" y="1727"/>
                    <a:pt x="372" y="1723"/>
                    <a:pt x="369" y="1718"/>
                  </a:cubicBezTo>
                  <a:cubicBezTo>
                    <a:pt x="373" y="1716"/>
                    <a:pt x="376" y="1724"/>
                    <a:pt x="379" y="1720"/>
                  </a:cubicBezTo>
                  <a:cubicBezTo>
                    <a:pt x="380" y="1724"/>
                    <a:pt x="378" y="1727"/>
                    <a:pt x="381" y="1732"/>
                  </a:cubicBezTo>
                  <a:cubicBezTo>
                    <a:pt x="377" y="1734"/>
                    <a:pt x="373" y="1725"/>
                    <a:pt x="369" y="1732"/>
                  </a:cubicBezTo>
                  <a:close/>
                  <a:moveTo>
                    <a:pt x="336" y="1759"/>
                  </a:moveTo>
                  <a:cubicBezTo>
                    <a:pt x="331" y="1754"/>
                    <a:pt x="332" y="1750"/>
                    <a:pt x="337" y="1751"/>
                  </a:cubicBezTo>
                  <a:cubicBezTo>
                    <a:pt x="338" y="1748"/>
                    <a:pt x="337" y="1744"/>
                    <a:pt x="334" y="1740"/>
                  </a:cubicBezTo>
                  <a:cubicBezTo>
                    <a:pt x="337" y="1737"/>
                    <a:pt x="341" y="1747"/>
                    <a:pt x="344" y="1749"/>
                  </a:cubicBezTo>
                  <a:cubicBezTo>
                    <a:pt x="338" y="1752"/>
                    <a:pt x="342" y="1757"/>
                    <a:pt x="336" y="1759"/>
                  </a:cubicBezTo>
                  <a:close/>
                  <a:moveTo>
                    <a:pt x="246" y="1807"/>
                  </a:moveTo>
                  <a:cubicBezTo>
                    <a:pt x="253" y="1816"/>
                    <a:pt x="253" y="1816"/>
                    <a:pt x="253" y="1816"/>
                  </a:cubicBezTo>
                  <a:cubicBezTo>
                    <a:pt x="250" y="1823"/>
                    <a:pt x="245" y="1811"/>
                    <a:pt x="241" y="1815"/>
                  </a:cubicBezTo>
                  <a:cubicBezTo>
                    <a:pt x="239" y="1812"/>
                    <a:pt x="244" y="1810"/>
                    <a:pt x="246" y="1807"/>
                  </a:cubicBezTo>
                  <a:close/>
                  <a:moveTo>
                    <a:pt x="249" y="1797"/>
                  </a:moveTo>
                  <a:cubicBezTo>
                    <a:pt x="242" y="1798"/>
                    <a:pt x="240" y="1784"/>
                    <a:pt x="245" y="1782"/>
                  </a:cubicBezTo>
                  <a:cubicBezTo>
                    <a:pt x="254" y="1789"/>
                    <a:pt x="242" y="1790"/>
                    <a:pt x="249" y="1797"/>
                  </a:cubicBezTo>
                  <a:close/>
                  <a:moveTo>
                    <a:pt x="225" y="1809"/>
                  </a:moveTo>
                  <a:cubicBezTo>
                    <a:pt x="223" y="1805"/>
                    <a:pt x="223" y="1801"/>
                    <a:pt x="221" y="1797"/>
                  </a:cubicBezTo>
                  <a:cubicBezTo>
                    <a:pt x="225" y="1793"/>
                    <a:pt x="228" y="1804"/>
                    <a:pt x="232" y="1807"/>
                  </a:cubicBezTo>
                  <a:cubicBezTo>
                    <a:pt x="230" y="1810"/>
                    <a:pt x="227" y="1807"/>
                    <a:pt x="225" y="1809"/>
                  </a:cubicBezTo>
                  <a:close/>
                  <a:moveTo>
                    <a:pt x="452" y="1609"/>
                  </a:moveTo>
                  <a:cubicBezTo>
                    <a:pt x="457" y="1607"/>
                    <a:pt x="460" y="1618"/>
                    <a:pt x="464" y="1622"/>
                  </a:cubicBezTo>
                  <a:cubicBezTo>
                    <a:pt x="455" y="1625"/>
                    <a:pt x="456" y="1613"/>
                    <a:pt x="452" y="1609"/>
                  </a:cubicBezTo>
                  <a:close/>
                  <a:moveTo>
                    <a:pt x="419" y="1627"/>
                  </a:moveTo>
                  <a:cubicBezTo>
                    <a:pt x="422" y="1625"/>
                    <a:pt x="425" y="1627"/>
                    <a:pt x="428" y="1624"/>
                  </a:cubicBezTo>
                  <a:cubicBezTo>
                    <a:pt x="432" y="1628"/>
                    <a:pt x="428" y="1630"/>
                    <a:pt x="433" y="1634"/>
                  </a:cubicBezTo>
                  <a:cubicBezTo>
                    <a:pt x="430" y="1636"/>
                    <a:pt x="428" y="1631"/>
                    <a:pt x="426" y="1628"/>
                  </a:cubicBezTo>
                  <a:cubicBezTo>
                    <a:pt x="424" y="1632"/>
                    <a:pt x="428" y="1636"/>
                    <a:pt x="429" y="1640"/>
                  </a:cubicBezTo>
                  <a:cubicBezTo>
                    <a:pt x="423" y="1642"/>
                    <a:pt x="422" y="1631"/>
                    <a:pt x="419" y="1627"/>
                  </a:cubicBezTo>
                  <a:close/>
                  <a:moveTo>
                    <a:pt x="419" y="1608"/>
                  </a:moveTo>
                  <a:cubicBezTo>
                    <a:pt x="424" y="1606"/>
                    <a:pt x="441" y="1626"/>
                    <a:pt x="428" y="1624"/>
                  </a:cubicBezTo>
                  <a:cubicBezTo>
                    <a:pt x="431" y="1618"/>
                    <a:pt x="424" y="1614"/>
                    <a:pt x="426" y="1622"/>
                  </a:cubicBezTo>
                  <a:cubicBezTo>
                    <a:pt x="419" y="1623"/>
                    <a:pt x="427" y="1613"/>
                    <a:pt x="419" y="1608"/>
                  </a:cubicBezTo>
                  <a:close/>
                  <a:moveTo>
                    <a:pt x="398" y="1635"/>
                  </a:moveTo>
                  <a:cubicBezTo>
                    <a:pt x="400" y="1632"/>
                    <a:pt x="402" y="1634"/>
                    <a:pt x="404" y="1636"/>
                  </a:cubicBezTo>
                  <a:cubicBezTo>
                    <a:pt x="405" y="1633"/>
                    <a:pt x="407" y="1631"/>
                    <a:pt x="410" y="1629"/>
                  </a:cubicBezTo>
                  <a:cubicBezTo>
                    <a:pt x="417" y="1634"/>
                    <a:pt x="407" y="1637"/>
                    <a:pt x="408" y="1642"/>
                  </a:cubicBezTo>
                  <a:cubicBezTo>
                    <a:pt x="404" y="1644"/>
                    <a:pt x="401" y="1640"/>
                    <a:pt x="398" y="1635"/>
                  </a:cubicBezTo>
                  <a:close/>
                  <a:moveTo>
                    <a:pt x="510" y="1553"/>
                  </a:moveTo>
                  <a:cubicBezTo>
                    <a:pt x="515" y="1548"/>
                    <a:pt x="518" y="1550"/>
                    <a:pt x="523" y="1548"/>
                  </a:cubicBezTo>
                  <a:cubicBezTo>
                    <a:pt x="524" y="1553"/>
                    <a:pt x="512" y="1560"/>
                    <a:pt x="510" y="1553"/>
                  </a:cubicBezTo>
                  <a:close/>
                  <a:moveTo>
                    <a:pt x="277" y="1730"/>
                  </a:moveTo>
                  <a:cubicBezTo>
                    <a:pt x="273" y="1736"/>
                    <a:pt x="257" y="1722"/>
                    <a:pt x="268" y="1736"/>
                  </a:cubicBezTo>
                  <a:cubicBezTo>
                    <a:pt x="264" y="1736"/>
                    <a:pt x="260" y="1734"/>
                    <a:pt x="256" y="1728"/>
                  </a:cubicBezTo>
                  <a:cubicBezTo>
                    <a:pt x="263" y="1726"/>
                    <a:pt x="261" y="1727"/>
                    <a:pt x="265" y="1722"/>
                  </a:cubicBezTo>
                  <a:cubicBezTo>
                    <a:pt x="269" y="1729"/>
                    <a:pt x="273" y="1720"/>
                    <a:pt x="277" y="1730"/>
                  </a:cubicBezTo>
                  <a:close/>
                  <a:moveTo>
                    <a:pt x="203" y="1780"/>
                  </a:moveTo>
                  <a:cubicBezTo>
                    <a:pt x="201" y="1772"/>
                    <a:pt x="197" y="1767"/>
                    <a:pt x="194" y="1762"/>
                  </a:cubicBezTo>
                  <a:cubicBezTo>
                    <a:pt x="190" y="1757"/>
                    <a:pt x="186" y="1752"/>
                    <a:pt x="185" y="1743"/>
                  </a:cubicBezTo>
                  <a:cubicBezTo>
                    <a:pt x="192" y="1744"/>
                    <a:pt x="194" y="1749"/>
                    <a:pt x="197" y="1756"/>
                  </a:cubicBezTo>
                  <a:cubicBezTo>
                    <a:pt x="199" y="1762"/>
                    <a:pt x="202" y="1770"/>
                    <a:pt x="210" y="1775"/>
                  </a:cubicBezTo>
                  <a:lnTo>
                    <a:pt x="203" y="1780"/>
                  </a:lnTo>
                  <a:close/>
                  <a:moveTo>
                    <a:pt x="214" y="1762"/>
                  </a:moveTo>
                  <a:cubicBezTo>
                    <a:pt x="205" y="1758"/>
                    <a:pt x="202" y="1751"/>
                    <a:pt x="197" y="1741"/>
                  </a:cubicBezTo>
                  <a:cubicBezTo>
                    <a:pt x="206" y="1746"/>
                    <a:pt x="209" y="1753"/>
                    <a:pt x="214" y="1762"/>
                  </a:cubicBezTo>
                  <a:close/>
                  <a:moveTo>
                    <a:pt x="264" y="1719"/>
                  </a:moveTo>
                  <a:cubicBezTo>
                    <a:pt x="256" y="1724"/>
                    <a:pt x="249" y="1703"/>
                    <a:pt x="246" y="1698"/>
                  </a:cubicBezTo>
                  <a:cubicBezTo>
                    <a:pt x="252" y="1698"/>
                    <a:pt x="258" y="1713"/>
                    <a:pt x="264" y="1719"/>
                  </a:cubicBezTo>
                  <a:close/>
                  <a:moveTo>
                    <a:pt x="213" y="1734"/>
                  </a:moveTo>
                  <a:cubicBezTo>
                    <a:pt x="217" y="1731"/>
                    <a:pt x="221" y="1734"/>
                    <a:pt x="225" y="1733"/>
                  </a:cubicBezTo>
                  <a:cubicBezTo>
                    <a:pt x="216" y="1724"/>
                    <a:pt x="220" y="1725"/>
                    <a:pt x="216" y="1715"/>
                  </a:cubicBezTo>
                  <a:cubicBezTo>
                    <a:pt x="226" y="1722"/>
                    <a:pt x="231" y="1725"/>
                    <a:pt x="237" y="1738"/>
                  </a:cubicBezTo>
                  <a:cubicBezTo>
                    <a:pt x="227" y="1735"/>
                    <a:pt x="224" y="1751"/>
                    <a:pt x="213" y="1734"/>
                  </a:cubicBezTo>
                  <a:close/>
                  <a:moveTo>
                    <a:pt x="373" y="1566"/>
                  </a:moveTo>
                  <a:cubicBezTo>
                    <a:pt x="379" y="1564"/>
                    <a:pt x="376" y="1560"/>
                    <a:pt x="381" y="1558"/>
                  </a:cubicBezTo>
                  <a:cubicBezTo>
                    <a:pt x="374" y="1572"/>
                    <a:pt x="391" y="1572"/>
                    <a:pt x="393" y="1582"/>
                  </a:cubicBezTo>
                  <a:cubicBezTo>
                    <a:pt x="386" y="1587"/>
                    <a:pt x="386" y="1569"/>
                    <a:pt x="384" y="1580"/>
                  </a:cubicBezTo>
                  <a:cubicBezTo>
                    <a:pt x="379" y="1581"/>
                    <a:pt x="377" y="1570"/>
                    <a:pt x="373" y="1566"/>
                  </a:cubicBezTo>
                  <a:close/>
                  <a:moveTo>
                    <a:pt x="366" y="1559"/>
                  </a:moveTo>
                  <a:cubicBezTo>
                    <a:pt x="369" y="1553"/>
                    <a:pt x="374" y="1558"/>
                    <a:pt x="366" y="1551"/>
                  </a:cubicBezTo>
                  <a:cubicBezTo>
                    <a:pt x="369" y="1548"/>
                    <a:pt x="372" y="1549"/>
                    <a:pt x="375" y="1548"/>
                  </a:cubicBezTo>
                  <a:cubicBezTo>
                    <a:pt x="381" y="1555"/>
                    <a:pt x="370" y="1557"/>
                    <a:pt x="373" y="1563"/>
                  </a:cubicBezTo>
                  <a:cubicBezTo>
                    <a:pt x="371" y="1563"/>
                    <a:pt x="370" y="1562"/>
                    <a:pt x="368" y="1563"/>
                  </a:cubicBezTo>
                  <a:lnTo>
                    <a:pt x="366" y="1559"/>
                  </a:lnTo>
                  <a:close/>
                  <a:moveTo>
                    <a:pt x="259" y="1581"/>
                  </a:moveTo>
                  <a:cubicBezTo>
                    <a:pt x="266" y="1582"/>
                    <a:pt x="264" y="1593"/>
                    <a:pt x="269" y="1599"/>
                  </a:cubicBezTo>
                  <a:cubicBezTo>
                    <a:pt x="259" y="1603"/>
                    <a:pt x="263" y="1586"/>
                    <a:pt x="259" y="1581"/>
                  </a:cubicBezTo>
                  <a:close/>
                  <a:moveTo>
                    <a:pt x="487" y="1452"/>
                  </a:moveTo>
                  <a:cubicBezTo>
                    <a:pt x="492" y="1455"/>
                    <a:pt x="487" y="1462"/>
                    <a:pt x="492" y="1460"/>
                  </a:cubicBezTo>
                  <a:cubicBezTo>
                    <a:pt x="492" y="1470"/>
                    <a:pt x="478" y="1453"/>
                    <a:pt x="487" y="1452"/>
                  </a:cubicBezTo>
                  <a:close/>
                  <a:moveTo>
                    <a:pt x="350" y="1526"/>
                  </a:moveTo>
                  <a:cubicBezTo>
                    <a:pt x="344" y="1529"/>
                    <a:pt x="344" y="1529"/>
                    <a:pt x="344" y="1529"/>
                  </a:cubicBezTo>
                  <a:cubicBezTo>
                    <a:pt x="343" y="1525"/>
                    <a:pt x="340" y="1520"/>
                    <a:pt x="345" y="1518"/>
                  </a:cubicBezTo>
                  <a:lnTo>
                    <a:pt x="350" y="1526"/>
                  </a:lnTo>
                  <a:close/>
                  <a:moveTo>
                    <a:pt x="335" y="1487"/>
                  </a:moveTo>
                  <a:cubicBezTo>
                    <a:pt x="342" y="1488"/>
                    <a:pt x="348" y="1503"/>
                    <a:pt x="350" y="1513"/>
                  </a:cubicBezTo>
                  <a:cubicBezTo>
                    <a:pt x="342" y="1517"/>
                    <a:pt x="342" y="1496"/>
                    <a:pt x="333" y="1503"/>
                  </a:cubicBezTo>
                  <a:cubicBezTo>
                    <a:pt x="328" y="1492"/>
                    <a:pt x="338" y="1497"/>
                    <a:pt x="335" y="1487"/>
                  </a:cubicBezTo>
                  <a:close/>
                  <a:moveTo>
                    <a:pt x="456" y="1407"/>
                  </a:moveTo>
                  <a:cubicBezTo>
                    <a:pt x="458" y="1406"/>
                    <a:pt x="459" y="1405"/>
                    <a:pt x="459" y="1403"/>
                  </a:cubicBezTo>
                  <a:cubicBezTo>
                    <a:pt x="464" y="1403"/>
                    <a:pt x="465" y="1406"/>
                    <a:pt x="466" y="1410"/>
                  </a:cubicBezTo>
                  <a:cubicBezTo>
                    <a:pt x="466" y="1414"/>
                    <a:pt x="467" y="1419"/>
                    <a:pt x="470" y="1423"/>
                  </a:cubicBezTo>
                  <a:cubicBezTo>
                    <a:pt x="468" y="1425"/>
                    <a:pt x="460" y="1410"/>
                    <a:pt x="456" y="1407"/>
                  </a:cubicBezTo>
                  <a:close/>
                  <a:moveTo>
                    <a:pt x="311" y="1502"/>
                  </a:moveTo>
                  <a:cubicBezTo>
                    <a:pt x="304" y="1500"/>
                    <a:pt x="303" y="1485"/>
                    <a:pt x="302" y="1485"/>
                  </a:cubicBezTo>
                  <a:cubicBezTo>
                    <a:pt x="312" y="1481"/>
                    <a:pt x="305" y="1496"/>
                    <a:pt x="311" y="1502"/>
                  </a:cubicBezTo>
                  <a:close/>
                  <a:moveTo>
                    <a:pt x="348" y="1479"/>
                  </a:moveTo>
                  <a:cubicBezTo>
                    <a:pt x="343" y="1477"/>
                    <a:pt x="340" y="1471"/>
                    <a:pt x="337" y="1466"/>
                  </a:cubicBezTo>
                  <a:cubicBezTo>
                    <a:pt x="344" y="1461"/>
                    <a:pt x="344" y="1475"/>
                    <a:pt x="348" y="1479"/>
                  </a:cubicBezTo>
                  <a:close/>
                  <a:moveTo>
                    <a:pt x="331" y="1474"/>
                  </a:moveTo>
                  <a:cubicBezTo>
                    <a:pt x="318" y="1475"/>
                    <a:pt x="322" y="1451"/>
                    <a:pt x="331" y="1474"/>
                  </a:cubicBezTo>
                  <a:close/>
                  <a:moveTo>
                    <a:pt x="494" y="1381"/>
                  </a:moveTo>
                  <a:cubicBezTo>
                    <a:pt x="496" y="1381"/>
                    <a:pt x="498" y="1383"/>
                    <a:pt x="499" y="1386"/>
                  </a:cubicBezTo>
                  <a:cubicBezTo>
                    <a:pt x="489" y="1390"/>
                    <a:pt x="488" y="1361"/>
                    <a:pt x="494" y="1381"/>
                  </a:cubicBezTo>
                  <a:close/>
                  <a:moveTo>
                    <a:pt x="221" y="1471"/>
                  </a:moveTo>
                  <a:cubicBezTo>
                    <a:pt x="229" y="1470"/>
                    <a:pt x="231" y="1480"/>
                    <a:pt x="232" y="1486"/>
                  </a:cubicBezTo>
                  <a:cubicBezTo>
                    <a:pt x="226" y="1488"/>
                    <a:pt x="225" y="1477"/>
                    <a:pt x="221" y="1471"/>
                  </a:cubicBezTo>
                  <a:close/>
                  <a:moveTo>
                    <a:pt x="158" y="1427"/>
                  </a:moveTo>
                  <a:cubicBezTo>
                    <a:pt x="165" y="1426"/>
                    <a:pt x="159" y="1442"/>
                    <a:pt x="164" y="1439"/>
                  </a:cubicBezTo>
                  <a:cubicBezTo>
                    <a:pt x="163" y="1445"/>
                    <a:pt x="161" y="1442"/>
                    <a:pt x="159" y="1438"/>
                  </a:cubicBezTo>
                  <a:cubicBezTo>
                    <a:pt x="157" y="1434"/>
                    <a:pt x="156" y="1428"/>
                    <a:pt x="158" y="1427"/>
                  </a:cubicBezTo>
                  <a:close/>
                  <a:moveTo>
                    <a:pt x="357" y="1351"/>
                  </a:moveTo>
                  <a:cubicBezTo>
                    <a:pt x="360" y="1361"/>
                    <a:pt x="360" y="1361"/>
                    <a:pt x="360" y="1361"/>
                  </a:cubicBezTo>
                  <a:cubicBezTo>
                    <a:pt x="354" y="1366"/>
                    <a:pt x="349" y="1349"/>
                    <a:pt x="357" y="1351"/>
                  </a:cubicBezTo>
                  <a:close/>
                  <a:moveTo>
                    <a:pt x="289" y="1352"/>
                  </a:moveTo>
                  <a:cubicBezTo>
                    <a:pt x="294" y="1354"/>
                    <a:pt x="297" y="1369"/>
                    <a:pt x="296" y="1374"/>
                  </a:cubicBezTo>
                  <a:cubicBezTo>
                    <a:pt x="289" y="1371"/>
                    <a:pt x="284" y="1357"/>
                    <a:pt x="289" y="1352"/>
                  </a:cubicBezTo>
                  <a:close/>
                  <a:moveTo>
                    <a:pt x="106" y="1405"/>
                  </a:moveTo>
                  <a:cubicBezTo>
                    <a:pt x="109" y="1410"/>
                    <a:pt x="113" y="1411"/>
                    <a:pt x="116" y="1417"/>
                  </a:cubicBezTo>
                  <a:cubicBezTo>
                    <a:pt x="114" y="1417"/>
                    <a:pt x="113" y="1418"/>
                    <a:pt x="113" y="1421"/>
                  </a:cubicBezTo>
                  <a:cubicBezTo>
                    <a:pt x="108" y="1422"/>
                    <a:pt x="108" y="1410"/>
                    <a:pt x="106" y="1405"/>
                  </a:cubicBezTo>
                  <a:close/>
                  <a:moveTo>
                    <a:pt x="147" y="1391"/>
                  </a:moveTo>
                  <a:cubicBezTo>
                    <a:pt x="143" y="1388"/>
                    <a:pt x="141" y="1380"/>
                    <a:pt x="138" y="1374"/>
                  </a:cubicBezTo>
                  <a:cubicBezTo>
                    <a:pt x="146" y="1370"/>
                    <a:pt x="144" y="1385"/>
                    <a:pt x="147" y="1391"/>
                  </a:cubicBezTo>
                  <a:close/>
                  <a:moveTo>
                    <a:pt x="75" y="1399"/>
                  </a:moveTo>
                  <a:cubicBezTo>
                    <a:pt x="75" y="1403"/>
                    <a:pt x="70" y="1402"/>
                    <a:pt x="67" y="1404"/>
                  </a:cubicBezTo>
                  <a:cubicBezTo>
                    <a:pt x="65" y="1395"/>
                    <a:pt x="65" y="1395"/>
                    <a:pt x="65" y="1395"/>
                  </a:cubicBezTo>
                  <a:cubicBezTo>
                    <a:pt x="71" y="1390"/>
                    <a:pt x="71" y="1398"/>
                    <a:pt x="75" y="1399"/>
                  </a:cubicBezTo>
                  <a:close/>
                  <a:moveTo>
                    <a:pt x="342" y="1303"/>
                  </a:moveTo>
                  <a:cubicBezTo>
                    <a:pt x="344" y="1313"/>
                    <a:pt x="344" y="1313"/>
                    <a:pt x="344" y="1313"/>
                  </a:cubicBezTo>
                  <a:cubicBezTo>
                    <a:pt x="338" y="1318"/>
                    <a:pt x="334" y="1301"/>
                    <a:pt x="342" y="1303"/>
                  </a:cubicBezTo>
                  <a:close/>
                  <a:moveTo>
                    <a:pt x="8" y="1350"/>
                  </a:moveTo>
                  <a:cubicBezTo>
                    <a:pt x="5" y="1357"/>
                    <a:pt x="16" y="1369"/>
                    <a:pt x="12" y="1378"/>
                  </a:cubicBezTo>
                  <a:cubicBezTo>
                    <a:pt x="8" y="1376"/>
                    <a:pt x="0" y="1350"/>
                    <a:pt x="8" y="1350"/>
                  </a:cubicBezTo>
                  <a:close/>
                  <a:moveTo>
                    <a:pt x="119" y="1350"/>
                  </a:moveTo>
                  <a:cubicBezTo>
                    <a:pt x="113" y="1346"/>
                    <a:pt x="113" y="1340"/>
                    <a:pt x="116" y="1334"/>
                  </a:cubicBezTo>
                  <a:cubicBezTo>
                    <a:pt x="122" y="1336"/>
                    <a:pt x="117" y="1346"/>
                    <a:pt x="119" y="1350"/>
                  </a:cubicBezTo>
                  <a:close/>
                  <a:moveTo>
                    <a:pt x="287" y="1172"/>
                  </a:moveTo>
                  <a:cubicBezTo>
                    <a:pt x="280" y="1171"/>
                    <a:pt x="283" y="1159"/>
                    <a:pt x="282" y="1152"/>
                  </a:cubicBezTo>
                  <a:cubicBezTo>
                    <a:pt x="291" y="1151"/>
                    <a:pt x="285" y="1166"/>
                    <a:pt x="287" y="1172"/>
                  </a:cubicBezTo>
                  <a:close/>
                  <a:moveTo>
                    <a:pt x="101" y="961"/>
                  </a:moveTo>
                  <a:cubicBezTo>
                    <a:pt x="92" y="956"/>
                    <a:pt x="101" y="943"/>
                    <a:pt x="99" y="935"/>
                  </a:cubicBezTo>
                  <a:cubicBezTo>
                    <a:pt x="109" y="940"/>
                    <a:pt x="99" y="949"/>
                    <a:pt x="101" y="961"/>
                  </a:cubicBezTo>
                  <a:close/>
                  <a:moveTo>
                    <a:pt x="275" y="965"/>
                  </a:moveTo>
                  <a:cubicBezTo>
                    <a:pt x="264" y="964"/>
                    <a:pt x="276" y="946"/>
                    <a:pt x="280" y="943"/>
                  </a:cubicBezTo>
                  <a:cubicBezTo>
                    <a:pt x="285" y="950"/>
                    <a:pt x="275" y="957"/>
                    <a:pt x="275" y="965"/>
                  </a:cubicBezTo>
                  <a:close/>
                  <a:moveTo>
                    <a:pt x="93" y="876"/>
                  </a:moveTo>
                  <a:cubicBezTo>
                    <a:pt x="97" y="879"/>
                    <a:pt x="99" y="877"/>
                    <a:pt x="101" y="874"/>
                  </a:cubicBezTo>
                  <a:cubicBezTo>
                    <a:pt x="103" y="871"/>
                    <a:pt x="104" y="869"/>
                    <a:pt x="108" y="871"/>
                  </a:cubicBezTo>
                  <a:cubicBezTo>
                    <a:pt x="106" y="875"/>
                    <a:pt x="108" y="877"/>
                    <a:pt x="111" y="878"/>
                  </a:cubicBezTo>
                  <a:cubicBezTo>
                    <a:pt x="109" y="883"/>
                    <a:pt x="101" y="875"/>
                    <a:pt x="102" y="887"/>
                  </a:cubicBezTo>
                  <a:cubicBezTo>
                    <a:pt x="99" y="883"/>
                    <a:pt x="90" y="884"/>
                    <a:pt x="93" y="876"/>
                  </a:cubicBezTo>
                  <a:close/>
                  <a:moveTo>
                    <a:pt x="163" y="722"/>
                  </a:moveTo>
                  <a:cubicBezTo>
                    <a:pt x="160" y="713"/>
                    <a:pt x="172" y="712"/>
                    <a:pt x="175" y="706"/>
                  </a:cubicBezTo>
                  <a:cubicBezTo>
                    <a:pt x="179" y="715"/>
                    <a:pt x="166" y="718"/>
                    <a:pt x="163" y="722"/>
                  </a:cubicBezTo>
                  <a:close/>
                  <a:moveTo>
                    <a:pt x="142" y="634"/>
                  </a:moveTo>
                  <a:cubicBezTo>
                    <a:pt x="138" y="624"/>
                    <a:pt x="144" y="618"/>
                    <a:pt x="152" y="610"/>
                  </a:cubicBezTo>
                  <a:cubicBezTo>
                    <a:pt x="158" y="617"/>
                    <a:pt x="146" y="626"/>
                    <a:pt x="142" y="634"/>
                  </a:cubicBezTo>
                  <a:close/>
                  <a:moveTo>
                    <a:pt x="189" y="567"/>
                  </a:moveTo>
                  <a:cubicBezTo>
                    <a:pt x="184" y="560"/>
                    <a:pt x="189" y="560"/>
                    <a:pt x="179" y="557"/>
                  </a:cubicBezTo>
                  <a:cubicBezTo>
                    <a:pt x="184" y="550"/>
                    <a:pt x="197" y="559"/>
                    <a:pt x="189" y="567"/>
                  </a:cubicBezTo>
                  <a:close/>
                  <a:moveTo>
                    <a:pt x="195" y="557"/>
                  </a:moveTo>
                  <a:cubicBezTo>
                    <a:pt x="189" y="554"/>
                    <a:pt x="204" y="543"/>
                    <a:pt x="193" y="542"/>
                  </a:cubicBezTo>
                  <a:cubicBezTo>
                    <a:pt x="195" y="537"/>
                    <a:pt x="198" y="538"/>
                    <a:pt x="201" y="533"/>
                  </a:cubicBezTo>
                  <a:cubicBezTo>
                    <a:pt x="212" y="537"/>
                    <a:pt x="201" y="548"/>
                    <a:pt x="195" y="557"/>
                  </a:cubicBezTo>
                  <a:close/>
                  <a:moveTo>
                    <a:pt x="238" y="552"/>
                  </a:moveTo>
                  <a:cubicBezTo>
                    <a:pt x="241" y="554"/>
                    <a:pt x="244" y="552"/>
                    <a:pt x="247" y="555"/>
                  </a:cubicBezTo>
                  <a:cubicBezTo>
                    <a:pt x="242" y="562"/>
                    <a:pt x="237" y="562"/>
                    <a:pt x="232" y="572"/>
                  </a:cubicBezTo>
                  <a:cubicBezTo>
                    <a:pt x="228" y="574"/>
                    <a:pt x="239" y="557"/>
                    <a:pt x="238" y="552"/>
                  </a:cubicBezTo>
                  <a:close/>
                  <a:moveTo>
                    <a:pt x="340" y="570"/>
                  </a:moveTo>
                  <a:cubicBezTo>
                    <a:pt x="344" y="576"/>
                    <a:pt x="333" y="579"/>
                    <a:pt x="331" y="582"/>
                  </a:cubicBezTo>
                  <a:cubicBezTo>
                    <a:pt x="323" y="576"/>
                    <a:pt x="338" y="576"/>
                    <a:pt x="340" y="570"/>
                  </a:cubicBezTo>
                  <a:close/>
                  <a:moveTo>
                    <a:pt x="306" y="413"/>
                  </a:moveTo>
                  <a:cubicBezTo>
                    <a:pt x="314" y="402"/>
                    <a:pt x="318" y="405"/>
                    <a:pt x="308" y="414"/>
                  </a:cubicBezTo>
                  <a:cubicBezTo>
                    <a:pt x="302" y="420"/>
                    <a:pt x="296" y="426"/>
                    <a:pt x="291" y="431"/>
                  </a:cubicBezTo>
                  <a:cubicBezTo>
                    <a:pt x="286" y="436"/>
                    <a:pt x="282" y="442"/>
                    <a:pt x="278" y="446"/>
                  </a:cubicBezTo>
                  <a:cubicBezTo>
                    <a:pt x="269" y="456"/>
                    <a:pt x="262" y="464"/>
                    <a:pt x="257" y="473"/>
                  </a:cubicBezTo>
                  <a:cubicBezTo>
                    <a:pt x="263" y="451"/>
                    <a:pt x="279" y="430"/>
                    <a:pt x="306" y="413"/>
                  </a:cubicBezTo>
                  <a:close/>
                  <a:moveTo>
                    <a:pt x="384" y="530"/>
                  </a:moveTo>
                  <a:cubicBezTo>
                    <a:pt x="386" y="534"/>
                    <a:pt x="383" y="541"/>
                    <a:pt x="378" y="541"/>
                  </a:cubicBezTo>
                  <a:cubicBezTo>
                    <a:pt x="370" y="538"/>
                    <a:pt x="382" y="530"/>
                    <a:pt x="384" y="530"/>
                  </a:cubicBezTo>
                  <a:close/>
                  <a:moveTo>
                    <a:pt x="315" y="397"/>
                  </a:moveTo>
                  <a:cubicBezTo>
                    <a:pt x="316" y="394"/>
                    <a:pt x="317" y="391"/>
                    <a:pt x="318" y="389"/>
                  </a:cubicBezTo>
                  <a:cubicBezTo>
                    <a:pt x="320" y="386"/>
                    <a:pt x="321" y="384"/>
                    <a:pt x="323" y="381"/>
                  </a:cubicBezTo>
                  <a:cubicBezTo>
                    <a:pt x="327" y="377"/>
                    <a:pt x="332" y="373"/>
                    <a:pt x="337" y="369"/>
                  </a:cubicBezTo>
                  <a:cubicBezTo>
                    <a:pt x="347" y="362"/>
                    <a:pt x="358" y="353"/>
                    <a:pt x="364" y="340"/>
                  </a:cubicBezTo>
                  <a:cubicBezTo>
                    <a:pt x="365" y="345"/>
                    <a:pt x="363" y="350"/>
                    <a:pt x="360" y="355"/>
                  </a:cubicBezTo>
                  <a:cubicBezTo>
                    <a:pt x="356" y="360"/>
                    <a:pt x="351" y="365"/>
                    <a:pt x="345" y="370"/>
                  </a:cubicBezTo>
                  <a:cubicBezTo>
                    <a:pt x="334" y="381"/>
                    <a:pt x="320" y="390"/>
                    <a:pt x="315" y="397"/>
                  </a:cubicBezTo>
                  <a:close/>
                  <a:moveTo>
                    <a:pt x="411" y="272"/>
                  </a:moveTo>
                  <a:cubicBezTo>
                    <a:pt x="413" y="278"/>
                    <a:pt x="402" y="284"/>
                    <a:pt x="399" y="290"/>
                  </a:cubicBezTo>
                  <a:cubicBezTo>
                    <a:pt x="397" y="288"/>
                    <a:pt x="396" y="287"/>
                    <a:pt x="394" y="289"/>
                  </a:cubicBezTo>
                  <a:cubicBezTo>
                    <a:pt x="395" y="283"/>
                    <a:pt x="407" y="272"/>
                    <a:pt x="411" y="272"/>
                  </a:cubicBezTo>
                  <a:close/>
                  <a:moveTo>
                    <a:pt x="416" y="274"/>
                  </a:moveTo>
                  <a:cubicBezTo>
                    <a:pt x="415" y="267"/>
                    <a:pt x="428" y="265"/>
                    <a:pt x="433" y="263"/>
                  </a:cubicBezTo>
                  <a:cubicBezTo>
                    <a:pt x="433" y="269"/>
                    <a:pt x="420" y="271"/>
                    <a:pt x="416" y="274"/>
                  </a:cubicBezTo>
                  <a:close/>
                  <a:moveTo>
                    <a:pt x="466" y="297"/>
                  </a:moveTo>
                  <a:cubicBezTo>
                    <a:pt x="469" y="298"/>
                    <a:pt x="471" y="298"/>
                    <a:pt x="473" y="301"/>
                  </a:cubicBezTo>
                  <a:cubicBezTo>
                    <a:pt x="467" y="304"/>
                    <a:pt x="468" y="307"/>
                    <a:pt x="468" y="310"/>
                  </a:cubicBezTo>
                  <a:cubicBezTo>
                    <a:pt x="468" y="313"/>
                    <a:pt x="467" y="316"/>
                    <a:pt x="460" y="321"/>
                  </a:cubicBezTo>
                  <a:cubicBezTo>
                    <a:pt x="455" y="318"/>
                    <a:pt x="462" y="314"/>
                    <a:pt x="463" y="311"/>
                  </a:cubicBezTo>
                  <a:cubicBezTo>
                    <a:pt x="459" y="310"/>
                    <a:pt x="460" y="314"/>
                    <a:pt x="453" y="316"/>
                  </a:cubicBezTo>
                  <a:cubicBezTo>
                    <a:pt x="449" y="307"/>
                    <a:pt x="468" y="309"/>
                    <a:pt x="462" y="300"/>
                  </a:cubicBezTo>
                  <a:lnTo>
                    <a:pt x="466" y="297"/>
                  </a:lnTo>
                  <a:close/>
                  <a:moveTo>
                    <a:pt x="592" y="466"/>
                  </a:moveTo>
                  <a:cubicBezTo>
                    <a:pt x="593" y="468"/>
                    <a:pt x="591" y="470"/>
                    <a:pt x="589" y="471"/>
                  </a:cubicBezTo>
                  <a:cubicBezTo>
                    <a:pt x="586" y="473"/>
                    <a:pt x="583" y="475"/>
                    <a:pt x="582" y="476"/>
                  </a:cubicBezTo>
                  <a:cubicBezTo>
                    <a:pt x="579" y="469"/>
                    <a:pt x="585" y="465"/>
                    <a:pt x="592" y="466"/>
                  </a:cubicBezTo>
                  <a:close/>
                  <a:moveTo>
                    <a:pt x="516" y="304"/>
                  </a:moveTo>
                  <a:cubicBezTo>
                    <a:pt x="519" y="312"/>
                    <a:pt x="498" y="319"/>
                    <a:pt x="496" y="327"/>
                  </a:cubicBezTo>
                  <a:cubicBezTo>
                    <a:pt x="492" y="319"/>
                    <a:pt x="506" y="306"/>
                    <a:pt x="516" y="304"/>
                  </a:cubicBezTo>
                  <a:close/>
                  <a:moveTo>
                    <a:pt x="458" y="276"/>
                  </a:moveTo>
                  <a:cubicBezTo>
                    <a:pt x="464" y="276"/>
                    <a:pt x="472" y="265"/>
                    <a:pt x="476" y="272"/>
                  </a:cubicBezTo>
                  <a:cubicBezTo>
                    <a:pt x="469" y="277"/>
                    <a:pt x="461" y="284"/>
                    <a:pt x="458" y="276"/>
                  </a:cubicBezTo>
                  <a:close/>
                  <a:moveTo>
                    <a:pt x="493" y="281"/>
                  </a:moveTo>
                  <a:cubicBezTo>
                    <a:pt x="485" y="289"/>
                    <a:pt x="481" y="282"/>
                    <a:pt x="475" y="285"/>
                  </a:cubicBezTo>
                  <a:cubicBezTo>
                    <a:pt x="474" y="278"/>
                    <a:pt x="481" y="273"/>
                    <a:pt x="489" y="268"/>
                  </a:cubicBezTo>
                  <a:cubicBezTo>
                    <a:pt x="496" y="263"/>
                    <a:pt x="506" y="260"/>
                    <a:pt x="510" y="256"/>
                  </a:cubicBezTo>
                  <a:cubicBezTo>
                    <a:pt x="513" y="262"/>
                    <a:pt x="504" y="266"/>
                    <a:pt x="497" y="269"/>
                  </a:cubicBezTo>
                  <a:cubicBezTo>
                    <a:pt x="490" y="272"/>
                    <a:pt x="484" y="276"/>
                    <a:pt x="493" y="281"/>
                  </a:cubicBezTo>
                  <a:close/>
                  <a:moveTo>
                    <a:pt x="554" y="283"/>
                  </a:moveTo>
                  <a:cubicBezTo>
                    <a:pt x="550" y="290"/>
                    <a:pt x="539" y="298"/>
                    <a:pt x="533" y="300"/>
                  </a:cubicBezTo>
                  <a:cubicBezTo>
                    <a:pt x="533" y="291"/>
                    <a:pt x="546" y="287"/>
                    <a:pt x="554" y="283"/>
                  </a:cubicBezTo>
                  <a:close/>
                  <a:moveTo>
                    <a:pt x="529" y="284"/>
                  </a:moveTo>
                  <a:cubicBezTo>
                    <a:pt x="526" y="280"/>
                    <a:pt x="534" y="276"/>
                    <a:pt x="540" y="272"/>
                  </a:cubicBezTo>
                  <a:cubicBezTo>
                    <a:pt x="547" y="277"/>
                    <a:pt x="533" y="280"/>
                    <a:pt x="529" y="284"/>
                  </a:cubicBezTo>
                  <a:close/>
                  <a:moveTo>
                    <a:pt x="531" y="247"/>
                  </a:moveTo>
                  <a:cubicBezTo>
                    <a:pt x="540" y="244"/>
                    <a:pt x="524" y="254"/>
                    <a:pt x="520" y="256"/>
                  </a:cubicBezTo>
                  <a:cubicBezTo>
                    <a:pt x="522" y="250"/>
                    <a:pt x="519" y="254"/>
                    <a:pt x="515" y="249"/>
                  </a:cubicBezTo>
                  <a:cubicBezTo>
                    <a:pt x="519" y="247"/>
                    <a:pt x="522" y="245"/>
                    <a:pt x="521" y="243"/>
                  </a:cubicBezTo>
                  <a:cubicBezTo>
                    <a:pt x="531" y="240"/>
                    <a:pt x="516" y="259"/>
                    <a:pt x="531" y="247"/>
                  </a:cubicBezTo>
                  <a:close/>
                  <a:moveTo>
                    <a:pt x="542" y="189"/>
                  </a:moveTo>
                  <a:cubicBezTo>
                    <a:pt x="542" y="193"/>
                    <a:pt x="541" y="198"/>
                    <a:pt x="533" y="202"/>
                  </a:cubicBezTo>
                  <a:cubicBezTo>
                    <a:pt x="532" y="197"/>
                    <a:pt x="532" y="193"/>
                    <a:pt x="542" y="189"/>
                  </a:cubicBezTo>
                  <a:close/>
                  <a:moveTo>
                    <a:pt x="686" y="411"/>
                  </a:moveTo>
                  <a:cubicBezTo>
                    <a:pt x="690" y="416"/>
                    <a:pt x="685" y="419"/>
                    <a:pt x="680" y="422"/>
                  </a:cubicBezTo>
                  <a:cubicBezTo>
                    <a:pt x="675" y="417"/>
                    <a:pt x="680" y="414"/>
                    <a:pt x="686" y="411"/>
                  </a:cubicBezTo>
                  <a:close/>
                  <a:moveTo>
                    <a:pt x="736" y="388"/>
                  </a:moveTo>
                  <a:cubicBezTo>
                    <a:pt x="737" y="393"/>
                    <a:pt x="726" y="394"/>
                    <a:pt x="723" y="398"/>
                  </a:cubicBezTo>
                  <a:cubicBezTo>
                    <a:pt x="720" y="391"/>
                    <a:pt x="731" y="390"/>
                    <a:pt x="736" y="388"/>
                  </a:cubicBezTo>
                  <a:close/>
                  <a:moveTo>
                    <a:pt x="653" y="171"/>
                  </a:moveTo>
                  <a:cubicBezTo>
                    <a:pt x="656" y="167"/>
                    <a:pt x="661" y="163"/>
                    <a:pt x="668" y="159"/>
                  </a:cubicBezTo>
                  <a:cubicBezTo>
                    <a:pt x="674" y="155"/>
                    <a:pt x="682" y="151"/>
                    <a:pt x="690" y="147"/>
                  </a:cubicBezTo>
                  <a:cubicBezTo>
                    <a:pt x="698" y="144"/>
                    <a:pt x="707" y="140"/>
                    <a:pt x="716" y="137"/>
                  </a:cubicBezTo>
                  <a:cubicBezTo>
                    <a:pt x="725" y="133"/>
                    <a:pt x="733" y="130"/>
                    <a:pt x="742" y="127"/>
                  </a:cubicBezTo>
                  <a:cubicBezTo>
                    <a:pt x="751" y="124"/>
                    <a:pt x="761" y="120"/>
                    <a:pt x="771" y="116"/>
                  </a:cubicBezTo>
                  <a:cubicBezTo>
                    <a:pt x="775" y="114"/>
                    <a:pt x="780" y="112"/>
                    <a:pt x="785" y="111"/>
                  </a:cubicBezTo>
                  <a:cubicBezTo>
                    <a:pt x="790" y="109"/>
                    <a:pt x="795" y="107"/>
                    <a:pt x="800" y="106"/>
                  </a:cubicBezTo>
                  <a:cubicBezTo>
                    <a:pt x="820" y="100"/>
                    <a:pt x="839" y="95"/>
                    <a:pt x="853" y="97"/>
                  </a:cubicBezTo>
                  <a:cubicBezTo>
                    <a:pt x="838" y="101"/>
                    <a:pt x="821" y="106"/>
                    <a:pt x="805" y="110"/>
                  </a:cubicBezTo>
                  <a:cubicBezTo>
                    <a:pt x="796" y="113"/>
                    <a:pt x="788" y="115"/>
                    <a:pt x="779" y="118"/>
                  </a:cubicBezTo>
                  <a:cubicBezTo>
                    <a:pt x="771" y="122"/>
                    <a:pt x="762" y="125"/>
                    <a:pt x="753" y="128"/>
                  </a:cubicBezTo>
                  <a:cubicBezTo>
                    <a:pt x="745" y="131"/>
                    <a:pt x="736" y="134"/>
                    <a:pt x="728" y="137"/>
                  </a:cubicBezTo>
                  <a:cubicBezTo>
                    <a:pt x="719" y="141"/>
                    <a:pt x="711" y="145"/>
                    <a:pt x="702" y="148"/>
                  </a:cubicBezTo>
                  <a:cubicBezTo>
                    <a:pt x="694" y="152"/>
                    <a:pt x="685" y="155"/>
                    <a:pt x="677" y="159"/>
                  </a:cubicBezTo>
                  <a:cubicBezTo>
                    <a:pt x="669" y="163"/>
                    <a:pt x="661" y="167"/>
                    <a:pt x="653" y="171"/>
                  </a:cubicBezTo>
                  <a:close/>
                  <a:moveTo>
                    <a:pt x="651" y="107"/>
                  </a:moveTo>
                  <a:cubicBezTo>
                    <a:pt x="651" y="107"/>
                    <a:pt x="655" y="105"/>
                    <a:pt x="658" y="103"/>
                  </a:cubicBezTo>
                  <a:cubicBezTo>
                    <a:pt x="661" y="102"/>
                    <a:pt x="665" y="100"/>
                    <a:pt x="665" y="100"/>
                  </a:cubicBezTo>
                  <a:cubicBezTo>
                    <a:pt x="666" y="103"/>
                    <a:pt x="663" y="107"/>
                    <a:pt x="659" y="109"/>
                  </a:cubicBezTo>
                  <a:cubicBezTo>
                    <a:pt x="656" y="111"/>
                    <a:pt x="652" y="111"/>
                    <a:pt x="651" y="107"/>
                  </a:cubicBezTo>
                  <a:close/>
                  <a:moveTo>
                    <a:pt x="721" y="208"/>
                  </a:moveTo>
                  <a:cubicBezTo>
                    <a:pt x="724" y="203"/>
                    <a:pt x="731" y="193"/>
                    <a:pt x="715" y="201"/>
                  </a:cubicBezTo>
                  <a:cubicBezTo>
                    <a:pt x="725" y="190"/>
                    <a:pt x="719" y="191"/>
                    <a:pt x="734" y="191"/>
                  </a:cubicBezTo>
                  <a:cubicBezTo>
                    <a:pt x="733" y="198"/>
                    <a:pt x="733" y="205"/>
                    <a:pt x="721" y="208"/>
                  </a:cubicBezTo>
                  <a:close/>
                  <a:moveTo>
                    <a:pt x="688" y="88"/>
                  </a:moveTo>
                  <a:cubicBezTo>
                    <a:pt x="689" y="94"/>
                    <a:pt x="680" y="97"/>
                    <a:pt x="675" y="101"/>
                  </a:cubicBezTo>
                  <a:cubicBezTo>
                    <a:pt x="674" y="95"/>
                    <a:pt x="681" y="86"/>
                    <a:pt x="688" y="88"/>
                  </a:cubicBezTo>
                  <a:close/>
                  <a:moveTo>
                    <a:pt x="724" y="97"/>
                  </a:moveTo>
                  <a:cubicBezTo>
                    <a:pt x="714" y="107"/>
                    <a:pt x="700" y="110"/>
                    <a:pt x="686" y="113"/>
                  </a:cubicBezTo>
                  <a:cubicBezTo>
                    <a:pt x="697" y="104"/>
                    <a:pt x="711" y="97"/>
                    <a:pt x="724" y="97"/>
                  </a:cubicBezTo>
                  <a:close/>
                  <a:moveTo>
                    <a:pt x="690" y="85"/>
                  </a:moveTo>
                  <a:cubicBezTo>
                    <a:pt x="701" y="84"/>
                    <a:pt x="708" y="80"/>
                    <a:pt x="715" y="77"/>
                  </a:cubicBezTo>
                  <a:cubicBezTo>
                    <a:pt x="722" y="73"/>
                    <a:pt x="730" y="69"/>
                    <a:pt x="741" y="67"/>
                  </a:cubicBezTo>
                  <a:cubicBezTo>
                    <a:pt x="741" y="76"/>
                    <a:pt x="733" y="72"/>
                    <a:pt x="725" y="76"/>
                  </a:cubicBezTo>
                  <a:cubicBezTo>
                    <a:pt x="732" y="77"/>
                    <a:pt x="727" y="81"/>
                    <a:pt x="719" y="85"/>
                  </a:cubicBezTo>
                  <a:cubicBezTo>
                    <a:pt x="711" y="89"/>
                    <a:pt x="700" y="94"/>
                    <a:pt x="694" y="95"/>
                  </a:cubicBezTo>
                  <a:lnTo>
                    <a:pt x="690" y="85"/>
                  </a:lnTo>
                  <a:close/>
                  <a:moveTo>
                    <a:pt x="768" y="173"/>
                  </a:moveTo>
                  <a:cubicBezTo>
                    <a:pt x="768" y="178"/>
                    <a:pt x="756" y="179"/>
                    <a:pt x="751" y="182"/>
                  </a:cubicBezTo>
                  <a:cubicBezTo>
                    <a:pt x="749" y="176"/>
                    <a:pt x="763" y="172"/>
                    <a:pt x="768" y="173"/>
                  </a:cubicBezTo>
                  <a:close/>
                  <a:moveTo>
                    <a:pt x="866" y="377"/>
                  </a:moveTo>
                  <a:cubicBezTo>
                    <a:pt x="870" y="368"/>
                    <a:pt x="877" y="369"/>
                    <a:pt x="889" y="365"/>
                  </a:cubicBezTo>
                  <a:cubicBezTo>
                    <a:pt x="889" y="370"/>
                    <a:pt x="886" y="372"/>
                    <a:pt x="881" y="374"/>
                  </a:cubicBezTo>
                  <a:cubicBezTo>
                    <a:pt x="879" y="374"/>
                    <a:pt x="876" y="375"/>
                    <a:pt x="873" y="375"/>
                  </a:cubicBezTo>
                  <a:cubicBezTo>
                    <a:pt x="871" y="376"/>
                    <a:pt x="868" y="376"/>
                    <a:pt x="866" y="377"/>
                  </a:cubicBezTo>
                  <a:close/>
                  <a:moveTo>
                    <a:pt x="849" y="162"/>
                  </a:moveTo>
                  <a:cubicBezTo>
                    <a:pt x="852" y="163"/>
                    <a:pt x="852" y="167"/>
                    <a:pt x="856" y="166"/>
                  </a:cubicBezTo>
                  <a:cubicBezTo>
                    <a:pt x="853" y="173"/>
                    <a:pt x="842" y="168"/>
                    <a:pt x="833" y="174"/>
                  </a:cubicBezTo>
                  <a:cubicBezTo>
                    <a:pt x="830" y="163"/>
                    <a:pt x="843" y="169"/>
                    <a:pt x="849" y="162"/>
                  </a:cubicBezTo>
                  <a:close/>
                  <a:moveTo>
                    <a:pt x="843" y="161"/>
                  </a:moveTo>
                  <a:cubicBezTo>
                    <a:pt x="842" y="160"/>
                    <a:pt x="844" y="159"/>
                    <a:pt x="845" y="158"/>
                  </a:cubicBezTo>
                  <a:cubicBezTo>
                    <a:pt x="845" y="155"/>
                    <a:pt x="847" y="154"/>
                    <a:pt x="850" y="148"/>
                  </a:cubicBezTo>
                  <a:cubicBezTo>
                    <a:pt x="858" y="146"/>
                    <a:pt x="863" y="149"/>
                    <a:pt x="870" y="149"/>
                  </a:cubicBezTo>
                  <a:cubicBezTo>
                    <a:pt x="869" y="161"/>
                    <a:pt x="856" y="155"/>
                    <a:pt x="843" y="161"/>
                  </a:cubicBezTo>
                  <a:close/>
                  <a:moveTo>
                    <a:pt x="868" y="141"/>
                  </a:moveTo>
                  <a:cubicBezTo>
                    <a:pt x="865" y="130"/>
                    <a:pt x="865" y="130"/>
                    <a:pt x="865" y="130"/>
                  </a:cubicBezTo>
                  <a:cubicBezTo>
                    <a:pt x="877" y="130"/>
                    <a:pt x="881" y="141"/>
                    <a:pt x="897" y="135"/>
                  </a:cubicBezTo>
                  <a:cubicBezTo>
                    <a:pt x="884" y="147"/>
                    <a:pt x="882" y="134"/>
                    <a:pt x="868" y="141"/>
                  </a:cubicBezTo>
                  <a:close/>
                  <a:moveTo>
                    <a:pt x="873" y="23"/>
                  </a:moveTo>
                  <a:cubicBezTo>
                    <a:pt x="872" y="30"/>
                    <a:pt x="847" y="37"/>
                    <a:pt x="844" y="32"/>
                  </a:cubicBezTo>
                  <a:cubicBezTo>
                    <a:pt x="847" y="27"/>
                    <a:pt x="864" y="26"/>
                    <a:pt x="873" y="23"/>
                  </a:cubicBezTo>
                  <a:close/>
                  <a:moveTo>
                    <a:pt x="968" y="344"/>
                  </a:moveTo>
                  <a:cubicBezTo>
                    <a:pt x="968" y="347"/>
                    <a:pt x="963" y="349"/>
                    <a:pt x="958" y="351"/>
                  </a:cubicBezTo>
                  <a:cubicBezTo>
                    <a:pt x="953" y="352"/>
                    <a:pt x="947" y="353"/>
                    <a:pt x="944" y="352"/>
                  </a:cubicBezTo>
                  <a:cubicBezTo>
                    <a:pt x="947" y="348"/>
                    <a:pt x="951" y="348"/>
                    <a:pt x="955" y="347"/>
                  </a:cubicBezTo>
                  <a:cubicBezTo>
                    <a:pt x="959" y="347"/>
                    <a:pt x="964" y="347"/>
                    <a:pt x="968" y="344"/>
                  </a:cubicBezTo>
                  <a:close/>
                  <a:moveTo>
                    <a:pt x="894" y="123"/>
                  </a:moveTo>
                  <a:cubicBezTo>
                    <a:pt x="912" y="120"/>
                    <a:pt x="905" y="123"/>
                    <a:pt x="921" y="121"/>
                  </a:cubicBezTo>
                  <a:cubicBezTo>
                    <a:pt x="922" y="123"/>
                    <a:pt x="917" y="124"/>
                    <a:pt x="914" y="125"/>
                  </a:cubicBezTo>
                  <a:cubicBezTo>
                    <a:pt x="911" y="126"/>
                    <a:pt x="913" y="129"/>
                    <a:pt x="913" y="132"/>
                  </a:cubicBezTo>
                  <a:cubicBezTo>
                    <a:pt x="909" y="130"/>
                    <a:pt x="903" y="131"/>
                    <a:pt x="897" y="133"/>
                  </a:cubicBezTo>
                  <a:cubicBezTo>
                    <a:pt x="897" y="126"/>
                    <a:pt x="897" y="129"/>
                    <a:pt x="894" y="123"/>
                  </a:cubicBezTo>
                  <a:close/>
                  <a:moveTo>
                    <a:pt x="879" y="26"/>
                  </a:moveTo>
                  <a:cubicBezTo>
                    <a:pt x="891" y="16"/>
                    <a:pt x="913" y="15"/>
                    <a:pt x="934" y="12"/>
                  </a:cubicBezTo>
                  <a:cubicBezTo>
                    <a:pt x="914" y="20"/>
                    <a:pt x="901" y="26"/>
                    <a:pt x="879" y="26"/>
                  </a:cubicBezTo>
                  <a:close/>
                  <a:moveTo>
                    <a:pt x="903" y="89"/>
                  </a:moveTo>
                  <a:cubicBezTo>
                    <a:pt x="902" y="84"/>
                    <a:pt x="907" y="78"/>
                    <a:pt x="913" y="81"/>
                  </a:cubicBezTo>
                  <a:cubicBezTo>
                    <a:pt x="915" y="86"/>
                    <a:pt x="908" y="87"/>
                    <a:pt x="903" y="89"/>
                  </a:cubicBezTo>
                  <a:close/>
                  <a:moveTo>
                    <a:pt x="964" y="333"/>
                  </a:moveTo>
                  <a:cubicBezTo>
                    <a:pt x="971" y="322"/>
                    <a:pt x="985" y="325"/>
                    <a:pt x="995" y="322"/>
                  </a:cubicBezTo>
                  <a:cubicBezTo>
                    <a:pt x="989" y="328"/>
                    <a:pt x="976" y="331"/>
                    <a:pt x="964" y="333"/>
                  </a:cubicBezTo>
                  <a:close/>
                  <a:moveTo>
                    <a:pt x="963" y="205"/>
                  </a:moveTo>
                  <a:cubicBezTo>
                    <a:pt x="960" y="213"/>
                    <a:pt x="952" y="207"/>
                    <a:pt x="944" y="213"/>
                  </a:cubicBezTo>
                  <a:cubicBezTo>
                    <a:pt x="944" y="203"/>
                    <a:pt x="954" y="208"/>
                    <a:pt x="963" y="205"/>
                  </a:cubicBezTo>
                  <a:close/>
                  <a:moveTo>
                    <a:pt x="941" y="134"/>
                  </a:moveTo>
                  <a:cubicBezTo>
                    <a:pt x="945" y="132"/>
                    <a:pt x="950" y="130"/>
                    <a:pt x="955" y="128"/>
                  </a:cubicBezTo>
                  <a:cubicBezTo>
                    <a:pt x="959" y="126"/>
                    <a:pt x="964" y="124"/>
                    <a:pt x="968" y="122"/>
                  </a:cubicBezTo>
                  <a:cubicBezTo>
                    <a:pt x="968" y="127"/>
                    <a:pt x="963" y="130"/>
                    <a:pt x="958" y="132"/>
                  </a:cubicBezTo>
                  <a:cubicBezTo>
                    <a:pt x="953" y="134"/>
                    <a:pt x="946" y="134"/>
                    <a:pt x="941" y="134"/>
                  </a:cubicBezTo>
                  <a:close/>
                  <a:moveTo>
                    <a:pt x="957" y="8"/>
                  </a:moveTo>
                  <a:cubicBezTo>
                    <a:pt x="961" y="15"/>
                    <a:pt x="946" y="13"/>
                    <a:pt x="940" y="15"/>
                  </a:cubicBezTo>
                  <a:cubicBezTo>
                    <a:pt x="940" y="9"/>
                    <a:pt x="949" y="9"/>
                    <a:pt x="957" y="8"/>
                  </a:cubicBezTo>
                  <a:close/>
                  <a:moveTo>
                    <a:pt x="1013" y="203"/>
                  </a:moveTo>
                  <a:cubicBezTo>
                    <a:pt x="1006" y="216"/>
                    <a:pt x="989" y="209"/>
                    <a:pt x="979" y="211"/>
                  </a:cubicBezTo>
                  <a:cubicBezTo>
                    <a:pt x="986" y="198"/>
                    <a:pt x="1002" y="210"/>
                    <a:pt x="1013" y="203"/>
                  </a:cubicBezTo>
                  <a:close/>
                  <a:moveTo>
                    <a:pt x="1018" y="338"/>
                  </a:moveTo>
                  <a:cubicBezTo>
                    <a:pt x="1019" y="344"/>
                    <a:pt x="1009" y="345"/>
                    <a:pt x="1006" y="343"/>
                  </a:cubicBezTo>
                  <a:cubicBezTo>
                    <a:pt x="1005" y="338"/>
                    <a:pt x="1015" y="340"/>
                    <a:pt x="1018" y="338"/>
                  </a:cubicBezTo>
                  <a:close/>
                  <a:moveTo>
                    <a:pt x="1033" y="1"/>
                  </a:moveTo>
                  <a:cubicBezTo>
                    <a:pt x="1031" y="8"/>
                    <a:pt x="1018" y="4"/>
                    <a:pt x="1011" y="11"/>
                  </a:cubicBezTo>
                  <a:cubicBezTo>
                    <a:pt x="1009" y="17"/>
                    <a:pt x="1016" y="16"/>
                    <a:pt x="1015" y="23"/>
                  </a:cubicBezTo>
                  <a:cubicBezTo>
                    <a:pt x="1010" y="21"/>
                    <a:pt x="999" y="15"/>
                    <a:pt x="1005" y="9"/>
                  </a:cubicBezTo>
                  <a:cubicBezTo>
                    <a:pt x="996" y="13"/>
                    <a:pt x="989" y="12"/>
                    <a:pt x="983" y="11"/>
                  </a:cubicBezTo>
                  <a:cubicBezTo>
                    <a:pt x="976" y="10"/>
                    <a:pt x="969" y="8"/>
                    <a:pt x="960" y="9"/>
                  </a:cubicBezTo>
                  <a:cubicBezTo>
                    <a:pt x="972" y="8"/>
                    <a:pt x="983" y="5"/>
                    <a:pt x="996" y="3"/>
                  </a:cubicBezTo>
                  <a:cubicBezTo>
                    <a:pt x="1008" y="1"/>
                    <a:pt x="1020" y="0"/>
                    <a:pt x="1033" y="1"/>
                  </a:cubicBezTo>
                  <a:close/>
                  <a:moveTo>
                    <a:pt x="1066" y="353"/>
                  </a:moveTo>
                  <a:cubicBezTo>
                    <a:pt x="1062" y="358"/>
                    <a:pt x="1050" y="356"/>
                    <a:pt x="1050" y="364"/>
                  </a:cubicBezTo>
                  <a:cubicBezTo>
                    <a:pt x="1045" y="363"/>
                    <a:pt x="1040" y="362"/>
                    <a:pt x="1033" y="364"/>
                  </a:cubicBezTo>
                  <a:cubicBezTo>
                    <a:pt x="1031" y="360"/>
                    <a:pt x="1037" y="357"/>
                    <a:pt x="1044" y="355"/>
                  </a:cubicBezTo>
                  <a:cubicBezTo>
                    <a:pt x="1050" y="353"/>
                    <a:pt x="1058" y="353"/>
                    <a:pt x="1057" y="352"/>
                  </a:cubicBezTo>
                  <a:cubicBezTo>
                    <a:pt x="1058" y="345"/>
                    <a:pt x="1063" y="354"/>
                    <a:pt x="1066" y="353"/>
                  </a:cubicBezTo>
                  <a:close/>
                  <a:moveTo>
                    <a:pt x="1021" y="110"/>
                  </a:moveTo>
                  <a:cubicBezTo>
                    <a:pt x="1021" y="115"/>
                    <a:pt x="1010" y="112"/>
                    <a:pt x="1005" y="114"/>
                  </a:cubicBezTo>
                  <a:cubicBezTo>
                    <a:pt x="1004" y="108"/>
                    <a:pt x="1017" y="107"/>
                    <a:pt x="1021" y="110"/>
                  </a:cubicBezTo>
                  <a:close/>
                  <a:moveTo>
                    <a:pt x="1030" y="122"/>
                  </a:moveTo>
                  <a:cubicBezTo>
                    <a:pt x="1028" y="127"/>
                    <a:pt x="1019" y="128"/>
                    <a:pt x="1010" y="129"/>
                  </a:cubicBezTo>
                  <a:cubicBezTo>
                    <a:pt x="1012" y="123"/>
                    <a:pt x="1022" y="117"/>
                    <a:pt x="1030" y="122"/>
                  </a:cubicBezTo>
                  <a:close/>
                  <a:moveTo>
                    <a:pt x="1074" y="335"/>
                  </a:moveTo>
                  <a:cubicBezTo>
                    <a:pt x="1075" y="342"/>
                    <a:pt x="1064" y="342"/>
                    <a:pt x="1062" y="341"/>
                  </a:cubicBezTo>
                  <a:cubicBezTo>
                    <a:pt x="1064" y="334"/>
                    <a:pt x="1067" y="338"/>
                    <a:pt x="1074" y="335"/>
                  </a:cubicBezTo>
                  <a:close/>
                  <a:moveTo>
                    <a:pt x="1080" y="347"/>
                  </a:moveTo>
                  <a:cubicBezTo>
                    <a:pt x="1082" y="349"/>
                    <a:pt x="1082" y="353"/>
                    <a:pt x="1085" y="353"/>
                  </a:cubicBezTo>
                  <a:cubicBezTo>
                    <a:pt x="1079" y="362"/>
                    <a:pt x="1072" y="350"/>
                    <a:pt x="1067" y="349"/>
                  </a:cubicBezTo>
                  <a:cubicBezTo>
                    <a:pt x="1072" y="341"/>
                    <a:pt x="1074" y="354"/>
                    <a:pt x="1080" y="347"/>
                  </a:cubicBezTo>
                  <a:close/>
                  <a:moveTo>
                    <a:pt x="1102" y="193"/>
                  </a:moveTo>
                  <a:cubicBezTo>
                    <a:pt x="1095" y="196"/>
                    <a:pt x="1091" y="200"/>
                    <a:pt x="1085" y="203"/>
                  </a:cubicBezTo>
                  <a:cubicBezTo>
                    <a:pt x="1084" y="198"/>
                    <a:pt x="1085" y="195"/>
                    <a:pt x="1087" y="192"/>
                  </a:cubicBezTo>
                  <a:cubicBezTo>
                    <a:pt x="1094" y="190"/>
                    <a:pt x="1094" y="195"/>
                    <a:pt x="1102" y="193"/>
                  </a:cubicBezTo>
                  <a:close/>
                  <a:moveTo>
                    <a:pt x="1107" y="343"/>
                  </a:moveTo>
                  <a:cubicBezTo>
                    <a:pt x="1110" y="339"/>
                    <a:pt x="1120" y="341"/>
                    <a:pt x="1124" y="337"/>
                  </a:cubicBezTo>
                  <a:cubicBezTo>
                    <a:pt x="1123" y="348"/>
                    <a:pt x="1116" y="341"/>
                    <a:pt x="1107" y="343"/>
                  </a:cubicBezTo>
                  <a:close/>
                  <a:moveTo>
                    <a:pt x="1107" y="17"/>
                  </a:moveTo>
                  <a:cubicBezTo>
                    <a:pt x="1087" y="18"/>
                    <a:pt x="1087" y="18"/>
                    <a:pt x="1087" y="18"/>
                  </a:cubicBezTo>
                  <a:cubicBezTo>
                    <a:pt x="1085" y="9"/>
                    <a:pt x="1112" y="19"/>
                    <a:pt x="1095" y="11"/>
                  </a:cubicBezTo>
                  <a:cubicBezTo>
                    <a:pt x="1098" y="5"/>
                    <a:pt x="1111" y="10"/>
                    <a:pt x="1107" y="17"/>
                  </a:cubicBezTo>
                  <a:close/>
                  <a:moveTo>
                    <a:pt x="1173" y="54"/>
                  </a:moveTo>
                  <a:cubicBezTo>
                    <a:pt x="1165" y="59"/>
                    <a:pt x="1152" y="51"/>
                    <a:pt x="1140" y="53"/>
                  </a:cubicBezTo>
                  <a:cubicBezTo>
                    <a:pt x="1137" y="48"/>
                    <a:pt x="1169" y="50"/>
                    <a:pt x="1173" y="54"/>
                  </a:cubicBezTo>
                  <a:close/>
                  <a:moveTo>
                    <a:pt x="2123" y="1347"/>
                  </a:moveTo>
                  <a:cubicBezTo>
                    <a:pt x="2124" y="1348"/>
                    <a:pt x="2125" y="1348"/>
                    <a:pt x="2125" y="1349"/>
                  </a:cubicBezTo>
                  <a:cubicBezTo>
                    <a:pt x="2124" y="1349"/>
                    <a:pt x="2123" y="1348"/>
                    <a:pt x="2123" y="1347"/>
                  </a:cubicBezTo>
                  <a:close/>
                  <a:moveTo>
                    <a:pt x="1651" y="841"/>
                  </a:moveTo>
                  <a:cubicBezTo>
                    <a:pt x="1654" y="844"/>
                    <a:pt x="1647" y="848"/>
                    <a:pt x="1653" y="848"/>
                  </a:cubicBezTo>
                  <a:cubicBezTo>
                    <a:pt x="1661" y="843"/>
                    <a:pt x="1654" y="840"/>
                    <a:pt x="1651" y="841"/>
                  </a:cubicBezTo>
                  <a:close/>
                  <a:moveTo>
                    <a:pt x="1662" y="824"/>
                  </a:moveTo>
                  <a:cubicBezTo>
                    <a:pt x="1665" y="828"/>
                    <a:pt x="1667" y="831"/>
                    <a:pt x="1672" y="826"/>
                  </a:cubicBezTo>
                  <a:cubicBezTo>
                    <a:pt x="1670" y="821"/>
                    <a:pt x="1667" y="822"/>
                    <a:pt x="1662" y="824"/>
                  </a:cubicBezTo>
                  <a:close/>
                  <a:moveTo>
                    <a:pt x="1738" y="883"/>
                  </a:moveTo>
                  <a:cubicBezTo>
                    <a:pt x="1735" y="878"/>
                    <a:pt x="1735" y="878"/>
                    <a:pt x="1735" y="878"/>
                  </a:cubicBezTo>
                  <a:cubicBezTo>
                    <a:pt x="1729" y="881"/>
                    <a:pt x="1729" y="881"/>
                    <a:pt x="1729" y="881"/>
                  </a:cubicBezTo>
                  <a:cubicBezTo>
                    <a:pt x="1730" y="887"/>
                    <a:pt x="1735" y="884"/>
                    <a:pt x="1738" y="883"/>
                  </a:cubicBezTo>
                  <a:close/>
                  <a:moveTo>
                    <a:pt x="1710" y="818"/>
                  </a:moveTo>
                  <a:cubicBezTo>
                    <a:pt x="1714" y="815"/>
                    <a:pt x="1719" y="812"/>
                    <a:pt x="1716" y="808"/>
                  </a:cubicBezTo>
                  <a:cubicBezTo>
                    <a:pt x="1713" y="810"/>
                    <a:pt x="1711" y="811"/>
                    <a:pt x="1710" y="811"/>
                  </a:cubicBezTo>
                  <a:cubicBezTo>
                    <a:pt x="1710" y="813"/>
                    <a:pt x="1709" y="816"/>
                    <a:pt x="1710" y="818"/>
                  </a:cubicBezTo>
                  <a:close/>
                  <a:moveTo>
                    <a:pt x="1718" y="842"/>
                  </a:moveTo>
                  <a:cubicBezTo>
                    <a:pt x="1715" y="835"/>
                    <a:pt x="1721" y="839"/>
                    <a:pt x="1726" y="838"/>
                  </a:cubicBezTo>
                  <a:cubicBezTo>
                    <a:pt x="1722" y="836"/>
                    <a:pt x="1715" y="829"/>
                    <a:pt x="1714" y="832"/>
                  </a:cubicBezTo>
                  <a:cubicBezTo>
                    <a:pt x="1718" y="837"/>
                    <a:pt x="1715" y="839"/>
                    <a:pt x="1710" y="841"/>
                  </a:cubicBezTo>
                  <a:cubicBezTo>
                    <a:pt x="1711" y="843"/>
                    <a:pt x="1712" y="846"/>
                    <a:pt x="1715" y="845"/>
                  </a:cubicBezTo>
                  <a:cubicBezTo>
                    <a:pt x="1711" y="839"/>
                    <a:pt x="1716" y="844"/>
                    <a:pt x="1718" y="842"/>
                  </a:cubicBezTo>
                  <a:close/>
                  <a:moveTo>
                    <a:pt x="1730" y="844"/>
                  </a:moveTo>
                  <a:cubicBezTo>
                    <a:pt x="1727" y="845"/>
                    <a:pt x="1715" y="842"/>
                    <a:pt x="1719" y="847"/>
                  </a:cubicBezTo>
                  <a:cubicBezTo>
                    <a:pt x="1723" y="843"/>
                    <a:pt x="1728" y="853"/>
                    <a:pt x="1730" y="844"/>
                  </a:cubicBezTo>
                  <a:close/>
                  <a:moveTo>
                    <a:pt x="1736" y="851"/>
                  </a:moveTo>
                  <a:cubicBezTo>
                    <a:pt x="1737" y="855"/>
                    <a:pt x="1739" y="856"/>
                    <a:pt x="1732" y="856"/>
                  </a:cubicBezTo>
                  <a:cubicBezTo>
                    <a:pt x="1733" y="857"/>
                    <a:pt x="1733" y="859"/>
                    <a:pt x="1732" y="861"/>
                  </a:cubicBezTo>
                  <a:cubicBezTo>
                    <a:pt x="1737" y="857"/>
                    <a:pt x="1738" y="861"/>
                    <a:pt x="1741" y="859"/>
                  </a:cubicBezTo>
                  <a:cubicBezTo>
                    <a:pt x="1737" y="857"/>
                    <a:pt x="1743" y="849"/>
                    <a:pt x="1736" y="851"/>
                  </a:cubicBezTo>
                  <a:close/>
                  <a:moveTo>
                    <a:pt x="1729" y="820"/>
                  </a:moveTo>
                  <a:cubicBezTo>
                    <a:pt x="1724" y="817"/>
                    <a:pt x="1730" y="815"/>
                    <a:pt x="1729" y="812"/>
                  </a:cubicBezTo>
                  <a:cubicBezTo>
                    <a:pt x="1721" y="814"/>
                    <a:pt x="1723" y="817"/>
                    <a:pt x="1718" y="822"/>
                  </a:cubicBezTo>
                  <a:cubicBezTo>
                    <a:pt x="1717" y="822"/>
                    <a:pt x="1715" y="822"/>
                    <a:pt x="1716" y="824"/>
                  </a:cubicBezTo>
                  <a:cubicBezTo>
                    <a:pt x="1722" y="824"/>
                    <a:pt x="1722" y="821"/>
                    <a:pt x="1729" y="820"/>
                  </a:cubicBezTo>
                  <a:close/>
                  <a:moveTo>
                    <a:pt x="1765" y="856"/>
                  </a:moveTo>
                  <a:cubicBezTo>
                    <a:pt x="1764" y="853"/>
                    <a:pt x="1762" y="854"/>
                    <a:pt x="1760" y="857"/>
                  </a:cubicBezTo>
                  <a:cubicBezTo>
                    <a:pt x="1758" y="853"/>
                    <a:pt x="1754" y="854"/>
                    <a:pt x="1751" y="853"/>
                  </a:cubicBezTo>
                  <a:cubicBezTo>
                    <a:pt x="1754" y="859"/>
                    <a:pt x="1758" y="859"/>
                    <a:pt x="1765" y="856"/>
                  </a:cubicBezTo>
                  <a:close/>
                  <a:moveTo>
                    <a:pt x="1744" y="810"/>
                  </a:moveTo>
                  <a:cubicBezTo>
                    <a:pt x="1737" y="818"/>
                    <a:pt x="1729" y="818"/>
                    <a:pt x="1731" y="826"/>
                  </a:cubicBezTo>
                  <a:cubicBezTo>
                    <a:pt x="1733" y="825"/>
                    <a:pt x="1735" y="824"/>
                    <a:pt x="1737" y="824"/>
                  </a:cubicBezTo>
                  <a:cubicBezTo>
                    <a:pt x="1736" y="820"/>
                    <a:pt x="1743" y="817"/>
                    <a:pt x="1744" y="810"/>
                  </a:cubicBezTo>
                  <a:close/>
                  <a:moveTo>
                    <a:pt x="1786" y="868"/>
                  </a:moveTo>
                  <a:cubicBezTo>
                    <a:pt x="1786" y="866"/>
                    <a:pt x="1785" y="864"/>
                    <a:pt x="1789" y="863"/>
                  </a:cubicBezTo>
                  <a:cubicBezTo>
                    <a:pt x="1787" y="858"/>
                    <a:pt x="1776" y="859"/>
                    <a:pt x="1775" y="865"/>
                  </a:cubicBezTo>
                  <a:cubicBezTo>
                    <a:pt x="1781" y="863"/>
                    <a:pt x="1784" y="865"/>
                    <a:pt x="1780" y="870"/>
                  </a:cubicBezTo>
                  <a:cubicBezTo>
                    <a:pt x="1782" y="868"/>
                    <a:pt x="1784" y="868"/>
                    <a:pt x="1786" y="868"/>
                  </a:cubicBezTo>
                  <a:close/>
                  <a:moveTo>
                    <a:pt x="1809" y="879"/>
                  </a:moveTo>
                  <a:cubicBezTo>
                    <a:pt x="1804" y="877"/>
                    <a:pt x="1789" y="890"/>
                    <a:pt x="1802" y="889"/>
                  </a:cubicBezTo>
                  <a:cubicBezTo>
                    <a:pt x="1803" y="886"/>
                    <a:pt x="1807" y="882"/>
                    <a:pt x="1809" y="879"/>
                  </a:cubicBezTo>
                  <a:close/>
                  <a:moveTo>
                    <a:pt x="1831" y="900"/>
                  </a:moveTo>
                  <a:cubicBezTo>
                    <a:pt x="1828" y="897"/>
                    <a:pt x="1827" y="893"/>
                    <a:pt x="1826" y="890"/>
                  </a:cubicBezTo>
                  <a:cubicBezTo>
                    <a:pt x="1825" y="887"/>
                    <a:pt x="1824" y="886"/>
                    <a:pt x="1820" y="887"/>
                  </a:cubicBezTo>
                  <a:cubicBezTo>
                    <a:pt x="1824" y="891"/>
                    <a:pt x="1816" y="892"/>
                    <a:pt x="1820" y="896"/>
                  </a:cubicBezTo>
                  <a:cubicBezTo>
                    <a:pt x="1834" y="889"/>
                    <a:pt x="1818" y="904"/>
                    <a:pt x="1827" y="903"/>
                  </a:cubicBezTo>
                  <a:cubicBezTo>
                    <a:pt x="1826" y="901"/>
                    <a:pt x="1828" y="900"/>
                    <a:pt x="1831" y="900"/>
                  </a:cubicBezTo>
                  <a:close/>
                  <a:moveTo>
                    <a:pt x="1841" y="932"/>
                  </a:moveTo>
                  <a:cubicBezTo>
                    <a:pt x="1843" y="936"/>
                    <a:pt x="1839" y="938"/>
                    <a:pt x="1843" y="943"/>
                  </a:cubicBezTo>
                  <a:cubicBezTo>
                    <a:pt x="1850" y="943"/>
                    <a:pt x="1844" y="931"/>
                    <a:pt x="1841" y="932"/>
                  </a:cubicBezTo>
                  <a:close/>
                  <a:moveTo>
                    <a:pt x="1856" y="887"/>
                  </a:moveTo>
                  <a:cubicBezTo>
                    <a:pt x="1855" y="885"/>
                    <a:pt x="1855" y="883"/>
                    <a:pt x="1858" y="882"/>
                  </a:cubicBezTo>
                  <a:cubicBezTo>
                    <a:pt x="1857" y="881"/>
                    <a:pt x="1856" y="879"/>
                    <a:pt x="1855" y="878"/>
                  </a:cubicBezTo>
                  <a:cubicBezTo>
                    <a:pt x="1854" y="876"/>
                    <a:pt x="1852" y="874"/>
                    <a:pt x="1850" y="874"/>
                  </a:cubicBezTo>
                  <a:cubicBezTo>
                    <a:pt x="1851" y="878"/>
                    <a:pt x="1850" y="887"/>
                    <a:pt x="1856" y="887"/>
                  </a:cubicBezTo>
                  <a:close/>
                  <a:moveTo>
                    <a:pt x="1849" y="892"/>
                  </a:moveTo>
                  <a:cubicBezTo>
                    <a:pt x="1849" y="883"/>
                    <a:pt x="1848" y="897"/>
                    <a:pt x="1852" y="895"/>
                  </a:cubicBezTo>
                  <a:cubicBezTo>
                    <a:pt x="1855" y="892"/>
                    <a:pt x="1847" y="879"/>
                    <a:pt x="1846" y="886"/>
                  </a:cubicBezTo>
                  <a:cubicBezTo>
                    <a:pt x="1847" y="886"/>
                    <a:pt x="1848" y="885"/>
                    <a:pt x="1849" y="887"/>
                  </a:cubicBezTo>
                  <a:cubicBezTo>
                    <a:pt x="1843" y="886"/>
                    <a:pt x="1845" y="895"/>
                    <a:pt x="1849" y="892"/>
                  </a:cubicBezTo>
                  <a:close/>
                  <a:moveTo>
                    <a:pt x="1855" y="913"/>
                  </a:moveTo>
                  <a:cubicBezTo>
                    <a:pt x="1860" y="911"/>
                    <a:pt x="1858" y="908"/>
                    <a:pt x="1864" y="907"/>
                  </a:cubicBezTo>
                  <a:cubicBezTo>
                    <a:pt x="1862" y="901"/>
                    <a:pt x="1850" y="906"/>
                    <a:pt x="1855" y="913"/>
                  </a:cubicBezTo>
                  <a:close/>
                  <a:moveTo>
                    <a:pt x="1864" y="913"/>
                  </a:moveTo>
                  <a:cubicBezTo>
                    <a:pt x="1865" y="912"/>
                    <a:pt x="1867" y="912"/>
                    <a:pt x="1867" y="914"/>
                  </a:cubicBezTo>
                  <a:cubicBezTo>
                    <a:pt x="1860" y="915"/>
                    <a:pt x="1861" y="921"/>
                    <a:pt x="1866" y="919"/>
                  </a:cubicBezTo>
                  <a:cubicBezTo>
                    <a:pt x="1866" y="918"/>
                    <a:pt x="1865" y="916"/>
                    <a:pt x="1867" y="915"/>
                  </a:cubicBezTo>
                  <a:cubicBezTo>
                    <a:pt x="1868" y="916"/>
                    <a:pt x="1870" y="917"/>
                    <a:pt x="1872" y="915"/>
                  </a:cubicBezTo>
                  <a:cubicBezTo>
                    <a:pt x="1872" y="912"/>
                    <a:pt x="1863" y="909"/>
                    <a:pt x="1864" y="913"/>
                  </a:cubicBezTo>
                  <a:close/>
                  <a:moveTo>
                    <a:pt x="1902" y="934"/>
                  </a:moveTo>
                  <a:cubicBezTo>
                    <a:pt x="1897" y="932"/>
                    <a:pt x="1892" y="930"/>
                    <a:pt x="1888" y="927"/>
                  </a:cubicBezTo>
                  <a:cubicBezTo>
                    <a:pt x="1889" y="929"/>
                    <a:pt x="1888" y="931"/>
                    <a:pt x="1887" y="933"/>
                  </a:cubicBezTo>
                  <a:cubicBezTo>
                    <a:pt x="1890" y="931"/>
                    <a:pt x="1893" y="933"/>
                    <a:pt x="1896" y="935"/>
                  </a:cubicBezTo>
                  <a:cubicBezTo>
                    <a:pt x="1898" y="936"/>
                    <a:pt x="1900" y="937"/>
                    <a:pt x="1902" y="934"/>
                  </a:cubicBezTo>
                  <a:close/>
                  <a:moveTo>
                    <a:pt x="1960" y="991"/>
                  </a:moveTo>
                  <a:cubicBezTo>
                    <a:pt x="1956" y="991"/>
                    <a:pt x="1947" y="989"/>
                    <a:pt x="1943" y="994"/>
                  </a:cubicBezTo>
                  <a:cubicBezTo>
                    <a:pt x="1954" y="998"/>
                    <a:pt x="1945" y="1008"/>
                    <a:pt x="1957" y="1009"/>
                  </a:cubicBezTo>
                  <a:cubicBezTo>
                    <a:pt x="1957" y="1006"/>
                    <a:pt x="1952" y="999"/>
                    <a:pt x="1957" y="997"/>
                  </a:cubicBezTo>
                  <a:cubicBezTo>
                    <a:pt x="1957" y="1002"/>
                    <a:pt x="1958" y="1007"/>
                    <a:pt x="1963" y="1006"/>
                  </a:cubicBezTo>
                  <a:cubicBezTo>
                    <a:pt x="1963" y="998"/>
                    <a:pt x="1962" y="999"/>
                    <a:pt x="1960" y="991"/>
                  </a:cubicBezTo>
                  <a:close/>
                  <a:moveTo>
                    <a:pt x="1960" y="983"/>
                  </a:moveTo>
                  <a:cubicBezTo>
                    <a:pt x="1956" y="976"/>
                    <a:pt x="1939" y="981"/>
                    <a:pt x="1941" y="969"/>
                  </a:cubicBezTo>
                  <a:cubicBezTo>
                    <a:pt x="1939" y="978"/>
                    <a:pt x="1925" y="980"/>
                    <a:pt x="1919" y="990"/>
                  </a:cubicBezTo>
                  <a:cubicBezTo>
                    <a:pt x="1934" y="986"/>
                    <a:pt x="1931" y="980"/>
                    <a:pt x="1946" y="978"/>
                  </a:cubicBezTo>
                  <a:cubicBezTo>
                    <a:pt x="1942" y="983"/>
                    <a:pt x="1947" y="986"/>
                    <a:pt x="1952" y="986"/>
                  </a:cubicBezTo>
                  <a:cubicBezTo>
                    <a:pt x="1950" y="977"/>
                    <a:pt x="1958" y="990"/>
                    <a:pt x="1960" y="983"/>
                  </a:cubicBezTo>
                  <a:close/>
                  <a:moveTo>
                    <a:pt x="2003" y="1054"/>
                  </a:moveTo>
                  <a:cubicBezTo>
                    <a:pt x="2002" y="1048"/>
                    <a:pt x="2002" y="1048"/>
                    <a:pt x="2002" y="1048"/>
                  </a:cubicBezTo>
                  <a:cubicBezTo>
                    <a:pt x="1998" y="1051"/>
                    <a:pt x="1991" y="1052"/>
                    <a:pt x="1991" y="1058"/>
                  </a:cubicBezTo>
                  <a:cubicBezTo>
                    <a:pt x="1999" y="1058"/>
                    <a:pt x="1998" y="1047"/>
                    <a:pt x="2003" y="1054"/>
                  </a:cubicBezTo>
                  <a:close/>
                  <a:moveTo>
                    <a:pt x="2007" y="1066"/>
                  </a:moveTo>
                  <a:cubicBezTo>
                    <a:pt x="2007" y="1061"/>
                    <a:pt x="2006" y="1056"/>
                    <a:pt x="2001" y="1057"/>
                  </a:cubicBezTo>
                  <a:cubicBezTo>
                    <a:pt x="1997" y="1061"/>
                    <a:pt x="2001" y="1066"/>
                    <a:pt x="2007" y="1066"/>
                  </a:cubicBezTo>
                  <a:close/>
                  <a:moveTo>
                    <a:pt x="2010" y="1116"/>
                  </a:moveTo>
                  <a:cubicBezTo>
                    <a:pt x="2006" y="1117"/>
                    <a:pt x="2001" y="1117"/>
                    <a:pt x="1999" y="1120"/>
                  </a:cubicBezTo>
                  <a:cubicBezTo>
                    <a:pt x="2002" y="1120"/>
                    <a:pt x="2001" y="1124"/>
                    <a:pt x="2003" y="1124"/>
                  </a:cubicBezTo>
                  <a:cubicBezTo>
                    <a:pt x="2003" y="1119"/>
                    <a:pt x="2012" y="1122"/>
                    <a:pt x="2010" y="1116"/>
                  </a:cubicBezTo>
                  <a:close/>
                  <a:moveTo>
                    <a:pt x="2000" y="1034"/>
                  </a:moveTo>
                  <a:cubicBezTo>
                    <a:pt x="2001" y="1030"/>
                    <a:pt x="2011" y="1032"/>
                    <a:pt x="2008" y="1025"/>
                  </a:cubicBezTo>
                  <a:cubicBezTo>
                    <a:pt x="2000" y="1023"/>
                    <a:pt x="1994" y="1032"/>
                    <a:pt x="2000" y="1034"/>
                  </a:cubicBezTo>
                  <a:close/>
                  <a:moveTo>
                    <a:pt x="1986" y="1044"/>
                  </a:moveTo>
                  <a:cubicBezTo>
                    <a:pt x="1994" y="1050"/>
                    <a:pt x="1998" y="1028"/>
                    <a:pt x="1989" y="1028"/>
                  </a:cubicBezTo>
                  <a:cubicBezTo>
                    <a:pt x="1990" y="1035"/>
                    <a:pt x="1992" y="1042"/>
                    <a:pt x="1986" y="1044"/>
                  </a:cubicBezTo>
                  <a:close/>
                  <a:moveTo>
                    <a:pt x="1980" y="1043"/>
                  </a:moveTo>
                  <a:cubicBezTo>
                    <a:pt x="1978" y="1047"/>
                    <a:pt x="1979" y="1052"/>
                    <a:pt x="1981" y="1053"/>
                  </a:cubicBezTo>
                  <a:cubicBezTo>
                    <a:pt x="1981" y="1051"/>
                    <a:pt x="1983" y="1050"/>
                    <a:pt x="1985" y="1050"/>
                  </a:cubicBezTo>
                  <a:cubicBezTo>
                    <a:pt x="1985" y="1046"/>
                    <a:pt x="1984" y="1043"/>
                    <a:pt x="1980" y="1043"/>
                  </a:cubicBezTo>
                  <a:close/>
                  <a:moveTo>
                    <a:pt x="1950" y="903"/>
                  </a:moveTo>
                  <a:cubicBezTo>
                    <a:pt x="1950" y="909"/>
                    <a:pt x="1964" y="911"/>
                    <a:pt x="1963" y="920"/>
                  </a:cubicBezTo>
                  <a:cubicBezTo>
                    <a:pt x="1966" y="917"/>
                    <a:pt x="1965" y="912"/>
                    <a:pt x="1962" y="909"/>
                  </a:cubicBezTo>
                  <a:cubicBezTo>
                    <a:pt x="1959" y="906"/>
                    <a:pt x="1954" y="903"/>
                    <a:pt x="1950" y="903"/>
                  </a:cubicBezTo>
                  <a:close/>
                  <a:moveTo>
                    <a:pt x="1807" y="631"/>
                  </a:moveTo>
                  <a:cubicBezTo>
                    <a:pt x="1812" y="635"/>
                    <a:pt x="1816" y="642"/>
                    <a:pt x="1821" y="638"/>
                  </a:cubicBezTo>
                  <a:cubicBezTo>
                    <a:pt x="1816" y="634"/>
                    <a:pt x="1812" y="627"/>
                    <a:pt x="1807" y="631"/>
                  </a:cubicBezTo>
                  <a:close/>
                  <a:moveTo>
                    <a:pt x="2002" y="862"/>
                  </a:moveTo>
                  <a:cubicBezTo>
                    <a:pt x="2008" y="864"/>
                    <a:pt x="2006" y="859"/>
                    <a:pt x="2011" y="861"/>
                  </a:cubicBezTo>
                  <a:cubicBezTo>
                    <a:pt x="2010" y="858"/>
                    <a:pt x="2011" y="856"/>
                    <a:pt x="2011" y="854"/>
                  </a:cubicBezTo>
                  <a:cubicBezTo>
                    <a:pt x="2000" y="861"/>
                    <a:pt x="2007" y="853"/>
                    <a:pt x="1994" y="858"/>
                  </a:cubicBezTo>
                  <a:cubicBezTo>
                    <a:pt x="1993" y="861"/>
                    <a:pt x="1993" y="864"/>
                    <a:pt x="1996" y="869"/>
                  </a:cubicBezTo>
                  <a:cubicBezTo>
                    <a:pt x="2002" y="865"/>
                    <a:pt x="2003" y="873"/>
                    <a:pt x="2009" y="868"/>
                  </a:cubicBezTo>
                  <a:cubicBezTo>
                    <a:pt x="2009" y="862"/>
                    <a:pt x="2004" y="866"/>
                    <a:pt x="2002" y="862"/>
                  </a:cubicBezTo>
                  <a:close/>
                  <a:moveTo>
                    <a:pt x="1991" y="850"/>
                  </a:moveTo>
                  <a:cubicBezTo>
                    <a:pt x="1989" y="839"/>
                    <a:pt x="1994" y="847"/>
                    <a:pt x="2002" y="843"/>
                  </a:cubicBezTo>
                  <a:cubicBezTo>
                    <a:pt x="2000" y="839"/>
                    <a:pt x="2002" y="838"/>
                    <a:pt x="2000" y="834"/>
                  </a:cubicBezTo>
                  <a:cubicBezTo>
                    <a:pt x="1994" y="843"/>
                    <a:pt x="1996" y="831"/>
                    <a:pt x="1989" y="834"/>
                  </a:cubicBezTo>
                  <a:cubicBezTo>
                    <a:pt x="1992" y="839"/>
                    <a:pt x="1992" y="843"/>
                    <a:pt x="1986" y="845"/>
                  </a:cubicBezTo>
                  <a:cubicBezTo>
                    <a:pt x="1988" y="841"/>
                    <a:pt x="1984" y="836"/>
                    <a:pt x="1980" y="836"/>
                  </a:cubicBezTo>
                  <a:cubicBezTo>
                    <a:pt x="1983" y="842"/>
                    <a:pt x="1984" y="852"/>
                    <a:pt x="1991" y="850"/>
                  </a:cubicBezTo>
                  <a:close/>
                  <a:moveTo>
                    <a:pt x="1979" y="866"/>
                  </a:moveTo>
                  <a:cubicBezTo>
                    <a:pt x="1972" y="879"/>
                    <a:pt x="1986" y="885"/>
                    <a:pt x="1997" y="886"/>
                  </a:cubicBezTo>
                  <a:cubicBezTo>
                    <a:pt x="1999" y="883"/>
                    <a:pt x="1997" y="875"/>
                    <a:pt x="1992" y="877"/>
                  </a:cubicBezTo>
                  <a:cubicBezTo>
                    <a:pt x="1992" y="880"/>
                    <a:pt x="1993" y="882"/>
                    <a:pt x="1989" y="883"/>
                  </a:cubicBezTo>
                  <a:cubicBezTo>
                    <a:pt x="1979" y="877"/>
                    <a:pt x="1985" y="870"/>
                    <a:pt x="1991" y="868"/>
                  </a:cubicBezTo>
                  <a:cubicBezTo>
                    <a:pt x="1985" y="870"/>
                    <a:pt x="1995" y="856"/>
                    <a:pt x="1986" y="856"/>
                  </a:cubicBezTo>
                  <a:cubicBezTo>
                    <a:pt x="1990" y="862"/>
                    <a:pt x="1985" y="869"/>
                    <a:pt x="1979" y="866"/>
                  </a:cubicBezTo>
                  <a:close/>
                  <a:moveTo>
                    <a:pt x="1991" y="893"/>
                  </a:moveTo>
                  <a:cubicBezTo>
                    <a:pt x="1994" y="901"/>
                    <a:pt x="1994" y="901"/>
                    <a:pt x="1994" y="901"/>
                  </a:cubicBezTo>
                  <a:cubicBezTo>
                    <a:pt x="1998" y="900"/>
                    <a:pt x="2001" y="898"/>
                    <a:pt x="2000" y="894"/>
                  </a:cubicBezTo>
                  <a:cubicBezTo>
                    <a:pt x="1997" y="894"/>
                    <a:pt x="1994" y="893"/>
                    <a:pt x="1991" y="893"/>
                  </a:cubicBezTo>
                  <a:close/>
                  <a:moveTo>
                    <a:pt x="1948" y="818"/>
                  </a:moveTo>
                  <a:cubicBezTo>
                    <a:pt x="1943" y="807"/>
                    <a:pt x="1959" y="822"/>
                    <a:pt x="1957" y="816"/>
                  </a:cubicBezTo>
                  <a:cubicBezTo>
                    <a:pt x="1952" y="814"/>
                    <a:pt x="1942" y="803"/>
                    <a:pt x="1940" y="810"/>
                  </a:cubicBezTo>
                  <a:cubicBezTo>
                    <a:pt x="1948" y="807"/>
                    <a:pt x="1941" y="818"/>
                    <a:pt x="1948" y="818"/>
                  </a:cubicBezTo>
                  <a:close/>
                  <a:moveTo>
                    <a:pt x="2013" y="906"/>
                  </a:moveTo>
                  <a:cubicBezTo>
                    <a:pt x="2006" y="912"/>
                    <a:pt x="2007" y="902"/>
                    <a:pt x="2003" y="903"/>
                  </a:cubicBezTo>
                  <a:cubicBezTo>
                    <a:pt x="2006" y="909"/>
                    <a:pt x="1998" y="911"/>
                    <a:pt x="1998" y="915"/>
                  </a:cubicBezTo>
                  <a:cubicBezTo>
                    <a:pt x="1990" y="919"/>
                    <a:pt x="1993" y="903"/>
                    <a:pt x="1987" y="903"/>
                  </a:cubicBezTo>
                  <a:cubicBezTo>
                    <a:pt x="1984" y="915"/>
                    <a:pt x="1991" y="914"/>
                    <a:pt x="1996" y="925"/>
                  </a:cubicBezTo>
                  <a:cubicBezTo>
                    <a:pt x="1990" y="921"/>
                    <a:pt x="1993" y="930"/>
                    <a:pt x="1992" y="935"/>
                  </a:cubicBezTo>
                  <a:cubicBezTo>
                    <a:pt x="1999" y="934"/>
                    <a:pt x="1993" y="927"/>
                    <a:pt x="2002" y="928"/>
                  </a:cubicBezTo>
                  <a:cubicBezTo>
                    <a:pt x="2001" y="924"/>
                    <a:pt x="1999" y="920"/>
                    <a:pt x="2001" y="919"/>
                  </a:cubicBezTo>
                  <a:cubicBezTo>
                    <a:pt x="2008" y="920"/>
                    <a:pt x="2000" y="928"/>
                    <a:pt x="2006" y="928"/>
                  </a:cubicBezTo>
                  <a:cubicBezTo>
                    <a:pt x="2005" y="925"/>
                    <a:pt x="2008" y="924"/>
                    <a:pt x="2009" y="921"/>
                  </a:cubicBezTo>
                  <a:cubicBezTo>
                    <a:pt x="2003" y="921"/>
                    <a:pt x="2004" y="911"/>
                    <a:pt x="2010" y="912"/>
                  </a:cubicBezTo>
                  <a:cubicBezTo>
                    <a:pt x="2012" y="915"/>
                    <a:pt x="2009" y="917"/>
                    <a:pt x="2011" y="920"/>
                  </a:cubicBezTo>
                  <a:cubicBezTo>
                    <a:pt x="2018" y="919"/>
                    <a:pt x="2012" y="910"/>
                    <a:pt x="2013" y="906"/>
                  </a:cubicBezTo>
                  <a:close/>
                  <a:moveTo>
                    <a:pt x="2009" y="887"/>
                  </a:moveTo>
                  <a:cubicBezTo>
                    <a:pt x="2009" y="888"/>
                    <a:pt x="2009" y="892"/>
                    <a:pt x="2010" y="896"/>
                  </a:cubicBezTo>
                  <a:cubicBezTo>
                    <a:pt x="2011" y="900"/>
                    <a:pt x="2013" y="902"/>
                    <a:pt x="2015" y="899"/>
                  </a:cubicBezTo>
                  <a:cubicBezTo>
                    <a:pt x="2009" y="897"/>
                    <a:pt x="2020" y="887"/>
                    <a:pt x="2009" y="887"/>
                  </a:cubicBezTo>
                  <a:close/>
                  <a:moveTo>
                    <a:pt x="2015" y="878"/>
                  </a:moveTo>
                  <a:cubicBezTo>
                    <a:pt x="2009" y="882"/>
                    <a:pt x="2010" y="875"/>
                    <a:pt x="2011" y="872"/>
                  </a:cubicBezTo>
                  <a:cubicBezTo>
                    <a:pt x="2006" y="877"/>
                    <a:pt x="1999" y="871"/>
                    <a:pt x="1999" y="877"/>
                  </a:cubicBezTo>
                  <a:cubicBezTo>
                    <a:pt x="2003" y="878"/>
                    <a:pt x="2013" y="885"/>
                    <a:pt x="2015" y="878"/>
                  </a:cubicBezTo>
                  <a:close/>
                  <a:moveTo>
                    <a:pt x="2029" y="878"/>
                  </a:moveTo>
                  <a:cubicBezTo>
                    <a:pt x="2022" y="880"/>
                    <a:pt x="2032" y="866"/>
                    <a:pt x="2022" y="871"/>
                  </a:cubicBezTo>
                  <a:cubicBezTo>
                    <a:pt x="2023" y="878"/>
                    <a:pt x="2015" y="881"/>
                    <a:pt x="2017" y="889"/>
                  </a:cubicBezTo>
                  <a:cubicBezTo>
                    <a:pt x="2020" y="888"/>
                    <a:pt x="2022" y="888"/>
                    <a:pt x="2024" y="889"/>
                  </a:cubicBezTo>
                  <a:cubicBezTo>
                    <a:pt x="2016" y="877"/>
                    <a:pt x="2028" y="883"/>
                    <a:pt x="2029" y="878"/>
                  </a:cubicBezTo>
                  <a:close/>
                  <a:moveTo>
                    <a:pt x="2034" y="854"/>
                  </a:moveTo>
                  <a:cubicBezTo>
                    <a:pt x="2039" y="860"/>
                    <a:pt x="2033" y="861"/>
                    <a:pt x="2033" y="864"/>
                  </a:cubicBezTo>
                  <a:cubicBezTo>
                    <a:pt x="2039" y="862"/>
                    <a:pt x="2042" y="867"/>
                    <a:pt x="2048" y="866"/>
                  </a:cubicBezTo>
                  <a:cubicBezTo>
                    <a:pt x="2045" y="858"/>
                    <a:pt x="2039" y="859"/>
                    <a:pt x="2034" y="854"/>
                  </a:cubicBezTo>
                  <a:close/>
                  <a:moveTo>
                    <a:pt x="2011" y="793"/>
                  </a:moveTo>
                  <a:cubicBezTo>
                    <a:pt x="2002" y="788"/>
                    <a:pt x="2003" y="789"/>
                    <a:pt x="1997" y="779"/>
                  </a:cubicBezTo>
                  <a:cubicBezTo>
                    <a:pt x="1998" y="784"/>
                    <a:pt x="1995" y="788"/>
                    <a:pt x="1999" y="793"/>
                  </a:cubicBezTo>
                  <a:cubicBezTo>
                    <a:pt x="2004" y="789"/>
                    <a:pt x="2005" y="797"/>
                    <a:pt x="2011" y="793"/>
                  </a:cubicBezTo>
                  <a:close/>
                  <a:moveTo>
                    <a:pt x="2059" y="915"/>
                  </a:moveTo>
                  <a:cubicBezTo>
                    <a:pt x="2059" y="913"/>
                    <a:pt x="2061" y="913"/>
                    <a:pt x="2063" y="914"/>
                  </a:cubicBezTo>
                  <a:cubicBezTo>
                    <a:pt x="2059" y="911"/>
                    <a:pt x="2054" y="907"/>
                    <a:pt x="2050" y="901"/>
                  </a:cubicBezTo>
                  <a:cubicBezTo>
                    <a:pt x="2051" y="905"/>
                    <a:pt x="2046" y="904"/>
                    <a:pt x="2044" y="903"/>
                  </a:cubicBezTo>
                  <a:cubicBezTo>
                    <a:pt x="2048" y="911"/>
                    <a:pt x="2052" y="909"/>
                    <a:pt x="2059" y="915"/>
                  </a:cubicBezTo>
                  <a:close/>
                  <a:moveTo>
                    <a:pt x="2077" y="970"/>
                  </a:moveTo>
                  <a:cubicBezTo>
                    <a:pt x="2075" y="971"/>
                    <a:pt x="2071" y="971"/>
                    <a:pt x="2071" y="973"/>
                  </a:cubicBezTo>
                  <a:cubicBezTo>
                    <a:pt x="2079" y="973"/>
                    <a:pt x="2067" y="983"/>
                    <a:pt x="2075" y="982"/>
                  </a:cubicBezTo>
                  <a:cubicBezTo>
                    <a:pt x="2077" y="979"/>
                    <a:pt x="2080" y="977"/>
                    <a:pt x="2077" y="970"/>
                  </a:cubicBezTo>
                  <a:close/>
                  <a:moveTo>
                    <a:pt x="2091" y="998"/>
                  </a:moveTo>
                  <a:cubicBezTo>
                    <a:pt x="2090" y="993"/>
                    <a:pt x="2089" y="988"/>
                    <a:pt x="2083" y="990"/>
                  </a:cubicBezTo>
                  <a:cubicBezTo>
                    <a:pt x="2083" y="991"/>
                    <a:pt x="2083" y="992"/>
                    <a:pt x="2081" y="992"/>
                  </a:cubicBezTo>
                  <a:cubicBezTo>
                    <a:pt x="2082" y="998"/>
                    <a:pt x="2087" y="997"/>
                    <a:pt x="2091" y="998"/>
                  </a:cubicBezTo>
                  <a:close/>
                  <a:moveTo>
                    <a:pt x="2083" y="945"/>
                  </a:moveTo>
                  <a:cubicBezTo>
                    <a:pt x="2081" y="938"/>
                    <a:pt x="2074" y="938"/>
                    <a:pt x="2068" y="939"/>
                  </a:cubicBezTo>
                  <a:cubicBezTo>
                    <a:pt x="2070" y="945"/>
                    <a:pt x="2077" y="944"/>
                    <a:pt x="2083" y="945"/>
                  </a:cubicBezTo>
                  <a:close/>
                  <a:moveTo>
                    <a:pt x="2093" y="1479"/>
                  </a:moveTo>
                  <a:cubicBezTo>
                    <a:pt x="2088" y="1478"/>
                    <a:pt x="2099" y="1469"/>
                    <a:pt x="2090" y="1470"/>
                  </a:cubicBezTo>
                  <a:cubicBezTo>
                    <a:pt x="2089" y="1475"/>
                    <a:pt x="2085" y="1473"/>
                    <a:pt x="2083" y="1480"/>
                  </a:cubicBezTo>
                  <a:cubicBezTo>
                    <a:pt x="2087" y="1481"/>
                    <a:pt x="2091" y="1481"/>
                    <a:pt x="2093" y="1479"/>
                  </a:cubicBezTo>
                  <a:close/>
                  <a:moveTo>
                    <a:pt x="2134" y="1382"/>
                  </a:moveTo>
                  <a:cubicBezTo>
                    <a:pt x="2136" y="1375"/>
                    <a:pt x="2143" y="1372"/>
                    <a:pt x="2136" y="1367"/>
                  </a:cubicBezTo>
                  <a:cubicBezTo>
                    <a:pt x="2133" y="1372"/>
                    <a:pt x="2124" y="1380"/>
                    <a:pt x="2134" y="1382"/>
                  </a:cubicBezTo>
                  <a:close/>
                  <a:moveTo>
                    <a:pt x="2107" y="1298"/>
                  </a:moveTo>
                  <a:cubicBezTo>
                    <a:pt x="2103" y="1295"/>
                    <a:pt x="2103" y="1278"/>
                    <a:pt x="2096" y="1289"/>
                  </a:cubicBezTo>
                  <a:cubicBezTo>
                    <a:pt x="2104" y="1293"/>
                    <a:pt x="2100" y="1295"/>
                    <a:pt x="2096" y="1301"/>
                  </a:cubicBezTo>
                  <a:cubicBezTo>
                    <a:pt x="2101" y="1302"/>
                    <a:pt x="2106" y="1303"/>
                    <a:pt x="2107" y="1298"/>
                  </a:cubicBezTo>
                  <a:close/>
                  <a:moveTo>
                    <a:pt x="2101" y="958"/>
                  </a:moveTo>
                  <a:cubicBezTo>
                    <a:pt x="2098" y="959"/>
                    <a:pt x="2093" y="958"/>
                    <a:pt x="2093" y="962"/>
                  </a:cubicBezTo>
                  <a:cubicBezTo>
                    <a:pt x="2095" y="960"/>
                    <a:pt x="2096" y="977"/>
                    <a:pt x="2099" y="970"/>
                  </a:cubicBezTo>
                  <a:cubicBezTo>
                    <a:pt x="2099" y="968"/>
                    <a:pt x="2097" y="968"/>
                    <a:pt x="2096" y="966"/>
                  </a:cubicBezTo>
                  <a:cubicBezTo>
                    <a:pt x="2101" y="965"/>
                    <a:pt x="2103" y="962"/>
                    <a:pt x="2101" y="958"/>
                  </a:cubicBezTo>
                  <a:close/>
                  <a:moveTo>
                    <a:pt x="2109" y="1092"/>
                  </a:moveTo>
                  <a:cubicBezTo>
                    <a:pt x="2115" y="1093"/>
                    <a:pt x="2107" y="1111"/>
                    <a:pt x="2114" y="1112"/>
                  </a:cubicBezTo>
                  <a:cubicBezTo>
                    <a:pt x="2115" y="1109"/>
                    <a:pt x="2116" y="1102"/>
                    <a:pt x="2115" y="1096"/>
                  </a:cubicBezTo>
                  <a:cubicBezTo>
                    <a:pt x="2114" y="1091"/>
                    <a:pt x="2112" y="1088"/>
                    <a:pt x="2109" y="1092"/>
                  </a:cubicBezTo>
                  <a:close/>
                  <a:moveTo>
                    <a:pt x="2121" y="1150"/>
                  </a:moveTo>
                  <a:cubicBezTo>
                    <a:pt x="2118" y="1157"/>
                    <a:pt x="2117" y="1167"/>
                    <a:pt x="2116" y="1176"/>
                  </a:cubicBezTo>
                  <a:cubicBezTo>
                    <a:pt x="2124" y="1174"/>
                    <a:pt x="2126" y="1156"/>
                    <a:pt x="2121" y="1150"/>
                  </a:cubicBezTo>
                  <a:close/>
                  <a:moveTo>
                    <a:pt x="2143" y="1184"/>
                  </a:moveTo>
                  <a:cubicBezTo>
                    <a:pt x="2145" y="1171"/>
                    <a:pt x="2135" y="1175"/>
                    <a:pt x="2131" y="1172"/>
                  </a:cubicBezTo>
                  <a:cubicBezTo>
                    <a:pt x="2128" y="1176"/>
                    <a:pt x="2128" y="1185"/>
                    <a:pt x="2126" y="1191"/>
                  </a:cubicBezTo>
                  <a:cubicBezTo>
                    <a:pt x="2131" y="1191"/>
                    <a:pt x="2133" y="1187"/>
                    <a:pt x="2136" y="1191"/>
                  </a:cubicBezTo>
                  <a:cubicBezTo>
                    <a:pt x="2136" y="1183"/>
                    <a:pt x="2139" y="1179"/>
                    <a:pt x="2143" y="1184"/>
                  </a:cubicBezTo>
                  <a:close/>
                  <a:moveTo>
                    <a:pt x="2144" y="1153"/>
                  </a:moveTo>
                  <a:cubicBezTo>
                    <a:pt x="2142" y="1145"/>
                    <a:pt x="2139" y="1153"/>
                    <a:pt x="2136" y="1148"/>
                  </a:cubicBezTo>
                  <a:cubicBezTo>
                    <a:pt x="2141" y="1146"/>
                    <a:pt x="2140" y="1143"/>
                    <a:pt x="2139" y="1139"/>
                  </a:cubicBezTo>
                  <a:cubicBezTo>
                    <a:pt x="2137" y="1136"/>
                    <a:pt x="2136" y="1133"/>
                    <a:pt x="2142" y="1131"/>
                  </a:cubicBezTo>
                  <a:cubicBezTo>
                    <a:pt x="2136" y="1132"/>
                    <a:pt x="2135" y="1126"/>
                    <a:pt x="2131" y="1124"/>
                  </a:cubicBezTo>
                  <a:cubicBezTo>
                    <a:pt x="2131" y="1127"/>
                    <a:pt x="2132" y="1129"/>
                    <a:pt x="2134" y="1131"/>
                  </a:cubicBezTo>
                  <a:cubicBezTo>
                    <a:pt x="2130" y="1131"/>
                    <a:pt x="2129" y="1134"/>
                    <a:pt x="2125" y="1133"/>
                  </a:cubicBezTo>
                  <a:cubicBezTo>
                    <a:pt x="2125" y="1125"/>
                    <a:pt x="2129" y="1110"/>
                    <a:pt x="2133" y="1119"/>
                  </a:cubicBezTo>
                  <a:cubicBezTo>
                    <a:pt x="2138" y="1111"/>
                    <a:pt x="2138" y="1102"/>
                    <a:pt x="2129" y="1100"/>
                  </a:cubicBezTo>
                  <a:cubicBezTo>
                    <a:pt x="2135" y="1112"/>
                    <a:pt x="2129" y="1107"/>
                    <a:pt x="2122" y="1110"/>
                  </a:cubicBezTo>
                  <a:cubicBezTo>
                    <a:pt x="2122" y="1116"/>
                    <a:pt x="2122" y="1121"/>
                    <a:pt x="2125" y="1124"/>
                  </a:cubicBezTo>
                  <a:cubicBezTo>
                    <a:pt x="2119" y="1124"/>
                    <a:pt x="2117" y="1128"/>
                    <a:pt x="2116" y="1134"/>
                  </a:cubicBezTo>
                  <a:cubicBezTo>
                    <a:pt x="2120" y="1133"/>
                    <a:pt x="2123" y="1135"/>
                    <a:pt x="2125" y="1140"/>
                  </a:cubicBezTo>
                  <a:cubicBezTo>
                    <a:pt x="2128" y="1144"/>
                    <a:pt x="2129" y="1151"/>
                    <a:pt x="2129" y="1160"/>
                  </a:cubicBezTo>
                  <a:cubicBezTo>
                    <a:pt x="2136" y="1160"/>
                    <a:pt x="2139" y="1155"/>
                    <a:pt x="2144" y="1153"/>
                  </a:cubicBezTo>
                  <a:close/>
                  <a:moveTo>
                    <a:pt x="2160" y="1034"/>
                  </a:moveTo>
                  <a:cubicBezTo>
                    <a:pt x="2162" y="1040"/>
                    <a:pt x="2163" y="1047"/>
                    <a:pt x="2166" y="1051"/>
                  </a:cubicBezTo>
                  <a:cubicBezTo>
                    <a:pt x="2167" y="1049"/>
                    <a:pt x="2168" y="1045"/>
                    <a:pt x="2167" y="1041"/>
                  </a:cubicBezTo>
                  <a:cubicBezTo>
                    <a:pt x="2166" y="1037"/>
                    <a:pt x="2163" y="1034"/>
                    <a:pt x="2160" y="1034"/>
                  </a:cubicBezTo>
                  <a:close/>
                  <a:moveTo>
                    <a:pt x="2175" y="1012"/>
                  </a:moveTo>
                  <a:cubicBezTo>
                    <a:pt x="2173" y="1006"/>
                    <a:pt x="2178" y="1006"/>
                    <a:pt x="2175" y="999"/>
                  </a:cubicBezTo>
                  <a:cubicBezTo>
                    <a:pt x="2167" y="998"/>
                    <a:pt x="2168" y="1012"/>
                    <a:pt x="2175" y="1012"/>
                  </a:cubicBezTo>
                  <a:close/>
                  <a:moveTo>
                    <a:pt x="2186" y="1056"/>
                  </a:moveTo>
                  <a:cubicBezTo>
                    <a:pt x="2184" y="1054"/>
                    <a:pt x="2185" y="1047"/>
                    <a:pt x="2179" y="1049"/>
                  </a:cubicBezTo>
                  <a:cubicBezTo>
                    <a:pt x="2178" y="1051"/>
                    <a:pt x="2173" y="1062"/>
                    <a:pt x="2178" y="1062"/>
                  </a:cubicBezTo>
                  <a:cubicBezTo>
                    <a:pt x="2179" y="1059"/>
                    <a:pt x="2180" y="1057"/>
                    <a:pt x="2184" y="1057"/>
                  </a:cubicBezTo>
                  <a:cubicBezTo>
                    <a:pt x="2186" y="1066"/>
                    <a:pt x="2177" y="1064"/>
                    <a:pt x="2179" y="1072"/>
                  </a:cubicBezTo>
                  <a:cubicBezTo>
                    <a:pt x="2186" y="1071"/>
                    <a:pt x="2185" y="1063"/>
                    <a:pt x="2186" y="1056"/>
                  </a:cubicBezTo>
                  <a:close/>
                  <a:moveTo>
                    <a:pt x="2142" y="731"/>
                  </a:moveTo>
                  <a:cubicBezTo>
                    <a:pt x="2145" y="739"/>
                    <a:pt x="2150" y="737"/>
                    <a:pt x="2155" y="734"/>
                  </a:cubicBezTo>
                  <a:cubicBezTo>
                    <a:pt x="2152" y="726"/>
                    <a:pt x="2144" y="724"/>
                    <a:pt x="2142" y="731"/>
                  </a:cubicBezTo>
                  <a:close/>
                  <a:moveTo>
                    <a:pt x="2184" y="821"/>
                  </a:moveTo>
                  <a:cubicBezTo>
                    <a:pt x="2181" y="824"/>
                    <a:pt x="2189" y="833"/>
                    <a:pt x="2181" y="833"/>
                  </a:cubicBezTo>
                  <a:cubicBezTo>
                    <a:pt x="2183" y="838"/>
                    <a:pt x="2183" y="838"/>
                    <a:pt x="2183" y="838"/>
                  </a:cubicBezTo>
                  <a:cubicBezTo>
                    <a:pt x="2185" y="838"/>
                    <a:pt x="2186" y="840"/>
                    <a:pt x="2188" y="839"/>
                  </a:cubicBezTo>
                  <a:cubicBezTo>
                    <a:pt x="2182" y="832"/>
                    <a:pt x="2193" y="824"/>
                    <a:pt x="2184" y="821"/>
                  </a:cubicBezTo>
                  <a:close/>
                  <a:moveTo>
                    <a:pt x="2196" y="859"/>
                  </a:moveTo>
                  <a:cubicBezTo>
                    <a:pt x="2197" y="865"/>
                    <a:pt x="2201" y="864"/>
                    <a:pt x="2203" y="866"/>
                  </a:cubicBezTo>
                  <a:cubicBezTo>
                    <a:pt x="2204" y="869"/>
                    <a:pt x="2205" y="873"/>
                    <a:pt x="2207" y="873"/>
                  </a:cubicBezTo>
                  <a:cubicBezTo>
                    <a:pt x="2205" y="869"/>
                    <a:pt x="2209" y="858"/>
                    <a:pt x="2202" y="858"/>
                  </a:cubicBezTo>
                  <a:cubicBezTo>
                    <a:pt x="2203" y="862"/>
                    <a:pt x="2198" y="861"/>
                    <a:pt x="2196" y="859"/>
                  </a:cubicBezTo>
                  <a:close/>
                  <a:moveTo>
                    <a:pt x="2158" y="782"/>
                  </a:moveTo>
                  <a:cubicBezTo>
                    <a:pt x="2166" y="781"/>
                    <a:pt x="2171" y="782"/>
                    <a:pt x="2169" y="772"/>
                  </a:cubicBezTo>
                  <a:cubicBezTo>
                    <a:pt x="2163" y="770"/>
                    <a:pt x="2165" y="781"/>
                    <a:pt x="2161" y="775"/>
                  </a:cubicBezTo>
                  <a:cubicBezTo>
                    <a:pt x="2160" y="771"/>
                    <a:pt x="2170" y="763"/>
                    <a:pt x="2160" y="761"/>
                  </a:cubicBezTo>
                  <a:cubicBezTo>
                    <a:pt x="2161" y="767"/>
                    <a:pt x="2159" y="776"/>
                    <a:pt x="2153" y="773"/>
                  </a:cubicBezTo>
                  <a:lnTo>
                    <a:pt x="2158" y="782"/>
                  </a:lnTo>
                  <a:close/>
                  <a:moveTo>
                    <a:pt x="2166" y="805"/>
                  </a:moveTo>
                  <a:cubicBezTo>
                    <a:pt x="2172" y="801"/>
                    <a:pt x="2180" y="799"/>
                    <a:pt x="2180" y="791"/>
                  </a:cubicBezTo>
                  <a:cubicBezTo>
                    <a:pt x="2172" y="787"/>
                    <a:pt x="2168" y="799"/>
                    <a:pt x="2166" y="805"/>
                  </a:cubicBezTo>
                  <a:close/>
                  <a:moveTo>
                    <a:pt x="2171" y="823"/>
                  </a:moveTo>
                  <a:cubicBezTo>
                    <a:pt x="2174" y="822"/>
                    <a:pt x="2175" y="826"/>
                    <a:pt x="2178" y="826"/>
                  </a:cubicBezTo>
                  <a:cubicBezTo>
                    <a:pt x="2170" y="817"/>
                    <a:pt x="2177" y="817"/>
                    <a:pt x="2180" y="811"/>
                  </a:cubicBezTo>
                  <a:cubicBezTo>
                    <a:pt x="2178" y="811"/>
                    <a:pt x="2177" y="810"/>
                    <a:pt x="2176" y="807"/>
                  </a:cubicBezTo>
                  <a:cubicBezTo>
                    <a:pt x="2170" y="809"/>
                    <a:pt x="2168" y="815"/>
                    <a:pt x="2171" y="823"/>
                  </a:cubicBezTo>
                  <a:close/>
                  <a:moveTo>
                    <a:pt x="2171" y="837"/>
                  </a:moveTo>
                  <a:cubicBezTo>
                    <a:pt x="2173" y="836"/>
                    <a:pt x="2175" y="840"/>
                    <a:pt x="2176" y="844"/>
                  </a:cubicBezTo>
                  <a:cubicBezTo>
                    <a:pt x="2185" y="840"/>
                    <a:pt x="2176" y="837"/>
                    <a:pt x="2178" y="831"/>
                  </a:cubicBezTo>
                  <a:cubicBezTo>
                    <a:pt x="2175" y="833"/>
                    <a:pt x="2170" y="833"/>
                    <a:pt x="2171" y="837"/>
                  </a:cubicBezTo>
                  <a:close/>
                  <a:moveTo>
                    <a:pt x="2212" y="982"/>
                  </a:moveTo>
                  <a:cubicBezTo>
                    <a:pt x="2204" y="971"/>
                    <a:pt x="2216" y="956"/>
                    <a:pt x="2204" y="951"/>
                  </a:cubicBezTo>
                  <a:cubicBezTo>
                    <a:pt x="2207" y="960"/>
                    <a:pt x="2201" y="981"/>
                    <a:pt x="2212" y="982"/>
                  </a:cubicBezTo>
                  <a:close/>
                  <a:moveTo>
                    <a:pt x="2212" y="1052"/>
                  </a:moveTo>
                  <a:cubicBezTo>
                    <a:pt x="2217" y="1050"/>
                    <a:pt x="2219" y="1042"/>
                    <a:pt x="2219" y="1034"/>
                  </a:cubicBezTo>
                  <a:cubicBezTo>
                    <a:pt x="2218" y="1026"/>
                    <a:pt x="2215" y="1019"/>
                    <a:pt x="2213" y="1020"/>
                  </a:cubicBezTo>
                  <a:cubicBezTo>
                    <a:pt x="2214" y="1024"/>
                    <a:pt x="2213" y="1028"/>
                    <a:pt x="2213" y="1033"/>
                  </a:cubicBezTo>
                  <a:cubicBezTo>
                    <a:pt x="2213" y="1039"/>
                    <a:pt x="2212" y="1045"/>
                    <a:pt x="2212" y="1052"/>
                  </a:cubicBezTo>
                  <a:close/>
                  <a:moveTo>
                    <a:pt x="2209" y="1046"/>
                  </a:moveTo>
                  <a:cubicBezTo>
                    <a:pt x="2206" y="1047"/>
                    <a:pt x="2208" y="1039"/>
                    <a:pt x="2204" y="1039"/>
                  </a:cubicBezTo>
                  <a:cubicBezTo>
                    <a:pt x="2204" y="1042"/>
                    <a:pt x="2202" y="1041"/>
                    <a:pt x="2200" y="1040"/>
                  </a:cubicBezTo>
                  <a:cubicBezTo>
                    <a:pt x="2203" y="1051"/>
                    <a:pt x="2197" y="1056"/>
                    <a:pt x="2204" y="1060"/>
                  </a:cubicBezTo>
                  <a:cubicBezTo>
                    <a:pt x="2203" y="1053"/>
                    <a:pt x="2207" y="1051"/>
                    <a:pt x="2209" y="1046"/>
                  </a:cubicBezTo>
                  <a:close/>
                  <a:moveTo>
                    <a:pt x="2225" y="1074"/>
                  </a:moveTo>
                  <a:cubicBezTo>
                    <a:pt x="2220" y="1070"/>
                    <a:pt x="2218" y="1077"/>
                    <a:pt x="2214" y="1080"/>
                  </a:cubicBezTo>
                  <a:cubicBezTo>
                    <a:pt x="2219" y="1086"/>
                    <a:pt x="2224" y="1080"/>
                    <a:pt x="2225" y="1074"/>
                  </a:cubicBezTo>
                  <a:close/>
                  <a:moveTo>
                    <a:pt x="2185" y="852"/>
                  </a:moveTo>
                  <a:cubicBezTo>
                    <a:pt x="2186" y="855"/>
                    <a:pt x="2188" y="861"/>
                    <a:pt x="2188" y="856"/>
                  </a:cubicBezTo>
                  <a:cubicBezTo>
                    <a:pt x="2187" y="851"/>
                    <a:pt x="2184" y="851"/>
                    <a:pt x="2183" y="847"/>
                  </a:cubicBezTo>
                  <a:cubicBezTo>
                    <a:pt x="2184" y="846"/>
                    <a:pt x="2185" y="844"/>
                    <a:pt x="2182" y="844"/>
                  </a:cubicBezTo>
                  <a:cubicBezTo>
                    <a:pt x="2183" y="853"/>
                    <a:pt x="2175" y="846"/>
                    <a:pt x="2177" y="857"/>
                  </a:cubicBezTo>
                  <a:cubicBezTo>
                    <a:pt x="2181" y="856"/>
                    <a:pt x="2184" y="854"/>
                    <a:pt x="2185" y="852"/>
                  </a:cubicBezTo>
                  <a:close/>
                  <a:moveTo>
                    <a:pt x="2202" y="886"/>
                  </a:moveTo>
                  <a:cubicBezTo>
                    <a:pt x="2204" y="875"/>
                    <a:pt x="2197" y="868"/>
                    <a:pt x="2189" y="867"/>
                  </a:cubicBezTo>
                  <a:cubicBezTo>
                    <a:pt x="2192" y="879"/>
                    <a:pt x="2191" y="887"/>
                    <a:pt x="2202" y="886"/>
                  </a:cubicBezTo>
                  <a:close/>
                  <a:moveTo>
                    <a:pt x="2226" y="963"/>
                  </a:moveTo>
                  <a:cubicBezTo>
                    <a:pt x="2223" y="963"/>
                    <a:pt x="2221" y="960"/>
                    <a:pt x="2217" y="962"/>
                  </a:cubicBezTo>
                  <a:cubicBezTo>
                    <a:pt x="2222" y="973"/>
                    <a:pt x="2210" y="981"/>
                    <a:pt x="2223" y="980"/>
                  </a:cubicBezTo>
                  <a:cubicBezTo>
                    <a:pt x="2218" y="969"/>
                    <a:pt x="2226" y="970"/>
                    <a:pt x="2226" y="963"/>
                  </a:cubicBezTo>
                  <a:close/>
                  <a:moveTo>
                    <a:pt x="2225" y="925"/>
                  </a:moveTo>
                  <a:cubicBezTo>
                    <a:pt x="2219" y="926"/>
                    <a:pt x="2212" y="930"/>
                    <a:pt x="2212" y="919"/>
                  </a:cubicBezTo>
                  <a:cubicBezTo>
                    <a:pt x="2206" y="921"/>
                    <a:pt x="2206" y="921"/>
                    <a:pt x="2206" y="921"/>
                  </a:cubicBezTo>
                  <a:cubicBezTo>
                    <a:pt x="2207" y="924"/>
                    <a:pt x="2208" y="926"/>
                    <a:pt x="2210" y="928"/>
                  </a:cubicBezTo>
                  <a:cubicBezTo>
                    <a:pt x="2208" y="929"/>
                    <a:pt x="2205" y="930"/>
                    <a:pt x="2207" y="934"/>
                  </a:cubicBezTo>
                  <a:cubicBezTo>
                    <a:pt x="2213" y="939"/>
                    <a:pt x="2211" y="932"/>
                    <a:pt x="2215" y="930"/>
                  </a:cubicBezTo>
                  <a:cubicBezTo>
                    <a:pt x="2217" y="937"/>
                    <a:pt x="2213" y="936"/>
                    <a:pt x="2217" y="940"/>
                  </a:cubicBezTo>
                  <a:cubicBezTo>
                    <a:pt x="2226" y="936"/>
                    <a:pt x="2219" y="932"/>
                    <a:pt x="2225" y="925"/>
                  </a:cubicBezTo>
                  <a:close/>
                  <a:moveTo>
                    <a:pt x="2144" y="700"/>
                  </a:moveTo>
                  <a:cubicBezTo>
                    <a:pt x="2141" y="701"/>
                    <a:pt x="2139" y="701"/>
                    <a:pt x="2137" y="701"/>
                  </a:cubicBezTo>
                  <a:cubicBezTo>
                    <a:pt x="2141" y="706"/>
                    <a:pt x="2145" y="710"/>
                    <a:pt x="2150" y="712"/>
                  </a:cubicBezTo>
                  <a:lnTo>
                    <a:pt x="2144" y="700"/>
                  </a:lnTo>
                  <a:close/>
                  <a:moveTo>
                    <a:pt x="2171" y="741"/>
                  </a:moveTo>
                  <a:cubicBezTo>
                    <a:pt x="2177" y="739"/>
                    <a:pt x="2177" y="739"/>
                    <a:pt x="2177" y="739"/>
                  </a:cubicBezTo>
                  <a:cubicBezTo>
                    <a:pt x="2175" y="732"/>
                    <a:pt x="2171" y="728"/>
                    <a:pt x="2166" y="732"/>
                  </a:cubicBezTo>
                  <a:cubicBezTo>
                    <a:pt x="2166" y="732"/>
                    <a:pt x="2168" y="734"/>
                    <a:pt x="2169" y="736"/>
                  </a:cubicBezTo>
                  <a:cubicBezTo>
                    <a:pt x="2170" y="739"/>
                    <a:pt x="2171" y="741"/>
                    <a:pt x="2171" y="741"/>
                  </a:cubicBezTo>
                  <a:close/>
                  <a:moveTo>
                    <a:pt x="2194" y="779"/>
                  </a:moveTo>
                  <a:cubicBezTo>
                    <a:pt x="2195" y="784"/>
                    <a:pt x="2197" y="788"/>
                    <a:pt x="2193" y="789"/>
                  </a:cubicBezTo>
                  <a:cubicBezTo>
                    <a:pt x="2191" y="782"/>
                    <a:pt x="2188" y="776"/>
                    <a:pt x="2184" y="778"/>
                  </a:cubicBezTo>
                  <a:cubicBezTo>
                    <a:pt x="2188" y="793"/>
                    <a:pt x="2199" y="793"/>
                    <a:pt x="2194" y="806"/>
                  </a:cubicBezTo>
                  <a:cubicBezTo>
                    <a:pt x="2202" y="803"/>
                    <a:pt x="2202" y="803"/>
                    <a:pt x="2202" y="803"/>
                  </a:cubicBezTo>
                  <a:cubicBezTo>
                    <a:pt x="2196" y="791"/>
                    <a:pt x="2204" y="783"/>
                    <a:pt x="2194" y="779"/>
                  </a:cubicBezTo>
                  <a:close/>
                  <a:moveTo>
                    <a:pt x="2195" y="1414"/>
                  </a:moveTo>
                  <a:cubicBezTo>
                    <a:pt x="2184" y="1408"/>
                    <a:pt x="2201" y="1395"/>
                    <a:pt x="2196" y="1386"/>
                  </a:cubicBezTo>
                  <a:cubicBezTo>
                    <a:pt x="2195" y="1389"/>
                    <a:pt x="2192" y="1388"/>
                    <a:pt x="2189" y="1387"/>
                  </a:cubicBezTo>
                  <a:cubicBezTo>
                    <a:pt x="2191" y="1412"/>
                    <a:pt x="2175" y="1422"/>
                    <a:pt x="2186" y="1436"/>
                  </a:cubicBezTo>
                  <a:cubicBezTo>
                    <a:pt x="2189" y="1428"/>
                    <a:pt x="2190" y="1417"/>
                    <a:pt x="2195" y="1414"/>
                  </a:cubicBezTo>
                  <a:close/>
                  <a:moveTo>
                    <a:pt x="2261" y="1238"/>
                  </a:moveTo>
                  <a:cubicBezTo>
                    <a:pt x="2261" y="1247"/>
                    <a:pt x="2260" y="1255"/>
                    <a:pt x="2263" y="1260"/>
                  </a:cubicBezTo>
                  <a:cubicBezTo>
                    <a:pt x="2264" y="1254"/>
                    <a:pt x="2265" y="1250"/>
                    <a:pt x="2265" y="1247"/>
                  </a:cubicBezTo>
                  <a:cubicBezTo>
                    <a:pt x="2266" y="1243"/>
                    <a:pt x="2265" y="1241"/>
                    <a:pt x="2261" y="1238"/>
                  </a:cubicBezTo>
                  <a:close/>
                  <a:moveTo>
                    <a:pt x="2261" y="1288"/>
                  </a:moveTo>
                  <a:cubicBezTo>
                    <a:pt x="2260" y="1282"/>
                    <a:pt x="2262" y="1273"/>
                    <a:pt x="2257" y="1271"/>
                  </a:cubicBezTo>
                  <a:cubicBezTo>
                    <a:pt x="2256" y="1279"/>
                    <a:pt x="2254" y="1288"/>
                    <a:pt x="2261" y="1288"/>
                  </a:cubicBezTo>
                  <a:close/>
                  <a:moveTo>
                    <a:pt x="2275" y="1265"/>
                  </a:moveTo>
                  <a:cubicBezTo>
                    <a:pt x="2273" y="1274"/>
                    <a:pt x="2265" y="1272"/>
                    <a:pt x="2262" y="1280"/>
                  </a:cubicBezTo>
                  <a:cubicBezTo>
                    <a:pt x="2266" y="1279"/>
                    <a:pt x="2273" y="1285"/>
                    <a:pt x="2273" y="1279"/>
                  </a:cubicBezTo>
                  <a:cubicBezTo>
                    <a:pt x="2274" y="1273"/>
                    <a:pt x="2287" y="1245"/>
                    <a:pt x="2295" y="1250"/>
                  </a:cubicBezTo>
                  <a:cubicBezTo>
                    <a:pt x="2292" y="1240"/>
                    <a:pt x="2289" y="1230"/>
                    <a:pt x="2289" y="1218"/>
                  </a:cubicBezTo>
                  <a:cubicBezTo>
                    <a:pt x="2286" y="1226"/>
                    <a:pt x="2285" y="1221"/>
                    <a:pt x="2280" y="1220"/>
                  </a:cubicBezTo>
                  <a:cubicBezTo>
                    <a:pt x="2280" y="1224"/>
                    <a:pt x="2279" y="1235"/>
                    <a:pt x="2278" y="1242"/>
                  </a:cubicBezTo>
                  <a:cubicBezTo>
                    <a:pt x="2277" y="1250"/>
                    <a:pt x="2275" y="1254"/>
                    <a:pt x="2273" y="1248"/>
                  </a:cubicBezTo>
                  <a:cubicBezTo>
                    <a:pt x="2270" y="1258"/>
                    <a:pt x="2278" y="1256"/>
                    <a:pt x="2275" y="1265"/>
                  </a:cubicBezTo>
                  <a:close/>
                  <a:moveTo>
                    <a:pt x="2265" y="1221"/>
                  </a:moveTo>
                  <a:cubicBezTo>
                    <a:pt x="2268" y="1222"/>
                    <a:pt x="2269" y="1223"/>
                    <a:pt x="2271" y="1225"/>
                  </a:cubicBezTo>
                  <a:cubicBezTo>
                    <a:pt x="2272" y="1221"/>
                    <a:pt x="2274" y="1220"/>
                    <a:pt x="2274" y="1214"/>
                  </a:cubicBezTo>
                  <a:cubicBezTo>
                    <a:pt x="2269" y="1213"/>
                    <a:pt x="2267" y="1218"/>
                    <a:pt x="2265" y="1221"/>
                  </a:cubicBezTo>
                  <a:close/>
                  <a:moveTo>
                    <a:pt x="2246" y="891"/>
                  </a:moveTo>
                  <a:cubicBezTo>
                    <a:pt x="2254" y="894"/>
                    <a:pt x="2245" y="882"/>
                    <a:pt x="2250" y="881"/>
                  </a:cubicBezTo>
                  <a:cubicBezTo>
                    <a:pt x="2254" y="880"/>
                    <a:pt x="2254" y="880"/>
                    <a:pt x="2254" y="880"/>
                  </a:cubicBezTo>
                  <a:cubicBezTo>
                    <a:pt x="2256" y="885"/>
                    <a:pt x="2256" y="889"/>
                    <a:pt x="2255" y="892"/>
                  </a:cubicBezTo>
                  <a:cubicBezTo>
                    <a:pt x="2261" y="892"/>
                    <a:pt x="2265" y="880"/>
                    <a:pt x="2258" y="876"/>
                  </a:cubicBezTo>
                  <a:cubicBezTo>
                    <a:pt x="2256" y="881"/>
                    <a:pt x="2253" y="879"/>
                    <a:pt x="2251" y="875"/>
                  </a:cubicBezTo>
                  <a:cubicBezTo>
                    <a:pt x="2248" y="870"/>
                    <a:pt x="2245" y="865"/>
                    <a:pt x="2243" y="863"/>
                  </a:cubicBezTo>
                  <a:cubicBezTo>
                    <a:pt x="2237" y="872"/>
                    <a:pt x="2247" y="881"/>
                    <a:pt x="2246" y="891"/>
                  </a:cubicBezTo>
                  <a:close/>
                  <a:moveTo>
                    <a:pt x="2247" y="905"/>
                  </a:moveTo>
                  <a:cubicBezTo>
                    <a:pt x="2252" y="907"/>
                    <a:pt x="2256" y="914"/>
                    <a:pt x="2261" y="917"/>
                  </a:cubicBezTo>
                  <a:cubicBezTo>
                    <a:pt x="2259" y="910"/>
                    <a:pt x="2259" y="906"/>
                    <a:pt x="2260" y="902"/>
                  </a:cubicBezTo>
                  <a:cubicBezTo>
                    <a:pt x="2252" y="908"/>
                    <a:pt x="2254" y="905"/>
                    <a:pt x="2253" y="895"/>
                  </a:cubicBezTo>
                  <a:cubicBezTo>
                    <a:pt x="2245" y="893"/>
                    <a:pt x="2254" y="905"/>
                    <a:pt x="2249" y="905"/>
                  </a:cubicBezTo>
                  <a:cubicBezTo>
                    <a:pt x="2249" y="903"/>
                    <a:pt x="2247" y="902"/>
                    <a:pt x="2247" y="905"/>
                  </a:cubicBezTo>
                  <a:close/>
                  <a:moveTo>
                    <a:pt x="2257" y="940"/>
                  </a:moveTo>
                  <a:cubicBezTo>
                    <a:pt x="2257" y="948"/>
                    <a:pt x="2256" y="951"/>
                    <a:pt x="2262" y="954"/>
                  </a:cubicBezTo>
                  <a:cubicBezTo>
                    <a:pt x="2262" y="949"/>
                    <a:pt x="2256" y="938"/>
                    <a:pt x="2261" y="937"/>
                  </a:cubicBezTo>
                  <a:cubicBezTo>
                    <a:pt x="2261" y="939"/>
                    <a:pt x="2262" y="940"/>
                    <a:pt x="2263" y="939"/>
                  </a:cubicBezTo>
                  <a:cubicBezTo>
                    <a:pt x="2263" y="929"/>
                    <a:pt x="2254" y="938"/>
                    <a:pt x="2251" y="933"/>
                  </a:cubicBezTo>
                  <a:cubicBezTo>
                    <a:pt x="2252" y="939"/>
                    <a:pt x="2255" y="938"/>
                    <a:pt x="2257" y="940"/>
                  </a:cubicBezTo>
                  <a:close/>
                  <a:moveTo>
                    <a:pt x="2265" y="982"/>
                  </a:moveTo>
                  <a:cubicBezTo>
                    <a:pt x="2264" y="994"/>
                    <a:pt x="2268" y="997"/>
                    <a:pt x="2272" y="1006"/>
                  </a:cubicBezTo>
                  <a:cubicBezTo>
                    <a:pt x="2269" y="999"/>
                    <a:pt x="2273" y="979"/>
                    <a:pt x="2265" y="982"/>
                  </a:cubicBezTo>
                  <a:close/>
                  <a:moveTo>
                    <a:pt x="2265" y="895"/>
                  </a:moveTo>
                  <a:cubicBezTo>
                    <a:pt x="2265" y="901"/>
                    <a:pt x="2272" y="911"/>
                    <a:pt x="2264" y="910"/>
                  </a:cubicBezTo>
                  <a:cubicBezTo>
                    <a:pt x="2264" y="919"/>
                    <a:pt x="2271" y="914"/>
                    <a:pt x="2271" y="923"/>
                  </a:cubicBezTo>
                  <a:cubicBezTo>
                    <a:pt x="2257" y="916"/>
                    <a:pt x="2272" y="951"/>
                    <a:pt x="2264" y="956"/>
                  </a:cubicBezTo>
                  <a:cubicBezTo>
                    <a:pt x="2271" y="952"/>
                    <a:pt x="2274" y="939"/>
                    <a:pt x="2274" y="926"/>
                  </a:cubicBezTo>
                  <a:cubicBezTo>
                    <a:pt x="2274" y="912"/>
                    <a:pt x="2270" y="899"/>
                    <a:pt x="2265" y="895"/>
                  </a:cubicBezTo>
                  <a:close/>
                  <a:moveTo>
                    <a:pt x="2281" y="953"/>
                  </a:moveTo>
                  <a:cubicBezTo>
                    <a:pt x="2283" y="967"/>
                    <a:pt x="2280" y="950"/>
                    <a:pt x="2277" y="951"/>
                  </a:cubicBezTo>
                  <a:cubicBezTo>
                    <a:pt x="2276" y="958"/>
                    <a:pt x="2276" y="966"/>
                    <a:pt x="2277" y="974"/>
                  </a:cubicBezTo>
                  <a:cubicBezTo>
                    <a:pt x="2280" y="975"/>
                    <a:pt x="2283" y="977"/>
                    <a:pt x="2286" y="978"/>
                  </a:cubicBezTo>
                  <a:cubicBezTo>
                    <a:pt x="2278" y="971"/>
                    <a:pt x="2287" y="949"/>
                    <a:pt x="2281" y="953"/>
                  </a:cubicBezTo>
                  <a:close/>
                  <a:moveTo>
                    <a:pt x="2251" y="840"/>
                  </a:moveTo>
                  <a:cubicBezTo>
                    <a:pt x="2253" y="843"/>
                    <a:pt x="2253" y="848"/>
                    <a:pt x="2256" y="847"/>
                  </a:cubicBezTo>
                  <a:cubicBezTo>
                    <a:pt x="2259" y="841"/>
                    <a:pt x="2256" y="830"/>
                    <a:pt x="2252" y="818"/>
                  </a:cubicBezTo>
                  <a:cubicBezTo>
                    <a:pt x="2248" y="826"/>
                    <a:pt x="2239" y="820"/>
                    <a:pt x="2243" y="812"/>
                  </a:cubicBezTo>
                  <a:cubicBezTo>
                    <a:pt x="2243" y="814"/>
                    <a:pt x="2246" y="815"/>
                    <a:pt x="2245" y="812"/>
                  </a:cubicBezTo>
                  <a:cubicBezTo>
                    <a:pt x="2244" y="812"/>
                    <a:pt x="2242" y="812"/>
                    <a:pt x="2242" y="810"/>
                  </a:cubicBezTo>
                  <a:cubicBezTo>
                    <a:pt x="2238" y="811"/>
                    <a:pt x="2238" y="811"/>
                    <a:pt x="2238" y="811"/>
                  </a:cubicBezTo>
                  <a:cubicBezTo>
                    <a:pt x="2238" y="816"/>
                    <a:pt x="2246" y="826"/>
                    <a:pt x="2241" y="828"/>
                  </a:cubicBezTo>
                  <a:cubicBezTo>
                    <a:pt x="2238" y="828"/>
                    <a:pt x="2237" y="823"/>
                    <a:pt x="2236" y="819"/>
                  </a:cubicBezTo>
                  <a:cubicBezTo>
                    <a:pt x="2235" y="815"/>
                    <a:pt x="2233" y="811"/>
                    <a:pt x="2229" y="814"/>
                  </a:cubicBezTo>
                  <a:cubicBezTo>
                    <a:pt x="2228" y="824"/>
                    <a:pt x="2231" y="837"/>
                    <a:pt x="2238" y="847"/>
                  </a:cubicBezTo>
                  <a:cubicBezTo>
                    <a:pt x="2237" y="839"/>
                    <a:pt x="2233" y="830"/>
                    <a:pt x="2235" y="824"/>
                  </a:cubicBezTo>
                  <a:cubicBezTo>
                    <a:pt x="2244" y="844"/>
                    <a:pt x="2245" y="852"/>
                    <a:pt x="2255" y="874"/>
                  </a:cubicBezTo>
                  <a:cubicBezTo>
                    <a:pt x="2262" y="868"/>
                    <a:pt x="2255" y="865"/>
                    <a:pt x="2265" y="863"/>
                  </a:cubicBezTo>
                  <a:cubicBezTo>
                    <a:pt x="2262" y="853"/>
                    <a:pt x="2244" y="848"/>
                    <a:pt x="2251" y="840"/>
                  </a:cubicBezTo>
                  <a:close/>
                  <a:moveTo>
                    <a:pt x="2285" y="935"/>
                  </a:moveTo>
                  <a:cubicBezTo>
                    <a:pt x="2281" y="942"/>
                    <a:pt x="2287" y="943"/>
                    <a:pt x="2288" y="952"/>
                  </a:cubicBezTo>
                  <a:cubicBezTo>
                    <a:pt x="2298" y="953"/>
                    <a:pt x="2291" y="934"/>
                    <a:pt x="2285" y="935"/>
                  </a:cubicBezTo>
                  <a:close/>
                  <a:moveTo>
                    <a:pt x="2295" y="885"/>
                  </a:moveTo>
                  <a:cubicBezTo>
                    <a:pt x="2294" y="877"/>
                    <a:pt x="2291" y="873"/>
                    <a:pt x="2288" y="871"/>
                  </a:cubicBezTo>
                  <a:cubicBezTo>
                    <a:pt x="2288" y="878"/>
                    <a:pt x="2282" y="887"/>
                    <a:pt x="2292" y="888"/>
                  </a:cubicBezTo>
                  <a:cubicBezTo>
                    <a:pt x="2292" y="886"/>
                    <a:pt x="2293" y="885"/>
                    <a:pt x="2295" y="885"/>
                  </a:cubicBezTo>
                  <a:close/>
                  <a:moveTo>
                    <a:pt x="2248" y="707"/>
                  </a:moveTo>
                  <a:cubicBezTo>
                    <a:pt x="2254" y="717"/>
                    <a:pt x="2245" y="726"/>
                    <a:pt x="2257" y="723"/>
                  </a:cubicBezTo>
                  <a:cubicBezTo>
                    <a:pt x="2254" y="718"/>
                    <a:pt x="2253" y="706"/>
                    <a:pt x="2248" y="707"/>
                  </a:cubicBezTo>
                  <a:close/>
                  <a:moveTo>
                    <a:pt x="2189" y="494"/>
                  </a:moveTo>
                  <a:cubicBezTo>
                    <a:pt x="2183" y="498"/>
                    <a:pt x="2179" y="490"/>
                    <a:pt x="2177" y="483"/>
                  </a:cubicBezTo>
                  <a:cubicBezTo>
                    <a:pt x="2174" y="476"/>
                    <a:pt x="2172" y="471"/>
                    <a:pt x="2168" y="479"/>
                  </a:cubicBezTo>
                  <a:cubicBezTo>
                    <a:pt x="2175" y="478"/>
                    <a:pt x="2167" y="484"/>
                    <a:pt x="2164" y="481"/>
                  </a:cubicBezTo>
                  <a:cubicBezTo>
                    <a:pt x="2172" y="488"/>
                    <a:pt x="2193" y="511"/>
                    <a:pt x="2189" y="494"/>
                  </a:cubicBezTo>
                  <a:close/>
                  <a:moveTo>
                    <a:pt x="2123" y="401"/>
                  </a:moveTo>
                  <a:cubicBezTo>
                    <a:pt x="2124" y="400"/>
                    <a:pt x="2123" y="398"/>
                    <a:pt x="2121" y="399"/>
                  </a:cubicBezTo>
                  <a:cubicBezTo>
                    <a:pt x="2115" y="408"/>
                    <a:pt x="2125" y="411"/>
                    <a:pt x="2128" y="421"/>
                  </a:cubicBezTo>
                  <a:cubicBezTo>
                    <a:pt x="2121" y="422"/>
                    <a:pt x="2113" y="415"/>
                    <a:pt x="2106" y="415"/>
                  </a:cubicBezTo>
                  <a:cubicBezTo>
                    <a:pt x="2114" y="421"/>
                    <a:pt x="2106" y="424"/>
                    <a:pt x="2113" y="430"/>
                  </a:cubicBezTo>
                  <a:cubicBezTo>
                    <a:pt x="2122" y="436"/>
                    <a:pt x="2141" y="443"/>
                    <a:pt x="2143" y="429"/>
                  </a:cubicBezTo>
                  <a:cubicBezTo>
                    <a:pt x="2136" y="425"/>
                    <a:pt x="2141" y="437"/>
                    <a:pt x="2134" y="432"/>
                  </a:cubicBezTo>
                  <a:cubicBezTo>
                    <a:pt x="2139" y="424"/>
                    <a:pt x="2121" y="408"/>
                    <a:pt x="2134" y="408"/>
                  </a:cubicBezTo>
                  <a:cubicBezTo>
                    <a:pt x="2130" y="399"/>
                    <a:pt x="2127" y="411"/>
                    <a:pt x="2123" y="401"/>
                  </a:cubicBezTo>
                  <a:close/>
                  <a:moveTo>
                    <a:pt x="1892" y="1018"/>
                  </a:moveTo>
                  <a:cubicBezTo>
                    <a:pt x="1898" y="1019"/>
                    <a:pt x="1905" y="1018"/>
                    <a:pt x="1907" y="1024"/>
                  </a:cubicBezTo>
                  <a:cubicBezTo>
                    <a:pt x="1899" y="1022"/>
                    <a:pt x="1904" y="1026"/>
                    <a:pt x="1905" y="1030"/>
                  </a:cubicBezTo>
                  <a:cubicBezTo>
                    <a:pt x="1898" y="1028"/>
                    <a:pt x="1892" y="1029"/>
                    <a:pt x="1898" y="1037"/>
                  </a:cubicBezTo>
                  <a:cubicBezTo>
                    <a:pt x="1889" y="1036"/>
                    <a:pt x="1895" y="1021"/>
                    <a:pt x="1892" y="1018"/>
                  </a:cubicBezTo>
                  <a:close/>
                  <a:moveTo>
                    <a:pt x="2236" y="1052"/>
                  </a:moveTo>
                  <a:cubicBezTo>
                    <a:pt x="2235" y="1046"/>
                    <a:pt x="2228" y="1048"/>
                    <a:pt x="2228" y="1039"/>
                  </a:cubicBezTo>
                  <a:cubicBezTo>
                    <a:pt x="2236" y="1048"/>
                    <a:pt x="2242" y="1020"/>
                    <a:pt x="2246" y="1040"/>
                  </a:cubicBezTo>
                  <a:cubicBezTo>
                    <a:pt x="2244" y="1038"/>
                    <a:pt x="2241" y="1038"/>
                    <a:pt x="2237" y="1038"/>
                  </a:cubicBezTo>
                  <a:cubicBezTo>
                    <a:pt x="2242" y="1047"/>
                    <a:pt x="2237" y="1052"/>
                    <a:pt x="2239" y="1065"/>
                  </a:cubicBezTo>
                  <a:cubicBezTo>
                    <a:pt x="2234" y="1066"/>
                    <a:pt x="2236" y="1063"/>
                    <a:pt x="2237" y="1060"/>
                  </a:cubicBezTo>
                  <a:cubicBezTo>
                    <a:pt x="2236" y="1057"/>
                    <a:pt x="2234" y="1059"/>
                    <a:pt x="2235" y="1060"/>
                  </a:cubicBezTo>
                  <a:cubicBezTo>
                    <a:pt x="2232" y="1060"/>
                    <a:pt x="2233" y="1055"/>
                    <a:pt x="2230" y="1055"/>
                  </a:cubicBezTo>
                  <a:cubicBezTo>
                    <a:pt x="2230" y="1052"/>
                    <a:pt x="2234" y="1053"/>
                    <a:pt x="2236" y="1052"/>
                  </a:cubicBezTo>
                  <a:close/>
                  <a:moveTo>
                    <a:pt x="1232" y="127"/>
                  </a:moveTo>
                  <a:cubicBezTo>
                    <a:pt x="1228" y="138"/>
                    <a:pt x="1215" y="150"/>
                    <a:pt x="1213" y="161"/>
                  </a:cubicBezTo>
                  <a:cubicBezTo>
                    <a:pt x="1203" y="161"/>
                    <a:pt x="1203" y="161"/>
                    <a:pt x="1203" y="161"/>
                  </a:cubicBezTo>
                  <a:cubicBezTo>
                    <a:pt x="1202" y="148"/>
                    <a:pt x="1208" y="146"/>
                    <a:pt x="1211" y="133"/>
                  </a:cubicBezTo>
                  <a:cubicBezTo>
                    <a:pt x="1214" y="131"/>
                    <a:pt x="1231" y="130"/>
                    <a:pt x="1225" y="127"/>
                  </a:cubicBezTo>
                  <a:cubicBezTo>
                    <a:pt x="1218" y="123"/>
                    <a:pt x="1229" y="127"/>
                    <a:pt x="1232" y="127"/>
                  </a:cubicBezTo>
                  <a:close/>
                  <a:moveTo>
                    <a:pt x="1751" y="1004"/>
                  </a:moveTo>
                  <a:cubicBezTo>
                    <a:pt x="1750" y="1006"/>
                    <a:pt x="1748" y="1008"/>
                    <a:pt x="1747" y="1010"/>
                  </a:cubicBezTo>
                  <a:cubicBezTo>
                    <a:pt x="1746" y="1012"/>
                    <a:pt x="1746" y="1013"/>
                    <a:pt x="1751" y="1014"/>
                  </a:cubicBezTo>
                  <a:cubicBezTo>
                    <a:pt x="1747" y="1017"/>
                    <a:pt x="1744" y="1015"/>
                    <a:pt x="1742" y="1012"/>
                  </a:cubicBezTo>
                  <a:cubicBezTo>
                    <a:pt x="1740" y="1009"/>
                    <a:pt x="1738" y="1004"/>
                    <a:pt x="1736" y="1002"/>
                  </a:cubicBezTo>
                  <a:cubicBezTo>
                    <a:pt x="1739" y="1002"/>
                    <a:pt x="1739" y="1003"/>
                    <a:pt x="1739" y="1004"/>
                  </a:cubicBezTo>
                  <a:cubicBezTo>
                    <a:pt x="1743" y="1003"/>
                    <a:pt x="1743" y="1006"/>
                    <a:pt x="1751" y="1004"/>
                  </a:cubicBezTo>
                  <a:close/>
                  <a:moveTo>
                    <a:pt x="1892" y="1041"/>
                  </a:moveTo>
                  <a:cubicBezTo>
                    <a:pt x="1893" y="1051"/>
                    <a:pt x="1893" y="1051"/>
                    <a:pt x="1893" y="1051"/>
                  </a:cubicBezTo>
                  <a:cubicBezTo>
                    <a:pt x="1891" y="1051"/>
                    <a:pt x="1891" y="1048"/>
                    <a:pt x="1889" y="1049"/>
                  </a:cubicBezTo>
                  <a:cubicBezTo>
                    <a:pt x="1887" y="1049"/>
                    <a:pt x="1887" y="1050"/>
                    <a:pt x="1887" y="1051"/>
                  </a:cubicBezTo>
                  <a:cubicBezTo>
                    <a:pt x="1877" y="1050"/>
                    <a:pt x="1880" y="1041"/>
                    <a:pt x="1885" y="1037"/>
                  </a:cubicBezTo>
                  <a:cubicBezTo>
                    <a:pt x="1890" y="1035"/>
                    <a:pt x="1885" y="1045"/>
                    <a:pt x="1892" y="1041"/>
                  </a:cubicBezTo>
                  <a:close/>
                  <a:moveTo>
                    <a:pt x="1952" y="1045"/>
                  </a:moveTo>
                  <a:cubicBezTo>
                    <a:pt x="1953" y="1049"/>
                    <a:pt x="1960" y="1048"/>
                    <a:pt x="1965" y="1049"/>
                  </a:cubicBezTo>
                  <a:cubicBezTo>
                    <a:pt x="1963" y="1053"/>
                    <a:pt x="1956" y="1052"/>
                    <a:pt x="1953" y="1055"/>
                  </a:cubicBezTo>
                  <a:cubicBezTo>
                    <a:pt x="1954" y="1047"/>
                    <a:pt x="1947" y="1046"/>
                    <a:pt x="1951" y="1041"/>
                  </a:cubicBezTo>
                  <a:cubicBezTo>
                    <a:pt x="1954" y="1041"/>
                    <a:pt x="1954" y="1045"/>
                    <a:pt x="1952" y="1045"/>
                  </a:cubicBezTo>
                  <a:close/>
                  <a:moveTo>
                    <a:pt x="1940" y="1077"/>
                  </a:moveTo>
                  <a:cubicBezTo>
                    <a:pt x="1941" y="1082"/>
                    <a:pt x="1935" y="1083"/>
                    <a:pt x="1930" y="1083"/>
                  </a:cubicBezTo>
                  <a:cubicBezTo>
                    <a:pt x="1930" y="1088"/>
                    <a:pt x="1930" y="1092"/>
                    <a:pt x="1930" y="1096"/>
                  </a:cubicBezTo>
                  <a:cubicBezTo>
                    <a:pt x="1930" y="1100"/>
                    <a:pt x="1930" y="1104"/>
                    <a:pt x="1929" y="1108"/>
                  </a:cubicBezTo>
                  <a:cubicBezTo>
                    <a:pt x="1928" y="1115"/>
                    <a:pt x="1927" y="1123"/>
                    <a:pt x="1928" y="1131"/>
                  </a:cubicBezTo>
                  <a:cubicBezTo>
                    <a:pt x="1916" y="1131"/>
                    <a:pt x="1923" y="1108"/>
                    <a:pt x="1927" y="1104"/>
                  </a:cubicBezTo>
                  <a:cubicBezTo>
                    <a:pt x="1925" y="1101"/>
                    <a:pt x="1921" y="1100"/>
                    <a:pt x="1918" y="1099"/>
                  </a:cubicBezTo>
                  <a:cubicBezTo>
                    <a:pt x="1920" y="1094"/>
                    <a:pt x="1918" y="1086"/>
                    <a:pt x="1921" y="1082"/>
                  </a:cubicBezTo>
                  <a:cubicBezTo>
                    <a:pt x="1923" y="1082"/>
                    <a:pt x="1923" y="1086"/>
                    <a:pt x="1925" y="1085"/>
                  </a:cubicBezTo>
                  <a:cubicBezTo>
                    <a:pt x="1930" y="1085"/>
                    <a:pt x="1922" y="1081"/>
                    <a:pt x="1925" y="1076"/>
                  </a:cubicBezTo>
                  <a:cubicBezTo>
                    <a:pt x="1930" y="1076"/>
                    <a:pt x="1933" y="1078"/>
                    <a:pt x="1940" y="1077"/>
                  </a:cubicBezTo>
                  <a:close/>
                  <a:moveTo>
                    <a:pt x="1962" y="1079"/>
                  </a:moveTo>
                  <a:cubicBezTo>
                    <a:pt x="1963" y="1083"/>
                    <a:pt x="1961" y="1084"/>
                    <a:pt x="1960" y="1086"/>
                  </a:cubicBezTo>
                  <a:cubicBezTo>
                    <a:pt x="1958" y="1085"/>
                    <a:pt x="1954" y="1084"/>
                    <a:pt x="1954" y="1087"/>
                  </a:cubicBezTo>
                  <a:cubicBezTo>
                    <a:pt x="1950" y="1086"/>
                    <a:pt x="1958" y="1080"/>
                    <a:pt x="1962" y="1079"/>
                  </a:cubicBezTo>
                  <a:close/>
                  <a:moveTo>
                    <a:pt x="1956" y="1091"/>
                  </a:moveTo>
                  <a:cubicBezTo>
                    <a:pt x="1961" y="1090"/>
                    <a:pt x="1960" y="1096"/>
                    <a:pt x="1965" y="1094"/>
                  </a:cubicBezTo>
                  <a:cubicBezTo>
                    <a:pt x="1964" y="1095"/>
                    <a:pt x="1963" y="1097"/>
                    <a:pt x="1964" y="1100"/>
                  </a:cubicBezTo>
                  <a:cubicBezTo>
                    <a:pt x="1961" y="1099"/>
                    <a:pt x="1961" y="1095"/>
                    <a:pt x="1957" y="1096"/>
                  </a:cubicBezTo>
                  <a:cubicBezTo>
                    <a:pt x="1951" y="1098"/>
                    <a:pt x="1964" y="1100"/>
                    <a:pt x="1957" y="1104"/>
                  </a:cubicBezTo>
                  <a:cubicBezTo>
                    <a:pt x="1949" y="1103"/>
                    <a:pt x="1954" y="1094"/>
                    <a:pt x="1956" y="1091"/>
                  </a:cubicBezTo>
                  <a:close/>
                  <a:moveTo>
                    <a:pt x="1890" y="1099"/>
                  </a:moveTo>
                  <a:cubicBezTo>
                    <a:pt x="1890" y="1104"/>
                    <a:pt x="1890" y="1104"/>
                    <a:pt x="1890" y="1104"/>
                  </a:cubicBezTo>
                  <a:cubicBezTo>
                    <a:pt x="1884" y="1105"/>
                    <a:pt x="1883" y="1100"/>
                    <a:pt x="1877" y="1101"/>
                  </a:cubicBezTo>
                  <a:cubicBezTo>
                    <a:pt x="1877" y="1095"/>
                    <a:pt x="1882" y="1103"/>
                    <a:pt x="1890" y="1099"/>
                  </a:cubicBezTo>
                  <a:close/>
                  <a:moveTo>
                    <a:pt x="1910" y="1129"/>
                  </a:moveTo>
                  <a:cubicBezTo>
                    <a:pt x="1912" y="1131"/>
                    <a:pt x="1914" y="1132"/>
                    <a:pt x="1917" y="1133"/>
                  </a:cubicBezTo>
                  <a:cubicBezTo>
                    <a:pt x="1915" y="1138"/>
                    <a:pt x="1909" y="1149"/>
                    <a:pt x="1914" y="1154"/>
                  </a:cubicBezTo>
                  <a:cubicBezTo>
                    <a:pt x="1908" y="1155"/>
                    <a:pt x="1907" y="1147"/>
                    <a:pt x="1908" y="1138"/>
                  </a:cubicBezTo>
                  <a:cubicBezTo>
                    <a:pt x="1909" y="1130"/>
                    <a:pt x="1911" y="1120"/>
                    <a:pt x="1914" y="1120"/>
                  </a:cubicBezTo>
                  <a:cubicBezTo>
                    <a:pt x="1915" y="1125"/>
                    <a:pt x="1915" y="1129"/>
                    <a:pt x="1910" y="1129"/>
                  </a:cubicBezTo>
                  <a:close/>
                  <a:moveTo>
                    <a:pt x="1951" y="1125"/>
                  </a:moveTo>
                  <a:cubicBezTo>
                    <a:pt x="1952" y="1128"/>
                    <a:pt x="1948" y="1130"/>
                    <a:pt x="1951" y="1131"/>
                  </a:cubicBezTo>
                  <a:cubicBezTo>
                    <a:pt x="1951" y="1133"/>
                    <a:pt x="1949" y="1132"/>
                    <a:pt x="1949" y="1131"/>
                  </a:cubicBezTo>
                  <a:cubicBezTo>
                    <a:pt x="1944" y="1132"/>
                    <a:pt x="1936" y="1135"/>
                    <a:pt x="1936" y="1127"/>
                  </a:cubicBezTo>
                  <a:cubicBezTo>
                    <a:pt x="1940" y="1127"/>
                    <a:pt x="1942" y="1128"/>
                    <a:pt x="1943" y="1131"/>
                  </a:cubicBezTo>
                  <a:cubicBezTo>
                    <a:pt x="1947" y="1130"/>
                    <a:pt x="1944" y="1123"/>
                    <a:pt x="1951" y="1125"/>
                  </a:cubicBezTo>
                  <a:close/>
                  <a:moveTo>
                    <a:pt x="2046" y="1177"/>
                  </a:moveTo>
                  <a:cubicBezTo>
                    <a:pt x="2051" y="1165"/>
                    <a:pt x="2051" y="1153"/>
                    <a:pt x="2047" y="1140"/>
                  </a:cubicBezTo>
                  <a:cubicBezTo>
                    <a:pt x="2059" y="1140"/>
                    <a:pt x="2050" y="1131"/>
                    <a:pt x="2051" y="1123"/>
                  </a:cubicBezTo>
                  <a:cubicBezTo>
                    <a:pt x="2060" y="1118"/>
                    <a:pt x="2056" y="1140"/>
                    <a:pt x="2062" y="1132"/>
                  </a:cubicBezTo>
                  <a:cubicBezTo>
                    <a:pt x="2062" y="1131"/>
                    <a:pt x="2062" y="1137"/>
                    <a:pt x="2060" y="1142"/>
                  </a:cubicBezTo>
                  <a:cubicBezTo>
                    <a:pt x="2059" y="1146"/>
                    <a:pt x="2056" y="1150"/>
                    <a:pt x="2053" y="1147"/>
                  </a:cubicBezTo>
                  <a:cubicBezTo>
                    <a:pt x="2059" y="1153"/>
                    <a:pt x="2059" y="1161"/>
                    <a:pt x="2058" y="1170"/>
                  </a:cubicBezTo>
                  <a:cubicBezTo>
                    <a:pt x="2057" y="1175"/>
                    <a:pt x="2057" y="1179"/>
                    <a:pt x="2057" y="1183"/>
                  </a:cubicBezTo>
                  <a:cubicBezTo>
                    <a:pt x="2056" y="1187"/>
                    <a:pt x="2057" y="1190"/>
                    <a:pt x="2058" y="1193"/>
                  </a:cubicBezTo>
                  <a:cubicBezTo>
                    <a:pt x="2052" y="1189"/>
                    <a:pt x="2051" y="1181"/>
                    <a:pt x="2046" y="1177"/>
                  </a:cubicBezTo>
                  <a:close/>
                  <a:moveTo>
                    <a:pt x="2071" y="1125"/>
                  </a:moveTo>
                  <a:cubicBezTo>
                    <a:pt x="2073" y="1125"/>
                    <a:pt x="2073" y="1129"/>
                    <a:pt x="2073" y="1132"/>
                  </a:cubicBezTo>
                  <a:cubicBezTo>
                    <a:pt x="2068" y="1133"/>
                    <a:pt x="2063" y="1124"/>
                    <a:pt x="2062" y="1129"/>
                  </a:cubicBezTo>
                  <a:cubicBezTo>
                    <a:pt x="2060" y="1130"/>
                    <a:pt x="2060" y="1129"/>
                    <a:pt x="2060" y="1127"/>
                  </a:cubicBezTo>
                  <a:cubicBezTo>
                    <a:pt x="2060" y="1123"/>
                    <a:pt x="2060" y="1123"/>
                    <a:pt x="2060" y="1123"/>
                  </a:cubicBezTo>
                  <a:cubicBezTo>
                    <a:pt x="2066" y="1120"/>
                    <a:pt x="2070" y="1136"/>
                    <a:pt x="2071" y="1125"/>
                  </a:cubicBezTo>
                  <a:close/>
                  <a:moveTo>
                    <a:pt x="1984" y="1138"/>
                  </a:moveTo>
                  <a:cubicBezTo>
                    <a:pt x="1983" y="1149"/>
                    <a:pt x="1985" y="1155"/>
                    <a:pt x="1975" y="1160"/>
                  </a:cubicBezTo>
                  <a:cubicBezTo>
                    <a:pt x="1975" y="1154"/>
                    <a:pt x="1975" y="1154"/>
                    <a:pt x="1975" y="1154"/>
                  </a:cubicBezTo>
                  <a:cubicBezTo>
                    <a:pt x="1984" y="1154"/>
                    <a:pt x="1973" y="1139"/>
                    <a:pt x="1984" y="1138"/>
                  </a:cubicBezTo>
                  <a:close/>
                  <a:moveTo>
                    <a:pt x="2066" y="1154"/>
                  </a:moveTo>
                  <a:cubicBezTo>
                    <a:pt x="2065" y="1147"/>
                    <a:pt x="2070" y="1145"/>
                    <a:pt x="2071" y="1140"/>
                  </a:cubicBezTo>
                  <a:cubicBezTo>
                    <a:pt x="2073" y="1136"/>
                    <a:pt x="2076" y="1154"/>
                    <a:pt x="2066" y="1154"/>
                  </a:cubicBezTo>
                  <a:close/>
                  <a:moveTo>
                    <a:pt x="2229" y="1149"/>
                  </a:moveTo>
                  <a:cubicBezTo>
                    <a:pt x="2226" y="1152"/>
                    <a:pt x="2231" y="1168"/>
                    <a:pt x="2231" y="1176"/>
                  </a:cubicBezTo>
                  <a:cubicBezTo>
                    <a:pt x="2226" y="1180"/>
                    <a:pt x="2228" y="1175"/>
                    <a:pt x="2222" y="1175"/>
                  </a:cubicBezTo>
                  <a:cubicBezTo>
                    <a:pt x="2224" y="1181"/>
                    <a:pt x="2226" y="1187"/>
                    <a:pt x="2226" y="1193"/>
                  </a:cubicBezTo>
                  <a:cubicBezTo>
                    <a:pt x="2226" y="1199"/>
                    <a:pt x="2226" y="1206"/>
                    <a:pt x="2225" y="1213"/>
                  </a:cubicBezTo>
                  <a:cubicBezTo>
                    <a:pt x="2224" y="1220"/>
                    <a:pt x="2223" y="1227"/>
                    <a:pt x="2222" y="1235"/>
                  </a:cubicBezTo>
                  <a:cubicBezTo>
                    <a:pt x="2221" y="1243"/>
                    <a:pt x="2219" y="1253"/>
                    <a:pt x="2219" y="1263"/>
                  </a:cubicBezTo>
                  <a:cubicBezTo>
                    <a:pt x="2214" y="1264"/>
                    <a:pt x="2213" y="1260"/>
                    <a:pt x="2210" y="1259"/>
                  </a:cubicBezTo>
                  <a:cubicBezTo>
                    <a:pt x="2210" y="1266"/>
                    <a:pt x="2213" y="1269"/>
                    <a:pt x="2208" y="1264"/>
                  </a:cubicBezTo>
                  <a:cubicBezTo>
                    <a:pt x="2205" y="1266"/>
                    <a:pt x="2204" y="1268"/>
                    <a:pt x="2202" y="1271"/>
                  </a:cubicBezTo>
                  <a:cubicBezTo>
                    <a:pt x="2202" y="1274"/>
                    <a:pt x="2204" y="1273"/>
                    <a:pt x="2204" y="1272"/>
                  </a:cubicBezTo>
                  <a:cubicBezTo>
                    <a:pt x="2207" y="1273"/>
                    <a:pt x="2205" y="1274"/>
                    <a:pt x="2204" y="1274"/>
                  </a:cubicBezTo>
                  <a:cubicBezTo>
                    <a:pt x="2203" y="1280"/>
                    <a:pt x="2203" y="1280"/>
                    <a:pt x="2203" y="1280"/>
                  </a:cubicBezTo>
                  <a:cubicBezTo>
                    <a:pt x="2198" y="1278"/>
                    <a:pt x="2202" y="1269"/>
                    <a:pt x="2196" y="1268"/>
                  </a:cubicBezTo>
                  <a:cubicBezTo>
                    <a:pt x="2198" y="1262"/>
                    <a:pt x="2201" y="1256"/>
                    <a:pt x="2201" y="1247"/>
                  </a:cubicBezTo>
                  <a:cubicBezTo>
                    <a:pt x="2205" y="1248"/>
                    <a:pt x="2206" y="1244"/>
                    <a:pt x="2208" y="1241"/>
                  </a:cubicBezTo>
                  <a:cubicBezTo>
                    <a:pt x="2209" y="1237"/>
                    <a:pt x="2210" y="1233"/>
                    <a:pt x="2214" y="1233"/>
                  </a:cubicBezTo>
                  <a:cubicBezTo>
                    <a:pt x="2213" y="1230"/>
                    <a:pt x="2205" y="1223"/>
                    <a:pt x="2203" y="1229"/>
                  </a:cubicBezTo>
                  <a:cubicBezTo>
                    <a:pt x="2198" y="1222"/>
                    <a:pt x="2205" y="1209"/>
                    <a:pt x="2205" y="1201"/>
                  </a:cubicBezTo>
                  <a:cubicBezTo>
                    <a:pt x="2211" y="1201"/>
                    <a:pt x="2210" y="1197"/>
                    <a:pt x="2214" y="1201"/>
                  </a:cubicBezTo>
                  <a:cubicBezTo>
                    <a:pt x="2212" y="1199"/>
                    <a:pt x="2212" y="1195"/>
                    <a:pt x="2213" y="1191"/>
                  </a:cubicBezTo>
                  <a:cubicBezTo>
                    <a:pt x="2208" y="1191"/>
                    <a:pt x="2210" y="1183"/>
                    <a:pt x="2204" y="1180"/>
                  </a:cubicBezTo>
                  <a:cubicBezTo>
                    <a:pt x="2203" y="1180"/>
                    <a:pt x="2202" y="1182"/>
                    <a:pt x="2200" y="1182"/>
                  </a:cubicBezTo>
                  <a:cubicBezTo>
                    <a:pt x="2199" y="1190"/>
                    <a:pt x="2203" y="1193"/>
                    <a:pt x="2201" y="1203"/>
                  </a:cubicBezTo>
                  <a:cubicBezTo>
                    <a:pt x="2197" y="1202"/>
                    <a:pt x="2197" y="1196"/>
                    <a:pt x="2197" y="1190"/>
                  </a:cubicBezTo>
                  <a:cubicBezTo>
                    <a:pt x="2198" y="1184"/>
                    <a:pt x="2198" y="1178"/>
                    <a:pt x="2196" y="1174"/>
                  </a:cubicBezTo>
                  <a:cubicBezTo>
                    <a:pt x="2207" y="1175"/>
                    <a:pt x="2210" y="1167"/>
                    <a:pt x="2209" y="1154"/>
                  </a:cubicBezTo>
                  <a:cubicBezTo>
                    <a:pt x="2221" y="1153"/>
                    <a:pt x="2221" y="1154"/>
                    <a:pt x="2231" y="1146"/>
                  </a:cubicBezTo>
                  <a:cubicBezTo>
                    <a:pt x="2232" y="1149"/>
                    <a:pt x="2230" y="1149"/>
                    <a:pt x="2229" y="1149"/>
                  </a:cubicBezTo>
                  <a:close/>
                  <a:moveTo>
                    <a:pt x="2066" y="1163"/>
                  </a:moveTo>
                  <a:cubicBezTo>
                    <a:pt x="2069" y="1163"/>
                    <a:pt x="2070" y="1162"/>
                    <a:pt x="2070" y="1160"/>
                  </a:cubicBezTo>
                  <a:cubicBezTo>
                    <a:pt x="2073" y="1163"/>
                    <a:pt x="2072" y="1170"/>
                    <a:pt x="2068" y="1174"/>
                  </a:cubicBezTo>
                  <a:cubicBezTo>
                    <a:pt x="2063" y="1174"/>
                    <a:pt x="2067" y="1166"/>
                    <a:pt x="2066" y="1163"/>
                  </a:cubicBezTo>
                  <a:close/>
                  <a:moveTo>
                    <a:pt x="1952" y="1189"/>
                  </a:moveTo>
                  <a:cubicBezTo>
                    <a:pt x="1951" y="1196"/>
                    <a:pt x="1951" y="1203"/>
                    <a:pt x="1951" y="1209"/>
                  </a:cubicBezTo>
                  <a:cubicBezTo>
                    <a:pt x="1951" y="1216"/>
                    <a:pt x="1950" y="1222"/>
                    <a:pt x="1949" y="1229"/>
                  </a:cubicBezTo>
                  <a:cubicBezTo>
                    <a:pt x="1948" y="1236"/>
                    <a:pt x="1948" y="1243"/>
                    <a:pt x="1946" y="1250"/>
                  </a:cubicBezTo>
                  <a:cubicBezTo>
                    <a:pt x="1944" y="1258"/>
                    <a:pt x="1941" y="1266"/>
                    <a:pt x="1937" y="1275"/>
                  </a:cubicBezTo>
                  <a:cubicBezTo>
                    <a:pt x="1923" y="1264"/>
                    <a:pt x="1936" y="1245"/>
                    <a:pt x="1934" y="1231"/>
                  </a:cubicBezTo>
                  <a:cubicBezTo>
                    <a:pt x="1936" y="1231"/>
                    <a:pt x="1935" y="1233"/>
                    <a:pt x="1936" y="1235"/>
                  </a:cubicBezTo>
                  <a:cubicBezTo>
                    <a:pt x="1940" y="1221"/>
                    <a:pt x="1943" y="1210"/>
                    <a:pt x="1943" y="1198"/>
                  </a:cubicBezTo>
                  <a:cubicBezTo>
                    <a:pt x="1944" y="1187"/>
                    <a:pt x="1944" y="1176"/>
                    <a:pt x="1942" y="1163"/>
                  </a:cubicBezTo>
                  <a:cubicBezTo>
                    <a:pt x="1946" y="1158"/>
                    <a:pt x="1948" y="1165"/>
                    <a:pt x="1949" y="1161"/>
                  </a:cubicBezTo>
                  <a:cubicBezTo>
                    <a:pt x="1958" y="1164"/>
                    <a:pt x="1948" y="1171"/>
                    <a:pt x="1953" y="1176"/>
                  </a:cubicBezTo>
                  <a:cubicBezTo>
                    <a:pt x="1950" y="1175"/>
                    <a:pt x="1950" y="1173"/>
                    <a:pt x="1946" y="1172"/>
                  </a:cubicBezTo>
                  <a:cubicBezTo>
                    <a:pt x="1943" y="1183"/>
                    <a:pt x="1952" y="1186"/>
                    <a:pt x="1947" y="1193"/>
                  </a:cubicBezTo>
                  <a:cubicBezTo>
                    <a:pt x="1949" y="1192"/>
                    <a:pt x="1951" y="1191"/>
                    <a:pt x="1952" y="1189"/>
                  </a:cubicBezTo>
                  <a:close/>
                  <a:moveTo>
                    <a:pt x="1933" y="1173"/>
                  </a:moveTo>
                  <a:cubicBezTo>
                    <a:pt x="1936" y="1173"/>
                    <a:pt x="1935" y="1170"/>
                    <a:pt x="1936" y="1168"/>
                  </a:cubicBezTo>
                  <a:cubicBezTo>
                    <a:pt x="1941" y="1167"/>
                    <a:pt x="1941" y="1172"/>
                    <a:pt x="1942" y="1176"/>
                  </a:cubicBezTo>
                  <a:cubicBezTo>
                    <a:pt x="1937" y="1172"/>
                    <a:pt x="1930" y="1177"/>
                    <a:pt x="1929" y="1168"/>
                  </a:cubicBezTo>
                  <a:cubicBezTo>
                    <a:pt x="1934" y="1167"/>
                    <a:pt x="1933" y="1170"/>
                    <a:pt x="1933" y="1173"/>
                  </a:cubicBezTo>
                  <a:close/>
                  <a:moveTo>
                    <a:pt x="2156" y="1260"/>
                  </a:moveTo>
                  <a:cubicBezTo>
                    <a:pt x="2156" y="1254"/>
                    <a:pt x="2157" y="1250"/>
                    <a:pt x="2159" y="1248"/>
                  </a:cubicBezTo>
                  <a:cubicBezTo>
                    <a:pt x="2166" y="1260"/>
                    <a:pt x="2168" y="1242"/>
                    <a:pt x="2179" y="1247"/>
                  </a:cubicBezTo>
                  <a:cubicBezTo>
                    <a:pt x="2182" y="1238"/>
                    <a:pt x="2183" y="1228"/>
                    <a:pt x="2184" y="1218"/>
                  </a:cubicBezTo>
                  <a:cubicBezTo>
                    <a:pt x="2185" y="1208"/>
                    <a:pt x="2186" y="1197"/>
                    <a:pt x="2187" y="1184"/>
                  </a:cubicBezTo>
                  <a:cubicBezTo>
                    <a:pt x="2194" y="1186"/>
                    <a:pt x="2191" y="1197"/>
                    <a:pt x="2194" y="1203"/>
                  </a:cubicBezTo>
                  <a:cubicBezTo>
                    <a:pt x="2184" y="1197"/>
                    <a:pt x="2199" y="1212"/>
                    <a:pt x="2189" y="1215"/>
                  </a:cubicBezTo>
                  <a:cubicBezTo>
                    <a:pt x="2189" y="1222"/>
                    <a:pt x="2199" y="1219"/>
                    <a:pt x="2197" y="1229"/>
                  </a:cubicBezTo>
                  <a:cubicBezTo>
                    <a:pt x="2191" y="1226"/>
                    <a:pt x="2191" y="1232"/>
                    <a:pt x="2185" y="1230"/>
                  </a:cubicBezTo>
                  <a:cubicBezTo>
                    <a:pt x="2187" y="1233"/>
                    <a:pt x="2188" y="1235"/>
                    <a:pt x="2189" y="1238"/>
                  </a:cubicBezTo>
                  <a:cubicBezTo>
                    <a:pt x="2189" y="1240"/>
                    <a:pt x="2190" y="1242"/>
                    <a:pt x="2189" y="1244"/>
                  </a:cubicBezTo>
                  <a:cubicBezTo>
                    <a:pt x="2189" y="1248"/>
                    <a:pt x="2188" y="1252"/>
                    <a:pt x="2186" y="1256"/>
                  </a:cubicBezTo>
                  <a:cubicBezTo>
                    <a:pt x="2183" y="1264"/>
                    <a:pt x="2179" y="1272"/>
                    <a:pt x="2181" y="1281"/>
                  </a:cubicBezTo>
                  <a:cubicBezTo>
                    <a:pt x="2174" y="1283"/>
                    <a:pt x="2174" y="1262"/>
                    <a:pt x="2160" y="1273"/>
                  </a:cubicBezTo>
                  <a:cubicBezTo>
                    <a:pt x="2156" y="1267"/>
                    <a:pt x="2169" y="1255"/>
                    <a:pt x="2156" y="1260"/>
                  </a:cubicBezTo>
                  <a:close/>
                  <a:moveTo>
                    <a:pt x="1819" y="1196"/>
                  </a:moveTo>
                  <a:cubicBezTo>
                    <a:pt x="1805" y="1194"/>
                    <a:pt x="1817" y="1185"/>
                    <a:pt x="1820" y="1181"/>
                  </a:cubicBezTo>
                  <a:cubicBezTo>
                    <a:pt x="1823" y="1184"/>
                    <a:pt x="1814" y="1191"/>
                    <a:pt x="1819" y="1196"/>
                  </a:cubicBezTo>
                  <a:close/>
                  <a:moveTo>
                    <a:pt x="1884" y="1196"/>
                  </a:moveTo>
                  <a:cubicBezTo>
                    <a:pt x="1879" y="1197"/>
                    <a:pt x="1872" y="1194"/>
                    <a:pt x="1877" y="1199"/>
                  </a:cubicBezTo>
                  <a:cubicBezTo>
                    <a:pt x="1874" y="1203"/>
                    <a:pt x="1871" y="1192"/>
                    <a:pt x="1871" y="1188"/>
                  </a:cubicBezTo>
                  <a:cubicBezTo>
                    <a:pt x="1875" y="1187"/>
                    <a:pt x="1887" y="1189"/>
                    <a:pt x="1884" y="1196"/>
                  </a:cubicBezTo>
                  <a:close/>
                  <a:moveTo>
                    <a:pt x="1994" y="1258"/>
                  </a:moveTo>
                  <a:cubicBezTo>
                    <a:pt x="1987" y="1261"/>
                    <a:pt x="1996" y="1271"/>
                    <a:pt x="1985" y="1269"/>
                  </a:cubicBezTo>
                  <a:cubicBezTo>
                    <a:pt x="1988" y="1277"/>
                    <a:pt x="1986" y="1278"/>
                    <a:pt x="1983" y="1289"/>
                  </a:cubicBezTo>
                  <a:cubicBezTo>
                    <a:pt x="1981" y="1288"/>
                    <a:pt x="1983" y="1285"/>
                    <a:pt x="1980" y="1284"/>
                  </a:cubicBezTo>
                  <a:cubicBezTo>
                    <a:pt x="1976" y="1285"/>
                    <a:pt x="1975" y="1288"/>
                    <a:pt x="1974" y="1293"/>
                  </a:cubicBezTo>
                  <a:cubicBezTo>
                    <a:pt x="1974" y="1295"/>
                    <a:pt x="1975" y="1297"/>
                    <a:pt x="1979" y="1298"/>
                  </a:cubicBezTo>
                  <a:cubicBezTo>
                    <a:pt x="1982" y="1298"/>
                    <a:pt x="1983" y="1293"/>
                    <a:pt x="1981" y="1292"/>
                  </a:cubicBezTo>
                  <a:cubicBezTo>
                    <a:pt x="1983" y="1290"/>
                    <a:pt x="1984" y="1294"/>
                    <a:pt x="1989" y="1292"/>
                  </a:cubicBezTo>
                  <a:cubicBezTo>
                    <a:pt x="1986" y="1305"/>
                    <a:pt x="1989" y="1317"/>
                    <a:pt x="1986" y="1334"/>
                  </a:cubicBezTo>
                  <a:cubicBezTo>
                    <a:pt x="1982" y="1326"/>
                    <a:pt x="1977" y="1319"/>
                    <a:pt x="1963" y="1317"/>
                  </a:cubicBezTo>
                  <a:cubicBezTo>
                    <a:pt x="1966" y="1310"/>
                    <a:pt x="1968" y="1303"/>
                    <a:pt x="1970" y="1298"/>
                  </a:cubicBezTo>
                  <a:cubicBezTo>
                    <a:pt x="1971" y="1295"/>
                    <a:pt x="1971" y="1292"/>
                    <a:pt x="1972" y="1290"/>
                  </a:cubicBezTo>
                  <a:cubicBezTo>
                    <a:pt x="1973" y="1287"/>
                    <a:pt x="1973" y="1285"/>
                    <a:pt x="1974" y="1283"/>
                  </a:cubicBezTo>
                  <a:cubicBezTo>
                    <a:pt x="1976" y="1273"/>
                    <a:pt x="1979" y="1264"/>
                    <a:pt x="1984" y="1252"/>
                  </a:cubicBezTo>
                  <a:cubicBezTo>
                    <a:pt x="1989" y="1253"/>
                    <a:pt x="1990" y="1256"/>
                    <a:pt x="1994" y="1258"/>
                  </a:cubicBezTo>
                  <a:close/>
                  <a:moveTo>
                    <a:pt x="2009" y="1369"/>
                  </a:moveTo>
                  <a:cubicBezTo>
                    <a:pt x="2006" y="1380"/>
                    <a:pt x="1999" y="1389"/>
                    <a:pt x="1997" y="1397"/>
                  </a:cubicBezTo>
                  <a:cubicBezTo>
                    <a:pt x="1996" y="1402"/>
                    <a:pt x="1992" y="1394"/>
                    <a:pt x="1995" y="1391"/>
                  </a:cubicBezTo>
                  <a:cubicBezTo>
                    <a:pt x="1986" y="1393"/>
                    <a:pt x="1999" y="1399"/>
                    <a:pt x="1994" y="1405"/>
                  </a:cubicBezTo>
                  <a:cubicBezTo>
                    <a:pt x="1986" y="1407"/>
                    <a:pt x="1989" y="1414"/>
                    <a:pt x="1977" y="1414"/>
                  </a:cubicBezTo>
                  <a:cubicBezTo>
                    <a:pt x="1983" y="1395"/>
                    <a:pt x="1990" y="1369"/>
                    <a:pt x="2009" y="1369"/>
                  </a:cubicBezTo>
                  <a:close/>
                  <a:moveTo>
                    <a:pt x="1930" y="1391"/>
                  </a:moveTo>
                  <a:cubicBezTo>
                    <a:pt x="1927" y="1393"/>
                    <a:pt x="1927" y="1390"/>
                    <a:pt x="1921" y="1390"/>
                  </a:cubicBezTo>
                  <a:cubicBezTo>
                    <a:pt x="1922" y="1387"/>
                    <a:pt x="1928" y="1383"/>
                    <a:pt x="1923" y="1386"/>
                  </a:cubicBezTo>
                  <a:cubicBezTo>
                    <a:pt x="1916" y="1377"/>
                    <a:pt x="1927" y="1368"/>
                    <a:pt x="1928" y="1366"/>
                  </a:cubicBezTo>
                  <a:cubicBezTo>
                    <a:pt x="1932" y="1361"/>
                    <a:pt x="1931" y="1371"/>
                    <a:pt x="1935" y="1372"/>
                  </a:cubicBezTo>
                  <a:cubicBezTo>
                    <a:pt x="1932" y="1378"/>
                    <a:pt x="1928" y="1384"/>
                    <a:pt x="1930" y="1391"/>
                  </a:cubicBezTo>
                  <a:close/>
                  <a:moveTo>
                    <a:pt x="1873" y="1393"/>
                  </a:moveTo>
                  <a:cubicBezTo>
                    <a:pt x="1870" y="1398"/>
                    <a:pt x="1868" y="1403"/>
                    <a:pt x="1866" y="1408"/>
                  </a:cubicBezTo>
                  <a:cubicBezTo>
                    <a:pt x="1864" y="1413"/>
                    <a:pt x="1862" y="1417"/>
                    <a:pt x="1860" y="1422"/>
                  </a:cubicBezTo>
                  <a:cubicBezTo>
                    <a:pt x="1859" y="1426"/>
                    <a:pt x="1858" y="1430"/>
                    <a:pt x="1856" y="1434"/>
                  </a:cubicBezTo>
                  <a:cubicBezTo>
                    <a:pt x="1855" y="1438"/>
                    <a:pt x="1853" y="1442"/>
                    <a:pt x="1851" y="1445"/>
                  </a:cubicBezTo>
                  <a:cubicBezTo>
                    <a:pt x="1851" y="1438"/>
                    <a:pt x="1845" y="1440"/>
                    <a:pt x="1841" y="1444"/>
                  </a:cubicBezTo>
                  <a:cubicBezTo>
                    <a:pt x="1840" y="1439"/>
                    <a:pt x="1844" y="1436"/>
                    <a:pt x="1847" y="1433"/>
                  </a:cubicBezTo>
                  <a:cubicBezTo>
                    <a:pt x="1850" y="1431"/>
                    <a:pt x="1852" y="1428"/>
                    <a:pt x="1846" y="1426"/>
                  </a:cubicBezTo>
                  <a:cubicBezTo>
                    <a:pt x="1851" y="1413"/>
                    <a:pt x="1856" y="1401"/>
                    <a:pt x="1861" y="1389"/>
                  </a:cubicBezTo>
                  <a:cubicBezTo>
                    <a:pt x="1863" y="1383"/>
                    <a:pt x="1866" y="1378"/>
                    <a:pt x="1868" y="1373"/>
                  </a:cubicBezTo>
                  <a:cubicBezTo>
                    <a:pt x="1871" y="1368"/>
                    <a:pt x="1874" y="1364"/>
                    <a:pt x="1877" y="1361"/>
                  </a:cubicBezTo>
                  <a:cubicBezTo>
                    <a:pt x="1880" y="1365"/>
                    <a:pt x="1877" y="1371"/>
                    <a:pt x="1874" y="1376"/>
                  </a:cubicBezTo>
                  <a:cubicBezTo>
                    <a:pt x="1871" y="1382"/>
                    <a:pt x="1868" y="1388"/>
                    <a:pt x="1873" y="1393"/>
                  </a:cubicBezTo>
                  <a:close/>
                  <a:moveTo>
                    <a:pt x="1914" y="1419"/>
                  </a:moveTo>
                  <a:cubicBezTo>
                    <a:pt x="1914" y="1420"/>
                    <a:pt x="1914" y="1423"/>
                    <a:pt x="1914" y="1427"/>
                  </a:cubicBezTo>
                  <a:cubicBezTo>
                    <a:pt x="1914" y="1431"/>
                    <a:pt x="1914" y="1435"/>
                    <a:pt x="1917" y="1437"/>
                  </a:cubicBezTo>
                  <a:cubicBezTo>
                    <a:pt x="1915" y="1441"/>
                    <a:pt x="1906" y="1434"/>
                    <a:pt x="1906" y="1432"/>
                  </a:cubicBezTo>
                  <a:cubicBezTo>
                    <a:pt x="1900" y="1430"/>
                    <a:pt x="1907" y="1436"/>
                    <a:pt x="1902" y="1439"/>
                  </a:cubicBezTo>
                  <a:cubicBezTo>
                    <a:pt x="1907" y="1444"/>
                    <a:pt x="1906" y="1434"/>
                    <a:pt x="1912" y="1439"/>
                  </a:cubicBezTo>
                  <a:cubicBezTo>
                    <a:pt x="1909" y="1440"/>
                    <a:pt x="1907" y="1445"/>
                    <a:pt x="1904" y="1446"/>
                  </a:cubicBezTo>
                  <a:cubicBezTo>
                    <a:pt x="1898" y="1442"/>
                    <a:pt x="1896" y="1446"/>
                    <a:pt x="1894" y="1441"/>
                  </a:cubicBezTo>
                  <a:cubicBezTo>
                    <a:pt x="1903" y="1436"/>
                    <a:pt x="1900" y="1431"/>
                    <a:pt x="1901" y="1421"/>
                  </a:cubicBezTo>
                  <a:cubicBezTo>
                    <a:pt x="1903" y="1426"/>
                    <a:pt x="1905" y="1425"/>
                    <a:pt x="1907" y="1423"/>
                  </a:cubicBezTo>
                  <a:cubicBezTo>
                    <a:pt x="1909" y="1421"/>
                    <a:pt x="1911" y="1418"/>
                    <a:pt x="1914" y="1419"/>
                  </a:cubicBezTo>
                  <a:close/>
                  <a:moveTo>
                    <a:pt x="1890" y="1418"/>
                  </a:moveTo>
                  <a:cubicBezTo>
                    <a:pt x="1898" y="1421"/>
                    <a:pt x="1894" y="1426"/>
                    <a:pt x="1897" y="1430"/>
                  </a:cubicBezTo>
                  <a:cubicBezTo>
                    <a:pt x="1895" y="1432"/>
                    <a:pt x="1888" y="1423"/>
                    <a:pt x="1890" y="1418"/>
                  </a:cubicBezTo>
                  <a:close/>
                  <a:moveTo>
                    <a:pt x="1951" y="1458"/>
                  </a:moveTo>
                  <a:cubicBezTo>
                    <a:pt x="1954" y="1460"/>
                    <a:pt x="1949" y="1465"/>
                    <a:pt x="1954" y="1466"/>
                  </a:cubicBezTo>
                  <a:cubicBezTo>
                    <a:pt x="1959" y="1465"/>
                    <a:pt x="1957" y="1456"/>
                    <a:pt x="1966" y="1460"/>
                  </a:cubicBezTo>
                  <a:cubicBezTo>
                    <a:pt x="1959" y="1468"/>
                    <a:pt x="1951" y="1468"/>
                    <a:pt x="1950" y="1479"/>
                  </a:cubicBezTo>
                  <a:cubicBezTo>
                    <a:pt x="1943" y="1483"/>
                    <a:pt x="1943" y="1471"/>
                    <a:pt x="1941" y="1469"/>
                  </a:cubicBezTo>
                  <a:cubicBezTo>
                    <a:pt x="1942" y="1467"/>
                    <a:pt x="1945" y="1470"/>
                    <a:pt x="1946" y="1467"/>
                  </a:cubicBezTo>
                  <a:cubicBezTo>
                    <a:pt x="1946" y="1464"/>
                    <a:pt x="1937" y="1462"/>
                    <a:pt x="1937" y="1462"/>
                  </a:cubicBezTo>
                  <a:cubicBezTo>
                    <a:pt x="1934" y="1460"/>
                    <a:pt x="1937" y="1457"/>
                    <a:pt x="1938" y="1454"/>
                  </a:cubicBezTo>
                  <a:cubicBezTo>
                    <a:pt x="1942" y="1458"/>
                    <a:pt x="1946" y="1457"/>
                    <a:pt x="1951" y="1458"/>
                  </a:cubicBezTo>
                  <a:close/>
                  <a:moveTo>
                    <a:pt x="2176" y="1650"/>
                  </a:moveTo>
                  <a:cubicBezTo>
                    <a:pt x="2189" y="1662"/>
                    <a:pt x="2195" y="1624"/>
                    <a:pt x="2207" y="1625"/>
                  </a:cubicBezTo>
                  <a:cubicBezTo>
                    <a:pt x="2201" y="1633"/>
                    <a:pt x="2196" y="1642"/>
                    <a:pt x="2191" y="1651"/>
                  </a:cubicBezTo>
                  <a:cubicBezTo>
                    <a:pt x="2188" y="1655"/>
                    <a:pt x="2186" y="1660"/>
                    <a:pt x="2183" y="1665"/>
                  </a:cubicBezTo>
                  <a:cubicBezTo>
                    <a:pt x="2180" y="1670"/>
                    <a:pt x="2177" y="1674"/>
                    <a:pt x="2174" y="1679"/>
                  </a:cubicBezTo>
                  <a:cubicBezTo>
                    <a:pt x="2168" y="1676"/>
                    <a:pt x="2179" y="1661"/>
                    <a:pt x="2184" y="1658"/>
                  </a:cubicBezTo>
                  <a:cubicBezTo>
                    <a:pt x="2174" y="1653"/>
                    <a:pt x="2178" y="1665"/>
                    <a:pt x="2171" y="1668"/>
                  </a:cubicBezTo>
                  <a:cubicBezTo>
                    <a:pt x="2172" y="1661"/>
                    <a:pt x="2174" y="1660"/>
                    <a:pt x="2176" y="1650"/>
                  </a:cubicBezTo>
                  <a:close/>
                  <a:moveTo>
                    <a:pt x="2093" y="1640"/>
                  </a:moveTo>
                  <a:cubicBezTo>
                    <a:pt x="2085" y="1631"/>
                    <a:pt x="2104" y="1640"/>
                    <a:pt x="2089" y="1660"/>
                  </a:cubicBezTo>
                  <a:cubicBezTo>
                    <a:pt x="2086" y="1658"/>
                    <a:pt x="2084" y="1656"/>
                    <a:pt x="2082" y="1659"/>
                  </a:cubicBezTo>
                  <a:cubicBezTo>
                    <a:pt x="2085" y="1671"/>
                    <a:pt x="2075" y="1676"/>
                    <a:pt x="2065" y="1692"/>
                  </a:cubicBezTo>
                  <a:cubicBezTo>
                    <a:pt x="2056" y="1683"/>
                    <a:pt x="2060" y="1672"/>
                    <a:pt x="2067" y="1663"/>
                  </a:cubicBezTo>
                  <a:cubicBezTo>
                    <a:pt x="2075" y="1653"/>
                    <a:pt x="2086" y="1645"/>
                    <a:pt x="2093" y="1640"/>
                  </a:cubicBezTo>
                  <a:close/>
                  <a:moveTo>
                    <a:pt x="1871" y="1514"/>
                  </a:moveTo>
                  <a:cubicBezTo>
                    <a:pt x="1868" y="1514"/>
                    <a:pt x="1865" y="1515"/>
                    <a:pt x="1862" y="1515"/>
                  </a:cubicBezTo>
                  <a:cubicBezTo>
                    <a:pt x="1861" y="1506"/>
                    <a:pt x="1872" y="1515"/>
                    <a:pt x="1878" y="1506"/>
                  </a:cubicBezTo>
                  <a:cubicBezTo>
                    <a:pt x="1871" y="1518"/>
                    <a:pt x="1875" y="1520"/>
                    <a:pt x="1866" y="1529"/>
                  </a:cubicBezTo>
                  <a:cubicBezTo>
                    <a:pt x="1860" y="1524"/>
                    <a:pt x="1860" y="1525"/>
                    <a:pt x="1856" y="1521"/>
                  </a:cubicBezTo>
                  <a:cubicBezTo>
                    <a:pt x="1860" y="1515"/>
                    <a:pt x="1867" y="1521"/>
                    <a:pt x="1871" y="1514"/>
                  </a:cubicBezTo>
                  <a:close/>
                  <a:moveTo>
                    <a:pt x="1985" y="1814"/>
                  </a:moveTo>
                  <a:cubicBezTo>
                    <a:pt x="1978" y="1807"/>
                    <a:pt x="1978" y="1807"/>
                    <a:pt x="1978" y="1807"/>
                  </a:cubicBezTo>
                  <a:cubicBezTo>
                    <a:pt x="1959" y="1831"/>
                    <a:pt x="1960" y="1827"/>
                    <a:pt x="1936" y="1840"/>
                  </a:cubicBezTo>
                  <a:cubicBezTo>
                    <a:pt x="1932" y="1833"/>
                    <a:pt x="1940" y="1836"/>
                    <a:pt x="1940" y="1830"/>
                  </a:cubicBezTo>
                  <a:cubicBezTo>
                    <a:pt x="1932" y="1830"/>
                    <a:pt x="1933" y="1834"/>
                    <a:pt x="1924" y="1840"/>
                  </a:cubicBezTo>
                  <a:cubicBezTo>
                    <a:pt x="1924" y="1837"/>
                    <a:pt x="1923" y="1834"/>
                    <a:pt x="1920" y="1831"/>
                  </a:cubicBezTo>
                  <a:cubicBezTo>
                    <a:pt x="1923" y="1827"/>
                    <a:pt x="1926" y="1826"/>
                    <a:pt x="1928" y="1829"/>
                  </a:cubicBezTo>
                  <a:cubicBezTo>
                    <a:pt x="1933" y="1820"/>
                    <a:pt x="1938" y="1812"/>
                    <a:pt x="1945" y="1804"/>
                  </a:cubicBezTo>
                  <a:cubicBezTo>
                    <a:pt x="1951" y="1796"/>
                    <a:pt x="1959" y="1789"/>
                    <a:pt x="1967" y="1782"/>
                  </a:cubicBezTo>
                  <a:cubicBezTo>
                    <a:pt x="1971" y="1779"/>
                    <a:pt x="1975" y="1776"/>
                    <a:pt x="1979" y="1773"/>
                  </a:cubicBezTo>
                  <a:cubicBezTo>
                    <a:pt x="1983" y="1769"/>
                    <a:pt x="1987" y="1766"/>
                    <a:pt x="1991" y="1762"/>
                  </a:cubicBezTo>
                  <a:cubicBezTo>
                    <a:pt x="1999" y="1755"/>
                    <a:pt x="2007" y="1748"/>
                    <a:pt x="2015" y="1741"/>
                  </a:cubicBezTo>
                  <a:cubicBezTo>
                    <a:pt x="2016" y="1731"/>
                    <a:pt x="2024" y="1721"/>
                    <a:pt x="2032" y="1713"/>
                  </a:cubicBezTo>
                  <a:cubicBezTo>
                    <a:pt x="2040" y="1704"/>
                    <a:pt x="2049" y="1698"/>
                    <a:pt x="2053" y="1697"/>
                  </a:cubicBezTo>
                  <a:cubicBezTo>
                    <a:pt x="2059" y="1700"/>
                    <a:pt x="2055" y="1706"/>
                    <a:pt x="2051" y="1712"/>
                  </a:cubicBezTo>
                  <a:cubicBezTo>
                    <a:pt x="2054" y="1711"/>
                    <a:pt x="2057" y="1714"/>
                    <a:pt x="2059" y="1711"/>
                  </a:cubicBezTo>
                  <a:cubicBezTo>
                    <a:pt x="2058" y="1716"/>
                    <a:pt x="2062" y="1718"/>
                    <a:pt x="2058" y="1724"/>
                  </a:cubicBezTo>
                  <a:cubicBezTo>
                    <a:pt x="2051" y="1717"/>
                    <a:pt x="2058" y="1715"/>
                    <a:pt x="2047" y="1713"/>
                  </a:cubicBezTo>
                  <a:cubicBezTo>
                    <a:pt x="2031" y="1748"/>
                    <a:pt x="2008" y="1772"/>
                    <a:pt x="1985" y="1799"/>
                  </a:cubicBezTo>
                  <a:cubicBezTo>
                    <a:pt x="1982" y="1805"/>
                    <a:pt x="1993" y="1808"/>
                    <a:pt x="1985" y="1814"/>
                  </a:cubicBezTo>
                  <a:close/>
                  <a:moveTo>
                    <a:pt x="1965" y="1798"/>
                  </a:moveTo>
                  <a:cubicBezTo>
                    <a:pt x="1961" y="1802"/>
                    <a:pt x="1963" y="1804"/>
                    <a:pt x="1962" y="1807"/>
                  </a:cubicBezTo>
                  <a:cubicBezTo>
                    <a:pt x="1958" y="1808"/>
                    <a:pt x="1956" y="1810"/>
                    <a:pt x="1959" y="1815"/>
                  </a:cubicBezTo>
                  <a:cubicBezTo>
                    <a:pt x="1967" y="1813"/>
                    <a:pt x="1966" y="1804"/>
                    <a:pt x="1965" y="1798"/>
                  </a:cubicBezTo>
                  <a:close/>
                  <a:moveTo>
                    <a:pt x="2030" y="1732"/>
                  </a:moveTo>
                  <a:cubicBezTo>
                    <a:pt x="2025" y="1736"/>
                    <a:pt x="2015" y="1739"/>
                    <a:pt x="2020" y="1745"/>
                  </a:cubicBezTo>
                  <a:cubicBezTo>
                    <a:pt x="2022" y="1741"/>
                    <a:pt x="2033" y="1738"/>
                    <a:pt x="2030" y="1732"/>
                  </a:cubicBezTo>
                  <a:close/>
                  <a:moveTo>
                    <a:pt x="2090" y="1779"/>
                  </a:moveTo>
                  <a:cubicBezTo>
                    <a:pt x="2086" y="1781"/>
                    <a:pt x="2074" y="1778"/>
                    <a:pt x="2076" y="1786"/>
                  </a:cubicBezTo>
                  <a:cubicBezTo>
                    <a:pt x="2072" y="1788"/>
                    <a:pt x="2074" y="1784"/>
                    <a:pt x="2067" y="1783"/>
                  </a:cubicBezTo>
                  <a:cubicBezTo>
                    <a:pt x="2067" y="1783"/>
                    <a:pt x="2069" y="1781"/>
                    <a:pt x="2071" y="1779"/>
                  </a:cubicBezTo>
                  <a:cubicBezTo>
                    <a:pt x="2072" y="1776"/>
                    <a:pt x="2074" y="1774"/>
                    <a:pt x="2074" y="1774"/>
                  </a:cubicBezTo>
                  <a:cubicBezTo>
                    <a:pt x="2080" y="1785"/>
                    <a:pt x="2078" y="1774"/>
                    <a:pt x="2086" y="1766"/>
                  </a:cubicBezTo>
                  <a:cubicBezTo>
                    <a:pt x="2087" y="1768"/>
                    <a:pt x="2087" y="1771"/>
                    <a:pt x="2090" y="1768"/>
                  </a:cubicBezTo>
                  <a:cubicBezTo>
                    <a:pt x="2094" y="1770"/>
                    <a:pt x="2081" y="1778"/>
                    <a:pt x="2090" y="1779"/>
                  </a:cubicBezTo>
                  <a:close/>
                  <a:moveTo>
                    <a:pt x="2115" y="1795"/>
                  </a:moveTo>
                  <a:cubicBezTo>
                    <a:pt x="2111" y="1799"/>
                    <a:pt x="2106" y="1805"/>
                    <a:pt x="2101" y="1810"/>
                  </a:cubicBezTo>
                  <a:cubicBezTo>
                    <a:pt x="2096" y="1816"/>
                    <a:pt x="2091" y="1821"/>
                    <a:pt x="2086" y="1824"/>
                  </a:cubicBezTo>
                  <a:cubicBezTo>
                    <a:pt x="2086" y="1818"/>
                    <a:pt x="2085" y="1812"/>
                    <a:pt x="2085" y="1805"/>
                  </a:cubicBezTo>
                  <a:cubicBezTo>
                    <a:pt x="2081" y="1802"/>
                    <a:pt x="2076" y="1810"/>
                    <a:pt x="2071" y="1816"/>
                  </a:cubicBezTo>
                  <a:cubicBezTo>
                    <a:pt x="2066" y="1815"/>
                    <a:pt x="2061" y="1812"/>
                    <a:pt x="2055" y="1817"/>
                  </a:cubicBezTo>
                  <a:cubicBezTo>
                    <a:pt x="2054" y="1814"/>
                    <a:pt x="2056" y="1810"/>
                    <a:pt x="2059" y="1806"/>
                  </a:cubicBezTo>
                  <a:cubicBezTo>
                    <a:pt x="2055" y="1804"/>
                    <a:pt x="2050" y="1816"/>
                    <a:pt x="2045" y="1820"/>
                  </a:cubicBezTo>
                  <a:cubicBezTo>
                    <a:pt x="2041" y="1809"/>
                    <a:pt x="2056" y="1794"/>
                    <a:pt x="2065" y="1789"/>
                  </a:cubicBezTo>
                  <a:cubicBezTo>
                    <a:pt x="2069" y="1792"/>
                    <a:pt x="2064" y="1798"/>
                    <a:pt x="2060" y="1799"/>
                  </a:cubicBezTo>
                  <a:cubicBezTo>
                    <a:pt x="2058" y="1803"/>
                    <a:pt x="2063" y="1800"/>
                    <a:pt x="2065" y="1806"/>
                  </a:cubicBezTo>
                  <a:cubicBezTo>
                    <a:pt x="2074" y="1806"/>
                    <a:pt x="2074" y="1797"/>
                    <a:pt x="2084" y="1786"/>
                  </a:cubicBezTo>
                  <a:cubicBezTo>
                    <a:pt x="2088" y="1794"/>
                    <a:pt x="2092" y="1776"/>
                    <a:pt x="2096" y="1784"/>
                  </a:cubicBezTo>
                  <a:cubicBezTo>
                    <a:pt x="2091" y="1791"/>
                    <a:pt x="2086" y="1787"/>
                    <a:pt x="2081" y="1797"/>
                  </a:cubicBezTo>
                  <a:cubicBezTo>
                    <a:pt x="2084" y="1802"/>
                    <a:pt x="2087" y="1801"/>
                    <a:pt x="2090" y="1798"/>
                  </a:cubicBezTo>
                  <a:cubicBezTo>
                    <a:pt x="2093" y="1795"/>
                    <a:pt x="2097" y="1792"/>
                    <a:pt x="2100" y="1791"/>
                  </a:cubicBezTo>
                  <a:cubicBezTo>
                    <a:pt x="2105" y="1800"/>
                    <a:pt x="2110" y="1788"/>
                    <a:pt x="2115" y="1795"/>
                  </a:cubicBezTo>
                  <a:close/>
                  <a:moveTo>
                    <a:pt x="2039" y="1849"/>
                  </a:moveTo>
                  <a:cubicBezTo>
                    <a:pt x="2042" y="1841"/>
                    <a:pt x="2038" y="1838"/>
                    <a:pt x="2031" y="1849"/>
                  </a:cubicBezTo>
                  <a:cubicBezTo>
                    <a:pt x="2026" y="1843"/>
                    <a:pt x="2031" y="1840"/>
                    <a:pt x="2036" y="1836"/>
                  </a:cubicBezTo>
                  <a:cubicBezTo>
                    <a:pt x="2039" y="1834"/>
                    <a:pt x="2042" y="1832"/>
                    <a:pt x="2044" y="1830"/>
                  </a:cubicBezTo>
                  <a:cubicBezTo>
                    <a:pt x="2046" y="1828"/>
                    <a:pt x="2047" y="1825"/>
                    <a:pt x="2047" y="1821"/>
                  </a:cubicBezTo>
                  <a:cubicBezTo>
                    <a:pt x="2049" y="1819"/>
                    <a:pt x="2049" y="1821"/>
                    <a:pt x="2048" y="1822"/>
                  </a:cubicBezTo>
                  <a:cubicBezTo>
                    <a:pt x="2050" y="1824"/>
                    <a:pt x="2052" y="1821"/>
                    <a:pt x="2054" y="1820"/>
                  </a:cubicBezTo>
                  <a:cubicBezTo>
                    <a:pt x="2059" y="1823"/>
                    <a:pt x="2040" y="1832"/>
                    <a:pt x="2049" y="1835"/>
                  </a:cubicBezTo>
                  <a:cubicBezTo>
                    <a:pt x="2047" y="1837"/>
                    <a:pt x="2046" y="1834"/>
                    <a:pt x="2044" y="1834"/>
                  </a:cubicBezTo>
                  <a:cubicBezTo>
                    <a:pt x="2043" y="1836"/>
                    <a:pt x="2044" y="1845"/>
                    <a:pt x="2047" y="1840"/>
                  </a:cubicBezTo>
                  <a:cubicBezTo>
                    <a:pt x="2051" y="1844"/>
                    <a:pt x="2041" y="1848"/>
                    <a:pt x="2039" y="1849"/>
                  </a:cubicBezTo>
                  <a:close/>
                  <a:moveTo>
                    <a:pt x="1913" y="1737"/>
                  </a:moveTo>
                  <a:cubicBezTo>
                    <a:pt x="1901" y="1747"/>
                    <a:pt x="1910" y="1747"/>
                    <a:pt x="1907" y="1758"/>
                  </a:cubicBezTo>
                  <a:cubicBezTo>
                    <a:pt x="1910" y="1760"/>
                    <a:pt x="1913" y="1753"/>
                    <a:pt x="1915" y="1756"/>
                  </a:cubicBezTo>
                  <a:cubicBezTo>
                    <a:pt x="1913" y="1749"/>
                    <a:pt x="1923" y="1741"/>
                    <a:pt x="1913" y="1740"/>
                  </a:cubicBezTo>
                  <a:cubicBezTo>
                    <a:pt x="1920" y="1728"/>
                    <a:pt x="1928" y="1739"/>
                    <a:pt x="1935" y="1727"/>
                  </a:cubicBezTo>
                  <a:cubicBezTo>
                    <a:pt x="1937" y="1728"/>
                    <a:pt x="1936" y="1730"/>
                    <a:pt x="1935" y="1733"/>
                  </a:cubicBezTo>
                  <a:cubicBezTo>
                    <a:pt x="1934" y="1735"/>
                    <a:pt x="1934" y="1738"/>
                    <a:pt x="1939" y="1740"/>
                  </a:cubicBezTo>
                  <a:cubicBezTo>
                    <a:pt x="1933" y="1744"/>
                    <a:pt x="1927" y="1743"/>
                    <a:pt x="1921" y="1744"/>
                  </a:cubicBezTo>
                  <a:cubicBezTo>
                    <a:pt x="1919" y="1747"/>
                    <a:pt x="1919" y="1751"/>
                    <a:pt x="1920" y="1754"/>
                  </a:cubicBezTo>
                  <a:cubicBezTo>
                    <a:pt x="1926" y="1760"/>
                    <a:pt x="1931" y="1751"/>
                    <a:pt x="1937" y="1749"/>
                  </a:cubicBezTo>
                  <a:cubicBezTo>
                    <a:pt x="1940" y="1752"/>
                    <a:pt x="1934" y="1755"/>
                    <a:pt x="1940" y="1758"/>
                  </a:cubicBezTo>
                  <a:cubicBezTo>
                    <a:pt x="1929" y="1765"/>
                    <a:pt x="1919" y="1771"/>
                    <a:pt x="1909" y="1763"/>
                  </a:cubicBezTo>
                  <a:cubicBezTo>
                    <a:pt x="1905" y="1770"/>
                    <a:pt x="1902" y="1770"/>
                    <a:pt x="1902" y="1773"/>
                  </a:cubicBezTo>
                  <a:cubicBezTo>
                    <a:pt x="1898" y="1772"/>
                    <a:pt x="1898" y="1773"/>
                    <a:pt x="1892" y="1771"/>
                  </a:cubicBezTo>
                  <a:cubicBezTo>
                    <a:pt x="1894" y="1770"/>
                    <a:pt x="1896" y="1770"/>
                    <a:pt x="1899" y="1767"/>
                  </a:cubicBezTo>
                  <a:cubicBezTo>
                    <a:pt x="1891" y="1768"/>
                    <a:pt x="1883" y="1772"/>
                    <a:pt x="1876" y="1765"/>
                  </a:cubicBezTo>
                  <a:cubicBezTo>
                    <a:pt x="1882" y="1762"/>
                    <a:pt x="1878" y="1759"/>
                    <a:pt x="1883" y="1755"/>
                  </a:cubicBezTo>
                  <a:cubicBezTo>
                    <a:pt x="1885" y="1758"/>
                    <a:pt x="1883" y="1760"/>
                    <a:pt x="1884" y="1763"/>
                  </a:cubicBezTo>
                  <a:cubicBezTo>
                    <a:pt x="1897" y="1757"/>
                    <a:pt x="1878" y="1753"/>
                    <a:pt x="1882" y="1747"/>
                  </a:cubicBezTo>
                  <a:cubicBezTo>
                    <a:pt x="1872" y="1746"/>
                    <a:pt x="1872" y="1751"/>
                    <a:pt x="1864" y="1756"/>
                  </a:cubicBezTo>
                  <a:cubicBezTo>
                    <a:pt x="1858" y="1745"/>
                    <a:pt x="1871" y="1746"/>
                    <a:pt x="1877" y="1736"/>
                  </a:cubicBezTo>
                  <a:cubicBezTo>
                    <a:pt x="1882" y="1739"/>
                    <a:pt x="1883" y="1742"/>
                    <a:pt x="1884" y="1745"/>
                  </a:cubicBezTo>
                  <a:cubicBezTo>
                    <a:pt x="1892" y="1745"/>
                    <a:pt x="1900" y="1738"/>
                    <a:pt x="1908" y="1729"/>
                  </a:cubicBezTo>
                  <a:cubicBezTo>
                    <a:pt x="1911" y="1731"/>
                    <a:pt x="1909" y="1734"/>
                    <a:pt x="1913" y="1737"/>
                  </a:cubicBezTo>
                  <a:close/>
                  <a:moveTo>
                    <a:pt x="1896" y="1748"/>
                  </a:moveTo>
                  <a:cubicBezTo>
                    <a:pt x="1891" y="1753"/>
                    <a:pt x="1899" y="1764"/>
                    <a:pt x="1904" y="1759"/>
                  </a:cubicBezTo>
                  <a:cubicBezTo>
                    <a:pt x="1898" y="1755"/>
                    <a:pt x="1902" y="1751"/>
                    <a:pt x="1896" y="1748"/>
                  </a:cubicBezTo>
                  <a:close/>
                  <a:moveTo>
                    <a:pt x="1942" y="1733"/>
                  </a:moveTo>
                  <a:cubicBezTo>
                    <a:pt x="1945" y="1741"/>
                    <a:pt x="1945" y="1748"/>
                    <a:pt x="1942" y="1756"/>
                  </a:cubicBezTo>
                  <a:cubicBezTo>
                    <a:pt x="1938" y="1749"/>
                    <a:pt x="1939" y="1741"/>
                    <a:pt x="1942" y="1733"/>
                  </a:cubicBezTo>
                  <a:close/>
                  <a:moveTo>
                    <a:pt x="1882" y="1781"/>
                  </a:moveTo>
                  <a:cubicBezTo>
                    <a:pt x="1885" y="1780"/>
                    <a:pt x="1894" y="1789"/>
                    <a:pt x="1884" y="1797"/>
                  </a:cubicBezTo>
                  <a:cubicBezTo>
                    <a:pt x="1888" y="1788"/>
                    <a:pt x="1879" y="1788"/>
                    <a:pt x="1882" y="1781"/>
                  </a:cubicBezTo>
                  <a:close/>
                  <a:moveTo>
                    <a:pt x="1869" y="1793"/>
                  </a:moveTo>
                  <a:cubicBezTo>
                    <a:pt x="1877" y="1794"/>
                    <a:pt x="1892" y="1815"/>
                    <a:pt x="1877" y="1827"/>
                  </a:cubicBezTo>
                  <a:cubicBezTo>
                    <a:pt x="1881" y="1833"/>
                    <a:pt x="1896" y="1824"/>
                    <a:pt x="1888" y="1817"/>
                  </a:cubicBezTo>
                  <a:cubicBezTo>
                    <a:pt x="1893" y="1816"/>
                    <a:pt x="1897" y="1820"/>
                    <a:pt x="1901" y="1819"/>
                  </a:cubicBezTo>
                  <a:cubicBezTo>
                    <a:pt x="1906" y="1814"/>
                    <a:pt x="1908" y="1804"/>
                    <a:pt x="1914" y="1804"/>
                  </a:cubicBezTo>
                  <a:cubicBezTo>
                    <a:pt x="1922" y="1812"/>
                    <a:pt x="1902" y="1814"/>
                    <a:pt x="1909" y="1821"/>
                  </a:cubicBezTo>
                  <a:cubicBezTo>
                    <a:pt x="1896" y="1824"/>
                    <a:pt x="1890" y="1840"/>
                    <a:pt x="1875" y="1840"/>
                  </a:cubicBezTo>
                  <a:cubicBezTo>
                    <a:pt x="1873" y="1838"/>
                    <a:pt x="1876" y="1830"/>
                    <a:pt x="1879" y="1837"/>
                  </a:cubicBezTo>
                  <a:cubicBezTo>
                    <a:pt x="1884" y="1831"/>
                    <a:pt x="1874" y="1835"/>
                    <a:pt x="1873" y="1830"/>
                  </a:cubicBezTo>
                  <a:cubicBezTo>
                    <a:pt x="1885" y="1817"/>
                    <a:pt x="1865" y="1806"/>
                    <a:pt x="1869" y="1793"/>
                  </a:cubicBezTo>
                  <a:close/>
                  <a:moveTo>
                    <a:pt x="1815" y="1908"/>
                  </a:moveTo>
                  <a:cubicBezTo>
                    <a:pt x="1820" y="1910"/>
                    <a:pt x="1826" y="1903"/>
                    <a:pt x="1833" y="1897"/>
                  </a:cubicBezTo>
                  <a:cubicBezTo>
                    <a:pt x="1840" y="1891"/>
                    <a:pt x="1848" y="1885"/>
                    <a:pt x="1859" y="1888"/>
                  </a:cubicBezTo>
                  <a:cubicBezTo>
                    <a:pt x="1861" y="1884"/>
                    <a:pt x="1866" y="1881"/>
                    <a:pt x="1859" y="1877"/>
                  </a:cubicBezTo>
                  <a:cubicBezTo>
                    <a:pt x="1867" y="1871"/>
                    <a:pt x="1869" y="1873"/>
                    <a:pt x="1873" y="1865"/>
                  </a:cubicBezTo>
                  <a:cubicBezTo>
                    <a:pt x="1884" y="1867"/>
                    <a:pt x="1883" y="1878"/>
                    <a:pt x="1894" y="1873"/>
                  </a:cubicBezTo>
                  <a:cubicBezTo>
                    <a:pt x="1891" y="1876"/>
                    <a:pt x="1889" y="1877"/>
                    <a:pt x="1887" y="1879"/>
                  </a:cubicBezTo>
                  <a:cubicBezTo>
                    <a:pt x="1885" y="1882"/>
                    <a:pt x="1882" y="1884"/>
                    <a:pt x="1877" y="1890"/>
                  </a:cubicBezTo>
                  <a:cubicBezTo>
                    <a:pt x="1884" y="1888"/>
                    <a:pt x="1891" y="1883"/>
                    <a:pt x="1898" y="1881"/>
                  </a:cubicBezTo>
                  <a:cubicBezTo>
                    <a:pt x="1905" y="1884"/>
                    <a:pt x="1892" y="1888"/>
                    <a:pt x="1899" y="1891"/>
                  </a:cubicBezTo>
                  <a:cubicBezTo>
                    <a:pt x="1896" y="1892"/>
                    <a:pt x="1894" y="1891"/>
                    <a:pt x="1891" y="1890"/>
                  </a:cubicBezTo>
                  <a:cubicBezTo>
                    <a:pt x="1889" y="1892"/>
                    <a:pt x="1892" y="1894"/>
                    <a:pt x="1893" y="1897"/>
                  </a:cubicBezTo>
                  <a:cubicBezTo>
                    <a:pt x="1905" y="1897"/>
                    <a:pt x="1916" y="1887"/>
                    <a:pt x="1926" y="1877"/>
                  </a:cubicBezTo>
                  <a:cubicBezTo>
                    <a:pt x="1936" y="1867"/>
                    <a:pt x="1945" y="1857"/>
                    <a:pt x="1957" y="1859"/>
                  </a:cubicBezTo>
                  <a:cubicBezTo>
                    <a:pt x="1948" y="1871"/>
                    <a:pt x="1942" y="1873"/>
                    <a:pt x="1936" y="1884"/>
                  </a:cubicBezTo>
                  <a:cubicBezTo>
                    <a:pt x="1926" y="1882"/>
                    <a:pt x="1913" y="1900"/>
                    <a:pt x="1903" y="1900"/>
                  </a:cubicBezTo>
                  <a:cubicBezTo>
                    <a:pt x="1902" y="1910"/>
                    <a:pt x="1897" y="1913"/>
                    <a:pt x="1885" y="1920"/>
                  </a:cubicBezTo>
                  <a:cubicBezTo>
                    <a:pt x="1893" y="1918"/>
                    <a:pt x="1891" y="1922"/>
                    <a:pt x="1892" y="1929"/>
                  </a:cubicBezTo>
                  <a:cubicBezTo>
                    <a:pt x="1886" y="1931"/>
                    <a:pt x="1878" y="1936"/>
                    <a:pt x="1872" y="1942"/>
                  </a:cubicBezTo>
                  <a:cubicBezTo>
                    <a:pt x="1865" y="1947"/>
                    <a:pt x="1860" y="1953"/>
                    <a:pt x="1862" y="1957"/>
                  </a:cubicBezTo>
                  <a:cubicBezTo>
                    <a:pt x="1843" y="1959"/>
                    <a:pt x="1838" y="1977"/>
                    <a:pt x="1827" y="1988"/>
                  </a:cubicBezTo>
                  <a:cubicBezTo>
                    <a:pt x="1834" y="1987"/>
                    <a:pt x="1865" y="1958"/>
                    <a:pt x="1844" y="1979"/>
                  </a:cubicBezTo>
                  <a:cubicBezTo>
                    <a:pt x="1842" y="1981"/>
                    <a:pt x="1845" y="1984"/>
                    <a:pt x="1842" y="1986"/>
                  </a:cubicBezTo>
                  <a:cubicBezTo>
                    <a:pt x="1844" y="1990"/>
                    <a:pt x="1850" y="1981"/>
                    <a:pt x="1854" y="1979"/>
                  </a:cubicBezTo>
                  <a:cubicBezTo>
                    <a:pt x="1855" y="1987"/>
                    <a:pt x="1853" y="1989"/>
                    <a:pt x="1863" y="1986"/>
                  </a:cubicBezTo>
                  <a:cubicBezTo>
                    <a:pt x="1862" y="1985"/>
                    <a:pt x="1863" y="1984"/>
                    <a:pt x="1864" y="1983"/>
                  </a:cubicBezTo>
                  <a:cubicBezTo>
                    <a:pt x="1863" y="1981"/>
                    <a:pt x="1860" y="1984"/>
                    <a:pt x="1858" y="1985"/>
                  </a:cubicBezTo>
                  <a:cubicBezTo>
                    <a:pt x="1857" y="1982"/>
                    <a:pt x="1860" y="1979"/>
                    <a:pt x="1859" y="1976"/>
                  </a:cubicBezTo>
                  <a:cubicBezTo>
                    <a:pt x="1872" y="1974"/>
                    <a:pt x="1881" y="1968"/>
                    <a:pt x="1890" y="1958"/>
                  </a:cubicBezTo>
                  <a:cubicBezTo>
                    <a:pt x="1893" y="1963"/>
                    <a:pt x="1890" y="1967"/>
                    <a:pt x="1899" y="1959"/>
                  </a:cubicBezTo>
                  <a:cubicBezTo>
                    <a:pt x="1901" y="1967"/>
                    <a:pt x="1896" y="1971"/>
                    <a:pt x="1890" y="1976"/>
                  </a:cubicBezTo>
                  <a:cubicBezTo>
                    <a:pt x="1884" y="1981"/>
                    <a:pt x="1878" y="1985"/>
                    <a:pt x="1881" y="1992"/>
                  </a:cubicBezTo>
                  <a:cubicBezTo>
                    <a:pt x="1870" y="1990"/>
                    <a:pt x="1862" y="2003"/>
                    <a:pt x="1859" y="2010"/>
                  </a:cubicBezTo>
                  <a:cubicBezTo>
                    <a:pt x="1860" y="2006"/>
                    <a:pt x="1859" y="2002"/>
                    <a:pt x="1861" y="1998"/>
                  </a:cubicBezTo>
                  <a:cubicBezTo>
                    <a:pt x="1855" y="1992"/>
                    <a:pt x="1845" y="2007"/>
                    <a:pt x="1852" y="1995"/>
                  </a:cubicBezTo>
                  <a:cubicBezTo>
                    <a:pt x="1848" y="1991"/>
                    <a:pt x="1847" y="2002"/>
                    <a:pt x="1841" y="1999"/>
                  </a:cubicBezTo>
                  <a:cubicBezTo>
                    <a:pt x="1838" y="1996"/>
                    <a:pt x="1840" y="1994"/>
                    <a:pt x="1839" y="1991"/>
                  </a:cubicBezTo>
                  <a:cubicBezTo>
                    <a:pt x="1836" y="1993"/>
                    <a:pt x="1834" y="1993"/>
                    <a:pt x="1833" y="1992"/>
                  </a:cubicBezTo>
                  <a:cubicBezTo>
                    <a:pt x="1827" y="2002"/>
                    <a:pt x="1817" y="2000"/>
                    <a:pt x="1803" y="2012"/>
                  </a:cubicBezTo>
                  <a:cubicBezTo>
                    <a:pt x="1805" y="2019"/>
                    <a:pt x="1814" y="2008"/>
                    <a:pt x="1816" y="2017"/>
                  </a:cubicBezTo>
                  <a:cubicBezTo>
                    <a:pt x="1811" y="2019"/>
                    <a:pt x="1805" y="2022"/>
                    <a:pt x="1803" y="2017"/>
                  </a:cubicBezTo>
                  <a:cubicBezTo>
                    <a:pt x="1802" y="2019"/>
                    <a:pt x="1800" y="2022"/>
                    <a:pt x="1801" y="2024"/>
                  </a:cubicBezTo>
                  <a:cubicBezTo>
                    <a:pt x="1804" y="2027"/>
                    <a:pt x="1815" y="2014"/>
                    <a:pt x="1811" y="2025"/>
                  </a:cubicBezTo>
                  <a:cubicBezTo>
                    <a:pt x="1823" y="2019"/>
                    <a:pt x="1823" y="2013"/>
                    <a:pt x="1830" y="2007"/>
                  </a:cubicBezTo>
                  <a:cubicBezTo>
                    <a:pt x="1835" y="2015"/>
                    <a:pt x="1835" y="2003"/>
                    <a:pt x="1843" y="2001"/>
                  </a:cubicBezTo>
                  <a:cubicBezTo>
                    <a:pt x="1843" y="2005"/>
                    <a:pt x="1842" y="2008"/>
                    <a:pt x="1843" y="2012"/>
                  </a:cubicBezTo>
                  <a:cubicBezTo>
                    <a:pt x="1835" y="2014"/>
                    <a:pt x="1828" y="2016"/>
                    <a:pt x="1823" y="2022"/>
                  </a:cubicBezTo>
                  <a:cubicBezTo>
                    <a:pt x="1832" y="2030"/>
                    <a:pt x="1812" y="2035"/>
                    <a:pt x="1811" y="2046"/>
                  </a:cubicBezTo>
                  <a:cubicBezTo>
                    <a:pt x="1809" y="2047"/>
                    <a:pt x="1808" y="2045"/>
                    <a:pt x="1807" y="2043"/>
                  </a:cubicBezTo>
                  <a:cubicBezTo>
                    <a:pt x="1798" y="2048"/>
                    <a:pt x="1802" y="2054"/>
                    <a:pt x="1793" y="2059"/>
                  </a:cubicBezTo>
                  <a:cubicBezTo>
                    <a:pt x="1799" y="2061"/>
                    <a:pt x="1807" y="2059"/>
                    <a:pt x="1813" y="2060"/>
                  </a:cubicBezTo>
                  <a:cubicBezTo>
                    <a:pt x="1812" y="2054"/>
                    <a:pt x="1806" y="2059"/>
                    <a:pt x="1803" y="2059"/>
                  </a:cubicBezTo>
                  <a:cubicBezTo>
                    <a:pt x="1802" y="2056"/>
                    <a:pt x="1805" y="2054"/>
                    <a:pt x="1809" y="2051"/>
                  </a:cubicBezTo>
                  <a:cubicBezTo>
                    <a:pt x="1814" y="2049"/>
                    <a:pt x="1818" y="2047"/>
                    <a:pt x="1821" y="2045"/>
                  </a:cubicBezTo>
                  <a:cubicBezTo>
                    <a:pt x="1821" y="2047"/>
                    <a:pt x="1818" y="2050"/>
                    <a:pt x="1819" y="2053"/>
                  </a:cubicBezTo>
                  <a:cubicBezTo>
                    <a:pt x="1824" y="2051"/>
                    <a:pt x="1823" y="2048"/>
                    <a:pt x="1828" y="2045"/>
                  </a:cubicBezTo>
                  <a:cubicBezTo>
                    <a:pt x="1834" y="2047"/>
                    <a:pt x="1830" y="2049"/>
                    <a:pt x="1836" y="2052"/>
                  </a:cubicBezTo>
                  <a:cubicBezTo>
                    <a:pt x="1826" y="2051"/>
                    <a:pt x="1816" y="2057"/>
                    <a:pt x="1812" y="2068"/>
                  </a:cubicBezTo>
                  <a:cubicBezTo>
                    <a:pt x="1802" y="2068"/>
                    <a:pt x="1795" y="2073"/>
                    <a:pt x="1786" y="2081"/>
                  </a:cubicBezTo>
                  <a:cubicBezTo>
                    <a:pt x="1783" y="2078"/>
                    <a:pt x="1785" y="2075"/>
                    <a:pt x="1784" y="2072"/>
                  </a:cubicBezTo>
                  <a:cubicBezTo>
                    <a:pt x="1790" y="2069"/>
                    <a:pt x="1795" y="2070"/>
                    <a:pt x="1802" y="2064"/>
                  </a:cubicBezTo>
                  <a:cubicBezTo>
                    <a:pt x="1801" y="2059"/>
                    <a:pt x="1792" y="2071"/>
                    <a:pt x="1792" y="2063"/>
                  </a:cubicBezTo>
                  <a:cubicBezTo>
                    <a:pt x="1786" y="2067"/>
                    <a:pt x="1782" y="2071"/>
                    <a:pt x="1783" y="2075"/>
                  </a:cubicBezTo>
                  <a:cubicBezTo>
                    <a:pt x="1778" y="2074"/>
                    <a:pt x="1771" y="2077"/>
                    <a:pt x="1766" y="2075"/>
                  </a:cubicBezTo>
                  <a:cubicBezTo>
                    <a:pt x="1763" y="2077"/>
                    <a:pt x="1766" y="2080"/>
                    <a:pt x="1767" y="2082"/>
                  </a:cubicBezTo>
                  <a:cubicBezTo>
                    <a:pt x="1761" y="2086"/>
                    <a:pt x="1759" y="2082"/>
                    <a:pt x="1753" y="2087"/>
                  </a:cubicBezTo>
                  <a:cubicBezTo>
                    <a:pt x="1749" y="2080"/>
                    <a:pt x="1749" y="2080"/>
                    <a:pt x="1749" y="2080"/>
                  </a:cubicBezTo>
                  <a:cubicBezTo>
                    <a:pt x="1759" y="2074"/>
                    <a:pt x="1759" y="2074"/>
                    <a:pt x="1759" y="2074"/>
                  </a:cubicBezTo>
                  <a:cubicBezTo>
                    <a:pt x="1739" y="2075"/>
                    <a:pt x="1747" y="2086"/>
                    <a:pt x="1728" y="2088"/>
                  </a:cubicBezTo>
                  <a:cubicBezTo>
                    <a:pt x="1729" y="2095"/>
                    <a:pt x="1735" y="2089"/>
                    <a:pt x="1739" y="2090"/>
                  </a:cubicBezTo>
                  <a:cubicBezTo>
                    <a:pt x="1738" y="2101"/>
                    <a:pt x="1719" y="2089"/>
                    <a:pt x="1728" y="2101"/>
                  </a:cubicBezTo>
                  <a:cubicBezTo>
                    <a:pt x="1722" y="2102"/>
                    <a:pt x="1717" y="2103"/>
                    <a:pt x="1716" y="2095"/>
                  </a:cubicBezTo>
                  <a:cubicBezTo>
                    <a:pt x="1716" y="2104"/>
                    <a:pt x="1702" y="2105"/>
                    <a:pt x="1700" y="2096"/>
                  </a:cubicBezTo>
                  <a:cubicBezTo>
                    <a:pt x="1711" y="2091"/>
                    <a:pt x="1712" y="2090"/>
                    <a:pt x="1719" y="2089"/>
                  </a:cubicBezTo>
                  <a:cubicBezTo>
                    <a:pt x="1723" y="2087"/>
                    <a:pt x="1715" y="2081"/>
                    <a:pt x="1711" y="2085"/>
                  </a:cubicBezTo>
                  <a:cubicBezTo>
                    <a:pt x="1713" y="2076"/>
                    <a:pt x="1730" y="2070"/>
                    <a:pt x="1738" y="2066"/>
                  </a:cubicBezTo>
                  <a:cubicBezTo>
                    <a:pt x="1737" y="2060"/>
                    <a:pt x="1731" y="2065"/>
                    <a:pt x="1728" y="2064"/>
                  </a:cubicBezTo>
                  <a:cubicBezTo>
                    <a:pt x="1718" y="2073"/>
                    <a:pt x="1712" y="2079"/>
                    <a:pt x="1699" y="2081"/>
                  </a:cubicBezTo>
                  <a:cubicBezTo>
                    <a:pt x="1696" y="2078"/>
                    <a:pt x="1715" y="2065"/>
                    <a:pt x="1717" y="2073"/>
                  </a:cubicBezTo>
                  <a:cubicBezTo>
                    <a:pt x="1718" y="2070"/>
                    <a:pt x="1717" y="2067"/>
                    <a:pt x="1722" y="2065"/>
                  </a:cubicBezTo>
                  <a:cubicBezTo>
                    <a:pt x="1716" y="2064"/>
                    <a:pt x="1708" y="2067"/>
                    <a:pt x="1700" y="2071"/>
                  </a:cubicBezTo>
                  <a:cubicBezTo>
                    <a:pt x="1699" y="2070"/>
                    <a:pt x="1700" y="2069"/>
                    <a:pt x="1702" y="2068"/>
                  </a:cubicBezTo>
                  <a:cubicBezTo>
                    <a:pt x="1700" y="2064"/>
                    <a:pt x="1700" y="2064"/>
                    <a:pt x="1700" y="2064"/>
                  </a:cubicBezTo>
                  <a:cubicBezTo>
                    <a:pt x="1705" y="2063"/>
                    <a:pt x="1710" y="2064"/>
                    <a:pt x="1715" y="2064"/>
                  </a:cubicBezTo>
                  <a:cubicBezTo>
                    <a:pt x="1720" y="2061"/>
                    <a:pt x="1715" y="2057"/>
                    <a:pt x="1723" y="2055"/>
                  </a:cubicBezTo>
                  <a:cubicBezTo>
                    <a:pt x="1714" y="2050"/>
                    <a:pt x="1710" y="2060"/>
                    <a:pt x="1700" y="2059"/>
                  </a:cubicBezTo>
                  <a:cubicBezTo>
                    <a:pt x="1702" y="2055"/>
                    <a:pt x="1695" y="2049"/>
                    <a:pt x="1706" y="2046"/>
                  </a:cubicBezTo>
                  <a:cubicBezTo>
                    <a:pt x="1703" y="2042"/>
                    <a:pt x="1698" y="2045"/>
                    <a:pt x="1692" y="2049"/>
                  </a:cubicBezTo>
                  <a:cubicBezTo>
                    <a:pt x="1704" y="2057"/>
                    <a:pt x="1689" y="2053"/>
                    <a:pt x="1696" y="2064"/>
                  </a:cubicBezTo>
                  <a:cubicBezTo>
                    <a:pt x="1688" y="2068"/>
                    <a:pt x="1683" y="2060"/>
                    <a:pt x="1690" y="2057"/>
                  </a:cubicBezTo>
                  <a:cubicBezTo>
                    <a:pt x="1686" y="2052"/>
                    <a:pt x="1686" y="2061"/>
                    <a:pt x="1680" y="2062"/>
                  </a:cubicBezTo>
                  <a:cubicBezTo>
                    <a:pt x="1679" y="2058"/>
                    <a:pt x="1676" y="2058"/>
                    <a:pt x="1673" y="2058"/>
                  </a:cubicBezTo>
                  <a:cubicBezTo>
                    <a:pt x="1674" y="2050"/>
                    <a:pt x="1683" y="2060"/>
                    <a:pt x="1691" y="2052"/>
                  </a:cubicBezTo>
                  <a:cubicBezTo>
                    <a:pt x="1688" y="2047"/>
                    <a:pt x="1684" y="2048"/>
                    <a:pt x="1681" y="2045"/>
                  </a:cubicBezTo>
                  <a:cubicBezTo>
                    <a:pt x="1677" y="2047"/>
                    <a:pt x="1675" y="2049"/>
                    <a:pt x="1676" y="2052"/>
                  </a:cubicBezTo>
                  <a:cubicBezTo>
                    <a:pt x="1667" y="2053"/>
                    <a:pt x="1681" y="2041"/>
                    <a:pt x="1670" y="2040"/>
                  </a:cubicBezTo>
                  <a:cubicBezTo>
                    <a:pt x="1661" y="2048"/>
                    <a:pt x="1673" y="2058"/>
                    <a:pt x="1672" y="2063"/>
                  </a:cubicBezTo>
                  <a:cubicBezTo>
                    <a:pt x="1675" y="2067"/>
                    <a:pt x="1685" y="2058"/>
                    <a:pt x="1686" y="2066"/>
                  </a:cubicBezTo>
                  <a:cubicBezTo>
                    <a:pt x="1680" y="2072"/>
                    <a:pt x="1675" y="2067"/>
                    <a:pt x="1666" y="2076"/>
                  </a:cubicBezTo>
                  <a:cubicBezTo>
                    <a:pt x="1666" y="2074"/>
                    <a:pt x="1668" y="2073"/>
                    <a:pt x="1667" y="2071"/>
                  </a:cubicBezTo>
                  <a:cubicBezTo>
                    <a:pt x="1659" y="2077"/>
                    <a:pt x="1639" y="2079"/>
                    <a:pt x="1643" y="2091"/>
                  </a:cubicBezTo>
                  <a:cubicBezTo>
                    <a:pt x="1632" y="2091"/>
                    <a:pt x="1640" y="2086"/>
                    <a:pt x="1641" y="2080"/>
                  </a:cubicBezTo>
                  <a:cubicBezTo>
                    <a:pt x="1636" y="2080"/>
                    <a:pt x="1630" y="2084"/>
                    <a:pt x="1621" y="2089"/>
                  </a:cubicBezTo>
                  <a:cubicBezTo>
                    <a:pt x="1616" y="2081"/>
                    <a:pt x="1627" y="2081"/>
                    <a:pt x="1619" y="2076"/>
                  </a:cubicBezTo>
                  <a:cubicBezTo>
                    <a:pt x="1614" y="2077"/>
                    <a:pt x="1614" y="2080"/>
                    <a:pt x="1610" y="2082"/>
                  </a:cubicBezTo>
                  <a:cubicBezTo>
                    <a:pt x="1611" y="2075"/>
                    <a:pt x="1608" y="2068"/>
                    <a:pt x="1604" y="2068"/>
                  </a:cubicBezTo>
                  <a:cubicBezTo>
                    <a:pt x="1607" y="2062"/>
                    <a:pt x="1607" y="2064"/>
                    <a:pt x="1603" y="2059"/>
                  </a:cubicBezTo>
                  <a:cubicBezTo>
                    <a:pt x="1607" y="2062"/>
                    <a:pt x="1614" y="2059"/>
                    <a:pt x="1617" y="2065"/>
                  </a:cubicBezTo>
                  <a:cubicBezTo>
                    <a:pt x="1614" y="2056"/>
                    <a:pt x="1628" y="2052"/>
                    <a:pt x="1637" y="2051"/>
                  </a:cubicBezTo>
                  <a:cubicBezTo>
                    <a:pt x="1639" y="2056"/>
                    <a:pt x="1627" y="2057"/>
                    <a:pt x="1623" y="2060"/>
                  </a:cubicBezTo>
                  <a:cubicBezTo>
                    <a:pt x="1629" y="2068"/>
                    <a:pt x="1635" y="2065"/>
                    <a:pt x="1642" y="2060"/>
                  </a:cubicBezTo>
                  <a:cubicBezTo>
                    <a:pt x="1648" y="2054"/>
                    <a:pt x="1655" y="2046"/>
                    <a:pt x="1663" y="2044"/>
                  </a:cubicBezTo>
                  <a:cubicBezTo>
                    <a:pt x="1653" y="2044"/>
                    <a:pt x="1651" y="2050"/>
                    <a:pt x="1641" y="2054"/>
                  </a:cubicBezTo>
                  <a:cubicBezTo>
                    <a:pt x="1644" y="2048"/>
                    <a:pt x="1638" y="2041"/>
                    <a:pt x="1629" y="2048"/>
                  </a:cubicBezTo>
                  <a:cubicBezTo>
                    <a:pt x="1636" y="2040"/>
                    <a:pt x="1656" y="2037"/>
                    <a:pt x="1664" y="2041"/>
                  </a:cubicBezTo>
                  <a:cubicBezTo>
                    <a:pt x="1662" y="2035"/>
                    <a:pt x="1667" y="2033"/>
                    <a:pt x="1674" y="2031"/>
                  </a:cubicBezTo>
                  <a:cubicBezTo>
                    <a:pt x="1681" y="2028"/>
                    <a:pt x="1689" y="2026"/>
                    <a:pt x="1693" y="2021"/>
                  </a:cubicBezTo>
                  <a:cubicBezTo>
                    <a:pt x="1694" y="2020"/>
                    <a:pt x="1692" y="2014"/>
                    <a:pt x="1692" y="2014"/>
                  </a:cubicBezTo>
                  <a:cubicBezTo>
                    <a:pt x="1693" y="2014"/>
                    <a:pt x="1711" y="2014"/>
                    <a:pt x="1703" y="2006"/>
                  </a:cubicBezTo>
                  <a:cubicBezTo>
                    <a:pt x="1719" y="1997"/>
                    <a:pt x="1719" y="1997"/>
                    <a:pt x="1719" y="1997"/>
                  </a:cubicBezTo>
                  <a:cubicBezTo>
                    <a:pt x="1722" y="2003"/>
                    <a:pt x="1717" y="2003"/>
                    <a:pt x="1723" y="2005"/>
                  </a:cubicBezTo>
                  <a:cubicBezTo>
                    <a:pt x="1732" y="2003"/>
                    <a:pt x="1721" y="1998"/>
                    <a:pt x="1730" y="1996"/>
                  </a:cubicBezTo>
                  <a:cubicBezTo>
                    <a:pt x="1726" y="2005"/>
                    <a:pt x="1737" y="1996"/>
                    <a:pt x="1743" y="1993"/>
                  </a:cubicBezTo>
                  <a:cubicBezTo>
                    <a:pt x="1741" y="2000"/>
                    <a:pt x="1747" y="2004"/>
                    <a:pt x="1756" y="2005"/>
                  </a:cubicBezTo>
                  <a:cubicBezTo>
                    <a:pt x="1765" y="2005"/>
                    <a:pt x="1777" y="2003"/>
                    <a:pt x="1784" y="1998"/>
                  </a:cubicBezTo>
                  <a:cubicBezTo>
                    <a:pt x="1774" y="1999"/>
                    <a:pt x="1764" y="1997"/>
                    <a:pt x="1755" y="1996"/>
                  </a:cubicBezTo>
                  <a:cubicBezTo>
                    <a:pt x="1752" y="1992"/>
                    <a:pt x="1762" y="1990"/>
                    <a:pt x="1765" y="1987"/>
                  </a:cubicBezTo>
                  <a:cubicBezTo>
                    <a:pt x="1752" y="1995"/>
                    <a:pt x="1743" y="1988"/>
                    <a:pt x="1731" y="1993"/>
                  </a:cubicBezTo>
                  <a:cubicBezTo>
                    <a:pt x="1733" y="1985"/>
                    <a:pt x="1739" y="1984"/>
                    <a:pt x="1748" y="1980"/>
                  </a:cubicBezTo>
                  <a:cubicBezTo>
                    <a:pt x="1749" y="1982"/>
                    <a:pt x="1745" y="1984"/>
                    <a:pt x="1742" y="1986"/>
                  </a:cubicBezTo>
                  <a:cubicBezTo>
                    <a:pt x="1746" y="1989"/>
                    <a:pt x="1754" y="1980"/>
                    <a:pt x="1756" y="1988"/>
                  </a:cubicBezTo>
                  <a:cubicBezTo>
                    <a:pt x="1759" y="1985"/>
                    <a:pt x="1754" y="1981"/>
                    <a:pt x="1763" y="1979"/>
                  </a:cubicBezTo>
                  <a:cubicBezTo>
                    <a:pt x="1760" y="1985"/>
                    <a:pt x="1764" y="1983"/>
                    <a:pt x="1767" y="1981"/>
                  </a:cubicBezTo>
                  <a:cubicBezTo>
                    <a:pt x="1771" y="1979"/>
                    <a:pt x="1774" y="1977"/>
                    <a:pt x="1772" y="1983"/>
                  </a:cubicBezTo>
                  <a:cubicBezTo>
                    <a:pt x="1783" y="1976"/>
                    <a:pt x="1783" y="1976"/>
                    <a:pt x="1783" y="1976"/>
                  </a:cubicBezTo>
                  <a:cubicBezTo>
                    <a:pt x="1781" y="1973"/>
                    <a:pt x="1780" y="1971"/>
                    <a:pt x="1777" y="1972"/>
                  </a:cubicBezTo>
                  <a:cubicBezTo>
                    <a:pt x="1779" y="1966"/>
                    <a:pt x="1793" y="1967"/>
                    <a:pt x="1797" y="1969"/>
                  </a:cubicBezTo>
                  <a:cubicBezTo>
                    <a:pt x="1795" y="1962"/>
                    <a:pt x="1788" y="1964"/>
                    <a:pt x="1800" y="1954"/>
                  </a:cubicBezTo>
                  <a:cubicBezTo>
                    <a:pt x="1789" y="1956"/>
                    <a:pt x="1778" y="1973"/>
                    <a:pt x="1768" y="1962"/>
                  </a:cubicBezTo>
                  <a:cubicBezTo>
                    <a:pt x="1774" y="1958"/>
                    <a:pt x="1774" y="1958"/>
                    <a:pt x="1774" y="1958"/>
                  </a:cubicBezTo>
                  <a:cubicBezTo>
                    <a:pt x="1772" y="1951"/>
                    <a:pt x="1766" y="1960"/>
                    <a:pt x="1763" y="1955"/>
                  </a:cubicBezTo>
                  <a:cubicBezTo>
                    <a:pt x="1752" y="1963"/>
                    <a:pt x="1771" y="1969"/>
                    <a:pt x="1769" y="1975"/>
                  </a:cubicBezTo>
                  <a:cubicBezTo>
                    <a:pt x="1757" y="1980"/>
                    <a:pt x="1760" y="1962"/>
                    <a:pt x="1748" y="1965"/>
                  </a:cubicBezTo>
                  <a:cubicBezTo>
                    <a:pt x="1744" y="1962"/>
                    <a:pt x="1749" y="1959"/>
                    <a:pt x="1752" y="1957"/>
                  </a:cubicBezTo>
                  <a:cubicBezTo>
                    <a:pt x="1746" y="1953"/>
                    <a:pt x="1740" y="1951"/>
                    <a:pt x="1733" y="1951"/>
                  </a:cubicBezTo>
                  <a:cubicBezTo>
                    <a:pt x="1732" y="1955"/>
                    <a:pt x="1730" y="1959"/>
                    <a:pt x="1732" y="1964"/>
                  </a:cubicBezTo>
                  <a:cubicBezTo>
                    <a:pt x="1715" y="1966"/>
                    <a:pt x="1705" y="1974"/>
                    <a:pt x="1696" y="1982"/>
                  </a:cubicBezTo>
                  <a:cubicBezTo>
                    <a:pt x="1686" y="1990"/>
                    <a:pt x="1676" y="1997"/>
                    <a:pt x="1660" y="1997"/>
                  </a:cubicBezTo>
                  <a:cubicBezTo>
                    <a:pt x="1654" y="2007"/>
                    <a:pt x="1645" y="2005"/>
                    <a:pt x="1631" y="2013"/>
                  </a:cubicBezTo>
                  <a:cubicBezTo>
                    <a:pt x="1627" y="2012"/>
                    <a:pt x="1625" y="2007"/>
                    <a:pt x="1622" y="2006"/>
                  </a:cubicBezTo>
                  <a:cubicBezTo>
                    <a:pt x="1622" y="2006"/>
                    <a:pt x="1618" y="2008"/>
                    <a:pt x="1614" y="2009"/>
                  </a:cubicBezTo>
                  <a:cubicBezTo>
                    <a:pt x="1610" y="2011"/>
                    <a:pt x="1606" y="2013"/>
                    <a:pt x="1606" y="2013"/>
                  </a:cubicBezTo>
                  <a:cubicBezTo>
                    <a:pt x="1610" y="2017"/>
                    <a:pt x="1619" y="2011"/>
                    <a:pt x="1622" y="2018"/>
                  </a:cubicBezTo>
                  <a:cubicBezTo>
                    <a:pt x="1614" y="2022"/>
                    <a:pt x="1610" y="2018"/>
                    <a:pt x="1602" y="2024"/>
                  </a:cubicBezTo>
                  <a:cubicBezTo>
                    <a:pt x="1604" y="2014"/>
                    <a:pt x="1602" y="2017"/>
                    <a:pt x="1593" y="2023"/>
                  </a:cubicBezTo>
                  <a:cubicBezTo>
                    <a:pt x="1593" y="2016"/>
                    <a:pt x="1597" y="2013"/>
                    <a:pt x="1602" y="2011"/>
                  </a:cubicBezTo>
                  <a:cubicBezTo>
                    <a:pt x="1605" y="2010"/>
                    <a:pt x="1608" y="2009"/>
                    <a:pt x="1612" y="2007"/>
                  </a:cubicBezTo>
                  <a:cubicBezTo>
                    <a:pt x="1616" y="2006"/>
                    <a:pt x="1619" y="2005"/>
                    <a:pt x="1623" y="2003"/>
                  </a:cubicBezTo>
                  <a:cubicBezTo>
                    <a:pt x="1625" y="2009"/>
                    <a:pt x="1633" y="2004"/>
                    <a:pt x="1630" y="2011"/>
                  </a:cubicBezTo>
                  <a:cubicBezTo>
                    <a:pt x="1634" y="2008"/>
                    <a:pt x="1647" y="1992"/>
                    <a:pt x="1646" y="2004"/>
                  </a:cubicBezTo>
                  <a:cubicBezTo>
                    <a:pt x="1651" y="2000"/>
                    <a:pt x="1650" y="1995"/>
                    <a:pt x="1650" y="1990"/>
                  </a:cubicBezTo>
                  <a:cubicBezTo>
                    <a:pt x="1656" y="1986"/>
                    <a:pt x="1661" y="1983"/>
                    <a:pt x="1666" y="1980"/>
                  </a:cubicBezTo>
                  <a:cubicBezTo>
                    <a:pt x="1672" y="1977"/>
                    <a:pt x="1677" y="1974"/>
                    <a:pt x="1683" y="1971"/>
                  </a:cubicBezTo>
                  <a:cubicBezTo>
                    <a:pt x="1688" y="1968"/>
                    <a:pt x="1694" y="1965"/>
                    <a:pt x="1700" y="1962"/>
                  </a:cubicBezTo>
                  <a:cubicBezTo>
                    <a:pt x="1705" y="1959"/>
                    <a:pt x="1711" y="1956"/>
                    <a:pt x="1716" y="1953"/>
                  </a:cubicBezTo>
                  <a:cubicBezTo>
                    <a:pt x="1722" y="1950"/>
                    <a:pt x="1727" y="1947"/>
                    <a:pt x="1732" y="1944"/>
                  </a:cubicBezTo>
                  <a:cubicBezTo>
                    <a:pt x="1737" y="1941"/>
                    <a:pt x="1743" y="1937"/>
                    <a:pt x="1747" y="1934"/>
                  </a:cubicBezTo>
                  <a:cubicBezTo>
                    <a:pt x="1757" y="1926"/>
                    <a:pt x="1766" y="1918"/>
                    <a:pt x="1773" y="1910"/>
                  </a:cubicBezTo>
                  <a:cubicBezTo>
                    <a:pt x="1774" y="1904"/>
                    <a:pt x="1769" y="1907"/>
                    <a:pt x="1770" y="1901"/>
                  </a:cubicBezTo>
                  <a:cubicBezTo>
                    <a:pt x="1781" y="1895"/>
                    <a:pt x="1788" y="1886"/>
                    <a:pt x="1778" y="1882"/>
                  </a:cubicBezTo>
                  <a:cubicBezTo>
                    <a:pt x="1780" y="1888"/>
                    <a:pt x="1776" y="1891"/>
                    <a:pt x="1771" y="1894"/>
                  </a:cubicBezTo>
                  <a:cubicBezTo>
                    <a:pt x="1766" y="1897"/>
                    <a:pt x="1761" y="1899"/>
                    <a:pt x="1762" y="1904"/>
                  </a:cubicBezTo>
                  <a:cubicBezTo>
                    <a:pt x="1757" y="1907"/>
                    <a:pt x="1753" y="1906"/>
                    <a:pt x="1749" y="1902"/>
                  </a:cubicBezTo>
                  <a:cubicBezTo>
                    <a:pt x="1756" y="1904"/>
                    <a:pt x="1756" y="1887"/>
                    <a:pt x="1765" y="1894"/>
                  </a:cubicBezTo>
                  <a:cubicBezTo>
                    <a:pt x="1767" y="1890"/>
                    <a:pt x="1766" y="1886"/>
                    <a:pt x="1762" y="1886"/>
                  </a:cubicBezTo>
                  <a:cubicBezTo>
                    <a:pt x="1753" y="1894"/>
                    <a:pt x="1746" y="1898"/>
                    <a:pt x="1738" y="1900"/>
                  </a:cubicBezTo>
                  <a:cubicBezTo>
                    <a:pt x="1731" y="1903"/>
                    <a:pt x="1723" y="1905"/>
                    <a:pt x="1711" y="1911"/>
                  </a:cubicBezTo>
                  <a:cubicBezTo>
                    <a:pt x="1723" y="1899"/>
                    <a:pt x="1690" y="1911"/>
                    <a:pt x="1706" y="1902"/>
                  </a:cubicBezTo>
                  <a:cubicBezTo>
                    <a:pt x="1704" y="1900"/>
                    <a:pt x="1692" y="1900"/>
                    <a:pt x="1697" y="1907"/>
                  </a:cubicBezTo>
                  <a:cubicBezTo>
                    <a:pt x="1680" y="1906"/>
                    <a:pt x="1703" y="1891"/>
                    <a:pt x="1709" y="1902"/>
                  </a:cubicBezTo>
                  <a:cubicBezTo>
                    <a:pt x="1715" y="1898"/>
                    <a:pt x="1726" y="1894"/>
                    <a:pt x="1720" y="1888"/>
                  </a:cubicBezTo>
                  <a:cubicBezTo>
                    <a:pt x="1724" y="1883"/>
                    <a:pt x="1726" y="1889"/>
                    <a:pt x="1729" y="1889"/>
                  </a:cubicBezTo>
                  <a:cubicBezTo>
                    <a:pt x="1732" y="1886"/>
                    <a:pt x="1732" y="1883"/>
                    <a:pt x="1728" y="1879"/>
                  </a:cubicBezTo>
                  <a:cubicBezTo>
                    <a:pt x="1736" y="1881"/>
                    <a:pt x="1739" y="1877"/>
                    <a:pt x="1741" y="1873"/>
                  </a:cubicBezTo>
                  <a:cubicBezTo>
                    <a:pt x="1744" y="1868"/>
                    <a:pt x="1746" y="1863"/>
                    <a:pt x="1753" y="1860"/>
                  </a:cubicBezTo>
                  <a:cubicBezTo>
                    <a:pt x="1751" y="1857"/>
                    <a:pt x="1749" y="1858"/>
                    <a:pt x="1747" y="1856"/>
                  </a:cubicBezTo>
                  <a:cubicBezTo>
                    <a:pt x="1741" y="1858"/>
                    <a:pt x="1742" y="1868"/>
                    <a:pt x="1735" y="1864"/>
                  </a:cubicBezTo>
                  <a:cubicBezTo>
                    <a:pt x="1737" y="1862"/>
                    <a:pt x="1740" y="1857"/>
                    <a:pt x="1742" y="1852"/>
                  </a:cubicBezTo>
                  <a:cubicBezTo>
                    <a:pt x="1745" y="1846"/>
                    <a:pt x="1748" y="1842"/>
                    <a:pt x="1752" y="1839"/>
                  </a:cubicBezTo>
                  <a:cubicBezTo>
                    <a:pt x="1751" y="1837"/>
                    <a:pt x="1749" y="1839"/>
                    <a:pt x="1747" y="1840"/>
                  </a:cubicBezTo>
                  <a:cubicBezTo>
                    <a:pt x="1746" y="1838"/>
                    <a:pt x="1749" y="1837"/>
                    <a:pt x="1750" y="1836"/>
                  </a:cubicBezTo>
                  <a:cubicBezTo>
                    <a:pt x="1745" y="1835"/>
                    <a:pt x="1743" y="1841"/>
                    <a:pt x="1735" y="1843"/>
                  </a:cubicBezTo>
                  <a:cubicBezTo>
                    <a:pt x="1734" y="1834"/>
                    <a:pt x="1716" y="1844"/>
                    <a:pt x="1709" y="1838"/>
                  </a:cubicBezTo>
                  <a:cubicBezTo>
                    <a:pt x="1708" y="1840"/>
                    <a:pt x="1708" y="1843"/>
                    <a:pt x="1709" y="1846"/>
                  </a:cubicBezTo>
                  <a:cubicBezTo>
                    <a:pt x="1705" y="1849"/>
                    <a:pt x="1704" y="1840"/>
                    <a:pt x="1701" y="1838"/>
                  </a:cubicBezTo>
                  <a:cubicBezTo>
                    <a:pt x="1706" y="1837"/>
                    <a:pt x="1708" y="1824"/>
                    <a:pt x="1712" y="1830"/>
                  </a:cubicBezTo>
                  <a:cubicBezTo>
                    <a:pt x="1713" y="1828"/>
                    <a:pt x="1713" y="1825"/>
                    <a:pt x="1712" y="1822"/>
                  </a:cubicBezTo>
                  <a:cubicBezTo>
                    <a:pt x="1710" y="1818"/>
                    <a:pt x="1705" y="1826"/>
                    <a:pt x="1702" y="1827"/>
                  </a:cubicBezTo>
                  <a:cubicBezTo>
                    <a:pt x="1702" y="1819"/>
                    <a:pt x="1701" y="1818"/>
                    <a:pt x="1693" y="1817"/>
                  </a:cubicBezTo>
                  <a:cubicBezTo>
                    <a:pt x="1691" y="1810"/>
                    <a:pt x="1696" y="1807"/>
                    <a:pt x="1703" y="1804"/>
                  </a:cubicBezTo>
                  <a:cubicBezTo>
                    <a:pt x="1709" y="1800"/>
                    <a:pt x="1716" y="1797"/>
                    <a:pt x="1720" y="1790"/>
                  </a:cubicBezTo>
                  <a:cubicBezTo>
                    <a:pt x="1717" y="1782"/>
                    <a:pt x="1712" y="1789"/>
                    <a:pt x="1708" y="1782"/>
                  </a:cubicBezTo>
                  <a:cubicBezTo>
                    <a:pt x="1719" y="1775"/>
                    <a:pt x="1719" y="1775"/>
                    <a:pt x="1719" y="1775"/>
                  </a:cubicBezTo>
                  <a:cubicBezTo>
                    <a:pt x="1720" y="1772"/>
                    <a:pt x="1711" y="1761"/>
                    <a:pt x="1717" y="1755"/>
                  </a:cubicBezTo>
                  <a:cubicBezTo>
                    <a:pt x="1716" y="1761"/>
                    <a:pt x="1723" y="1759"/>
                    <a:pt x="1722" y="1764"/>
                  </a:cubicBezTo>
                  <a:cubicBezTo>
                    <a:pt x="1739" y="1741"/>
                    <a:pt x="1744" y="1767"/>
                    <a:pt x="1758" y="1772"/>
                  </a:cubicBezTo>
                  <a:cubicBezTo>
                    <a:pt x="1756" y="1771"/>
                    <a:pt x="1753" y="1775"/>
                    <a:pt x="1750" y="1773"/>
                  </a:cubicBezTo>
                  <a:cubicBezTo>
                    <a:pt x="1748" y="1775"/>
                    <a:pt x="1753" y="1779"/>
                    <a:pt x="1746" y="1781"/>
                  </a:cubicBezTo>
                  <a:cubicBezTo>
                    <a:pt x="1764" y="1776"/>
                    <a:pt x="1744" y="1789"/>
                    <a:pt x="1758" y="1783"/>
                  </a:cubicBezTo>
                  <a:cubicBezTo>
                    <a:pt x="1759" y="1786"/>
                    <a:pt x="1757" y="1789"/>
                    <a:pt x="1754" y="1792"/>
                  </a:cubicBezTo>
                  <a:cubicBezTo>
                    <a:pt x="1763" y="1795"/>
                    <a:pt x="1763" y="1786"/>
                    <a:pt x="1773" y="1782"/>
                  </a:cubicBezTo>
                  <a:cubicBezTo>
                    <a:pt x="1769" y="1796"/>
                    <a:pt x="1783" y="1789"/>
                    <a:pt x="1787" y="1790"/>
                  </a:cubicBezTo>
                  <a:cubicBezTo>
                    <a:pt x="1791" y="1793"/>
                    <a:pt x="1788" y="1795"/>
                    <a:pt x="1785" y="1798"/>
                  </a:cubicBezTo>
                  <a:cubicBezTo>
                    <a:pt x="1795" y="1807"/>
                    <a:pt x="1805" y="1791"/>
                    <a:pt x="1820" y="1788"/>
                  </a:cubicBezTo>
                  <a:cubicBezTo>
                    <a:pt x="1821" y="1796"/>
                    <a:pt x="1815" y="1796"/>
                    <a:pt x="1809" y="1801"/>
                  </a:cubicBezTo>
                  <a:cubicBezTo>
                    <a:pt x="1818" y="1804"/>
                    <a:pt x="1830" y="1784"/>
                    <a:pt x="1839" y="1792"/>
                  </a:cubicBezTo>
                  <a:cubicBezTo>
                    <a:pt x="1829" y="1796"/>
                    <a:pt x="1831" y="1798"/>
                    <a:pt x="1829" y="1806"/>
                  </a:cubicBezTo>
                  <a:cubicBezTo>
                    <a:pt x="1825" y="1810"/>
                    <a:pt x="1821" y="1808"/>
                    <a:pt x="1817" y="1811"/>
                  </a:cubicBezTo>
                  <a:cubicBezTo>
                    <a:pt x="1816" y="1808"/>
                    <a:pt x="1819" y="1806"/>
                    <a:pt x="1821" y="1804"/>
                  </a:cubicBezTo>
                  <a:cubicBezTo>
                    <a:pt x="1819" y="1802"/>
                    <a:pt x="1817" y="1806"/>
                    <a:pt x="1814" y="1807"/>
                  </a:cubicBezTo>
                  <a:cubicBezTo>
                    <a:pt x="1818" y="1818"/>
                    <a:pt x="1815" y="1836"/>
                    <a:pt x="1804" y="1840"/>
                  </a:cubicBezTo>
                  <a:cubicBezTo>
                    <a:pt x="1808" y="1843"/>
                    <a:pt x="1813" y="1839"/>
                    <a:pt x="1812" y="1846"/>
                  </a:cubicBezTo>
                  <a:cubicBezTo>
                    <a:pt x="1804" y="1845"/>
                    <a:pt x="1803" y="1851"/>
                    <a:pt x="1797" y="1855"/>
                  </a:cubicBezTo>
                  <a:cubicBezTo>
                    <a:pt x="1799" y="1855"/>
                    <a:pt x="1804" y="1853"/>
                    <a:pt x="1801" y="1857"/>
                  </a:cubicBezTo>
                  <a:cubicBezTo>
                    <a:pt x="1804" y="1860"/>
                    <a:pt x="1809" y="1852"/>
                    <a:pt x="1812" y="1854"/>
                  </a:cubicBezTo>
                  <a:cubicBezTo>
                    <a:pt x="1814" y="1858"/>
                    <a:pt x="1808" y="1862"/>
                    <a:pt x="1813" y="1867"/>
                  </a:cubicBezTo>
                  <a:cubicBezTo>
                    <a:pt x="1809" y="1858"/>
                    <a:pt x="1846" y="1853"/>
                    <a:pt x="1832" y="1843"/>
                  </a:cubicBezTo>
                  <a:cubicBezTo>
                    <a:pt x="1836" y="1842"/>
                    <a:pt x="1843" y="1842"/>
                    <a:pt x="1849" y="1839"/>
                  </a:cubicBezTo>
                  <a:cubicBezTo>
                    <a:pt x="1854" y="1837"/>
                    <a:pt x="1859" y="1833"/>
                    <a:pt x="1859" y="1826"/>
                  </a:cubicBezTo>
                  <a:cubicBezTo>
                    <a:pt x="1855" y="1832"/>
                    <a:pt x="1851" y="1828"/>
                    <a:pt x="1839" y="1837"/>
                  </a:cubicBezTo>
                  <a:cubicBezTo>
                    <a:pt x="1841" y="1830"/>
                    <a:pt x="1836" y="1823"/>
                    <a:pt x="1844" y="1816"/>
                  </a:cubicBezTo>
                  <a:cubicBezTo>
                    <a:pt x="1847" y="1823"/>
                    <a:pt x="1859" y="1826"/>
                    <a:pt x="1858" y="1817"/>
                  </a:cubicBezTo>
                  <a:cubicBezTo>
                    <a:pt x="1866" y="1814"/>
                    <a:pt x="1857" y="1835"/>
                    <a:pt x="1869" y="1822"/>
                  </a:cubicBezTo>
                  <a:cubicBezTo>
                    <a:pt x="1878" y="1833"/>
                    <a:pt x="1857" y="1841"/>
                    <a:pt x="1851" y="1847"/>
                  </a:cubicBezTo>
                  <a:cubicBezTo>
                    <a:pt x="1841" y="1856"/>
                    <a:pt x="1838" y="1863"/>
                    <a:pt x="1829" y="1868"/>
                  </a:cubicBezTo>
                  <a:cubicBezTo>
                    <a:pt x="1832" y="1861"/>
                    <a:pt x="1828" y="1859"/>
                    <a:pt x="1821" y="1866"/>
                  </a:cubicBezTo>
                  <a:cubicBezTo>
                    <a:pt x="1816" y="1870"/>
                    <a:pt x="1829" y="1867"/>
                    <a:pt x="1820" y="1872"/>
                  </a:cubicBezTo>
                  <a:cubicBezTo>
                    <a:pt x="1823" y="1879"/>
                    <a:pt x="1828" y="1872"/>
                    <a:pt x="1831" y="1874"/>
                  </a:cubicBezTo>
                  <a:cubicBezTo>
                    <a:pt x="1831" y="1873"/>
                    <a:pt x="1827" y="1877"/>
                    <a:pt x="1823" y="1882"/>
                  </a:cubicBezTo>
                  <a:cubicBezTo>
                    <a:pt x="1819" y="1887"/>
                    <a:pt x="1814" y="1893"/>
                    <a:pt x="1814" y="1898"/>
                  </a:cubicBezTo>
                  <a:cubicBezTo>
                    <a:pt x="1822" y="1899"/>
                    <a:pt x="1823" y="1902"/>
                    <a:pt x="1815" y="1908"/>
                  </a:cubicBezTo>
                  <a:close/>
                  <a:moveTo>
                    <a:pt x="1732" y="1771"/>
                  </a:moveTo>
                  <a:cubicBezTo>
                    <a:pt x="1736" y="1767"/>
                    <a:pt x="1735" y="1763"/>
                    <a:pt x="1736" y="1759"/>
                  </a:cubicBezTo>
                  <a:cubicBezTo>
                    <a:pt x="1728" y="1757"/>
                    <a:pt x="1732" y="1770"/>
                    <a:pt x="1725" y="1768"/>
                  </a:cubicBezTo>
                  <a:cubicBezTo>
                    <a:pt x="1727" y="1772"/>
                    <a:pt x="1730" y="1770"/>
                    <a:pt x="1732" y="1771"/>
                  </a:cubicBezTo>
                  <a:close/>
                  <a:moveTo>
                    <a:pt x="1748" y="1791"/>
                  </a:moveTo>
                  <a:cubicBezTo>
                    <a:pt x="1739" y="1797"/>
                    <a:pt x="1748" y="1787"/>
                    <a:pt x="1743" y="1784"/>
                  </a:cubicBezTo>
                  <a:cubicBezTo>
                    <a:pt x="1731" y="1786"/>
                    <a:pt x="1735" y="1799"/>
                    <a:pt x="1724" y="1793"/>
                  </a:cubicBezTo>
                  <a:cubicBezTo>
                    <a:pt x="1723" y="1799"/>
                    <a:pt x="1715" y="1805"/>
                    <a:pt x="1707" y="1810"/>
                  </a:cubicBezTo>
                  <a:cubicBezTo>
                    <a:pt x="1709" y="1816"/>
                    <a:pt x="1713" y="1812"/>
                    <a:pt x="1715" y="1815"/>
                  </a:cubicBezTo>
                  <a:cubicBezTo>
                    <a:pt x="1717" y="1805"/>
                    <a:pt x="1734" y="1809"/>
                    <a:pt x="1729" y="1800"/>
                  </a:cubicBezTo>
                  <a:cubicBezTo>
                    <a:pt x="1734" y="1804"/>
                    <a:pt x="1741" y="1792"/>
                    <a:pt x="1745" y="1802"/>
                  </a:cubicBezTo>
                  <a:cubicBezTo>
                    <a:pt x="1752" y="1799"/>
                    <a:pt x="1748" y="1795"/>
                    <a:pt x="1748" y="1791"/>
                  </a:cubicBezTo>
                  <a:close/>
                  <a:moveTo>
                    <a:pt x="1750" y="1828"/>
                  </a:moveTo>
                  <a:cubicBezTo>
                    <a:pt x="1747" y="1823"/>
                    <a:pt x="1742" y="1826"/>
                    <a:pt x="1738" y="1828"/>
                  </a:cubicBezTo>
                  <a:cubicBezTo>
                    <a:pt x="1742" y="1832"/>
                    <a:pt x="1749" y="1833"/>
                    <a:pt x="1750" y="1828"/>
                  </a:cubicBezTo>
                  <a:close/>
                  <a:moveTo>
                    <a:pt x="1785" y="1871"/>
                  </a:moveTo>
                  <a:cubicBezTo>
                    <a:pt x="1796" y="1864"/>
                    <a:pt x="1786" y="1862"/>
                    <a:pt x="1785" y="1855"/>
                  </a:cubicBezTo>
                  <a:cubicBezTo>
                    <a:pt x="1779" y="1860"/>
                    <a:pt x="1779" y="1860"/>
                    <a:pt x="1779" y="1860"/>
                  </a:cubicBezTo>
                  <a:cubicBezTo>
                    <a:pt x="1786" y="1863"/>
                    <a:pt x="1786" y="1865"/>
                    <a:pt x="1785" y="1871"/>
                  </a:cubicBezTo>
                  <a:close/>
                  <a:moveTo>
                    <a:pt x="1662" y="2049"/>
                  </a:moveTo>
                  <a:cubicBezTo>
                    <a:pt x="1649" y="2058"/>
                    <a:pt x="1641" y="2064"/>
                    <a:pt x="1634" y="2071"/>
                  </a:cubicBezTo>
                  <a:cubicBezTo>
                    <a:pt x="1646" y="2065"/>
                    <a:pt x="1640" y="2077"/>
                    <a:pt x="1651" y="2076"/>
                  </a:cubicBezTo>
                  <a:cubicBezTo>
                    <a:pt x="1652" y="2072"/>
                    <a:pt x="1649" y="2067"/>
                    <a:pt x="1658" y="2065"/>
                  </a:cubicBezTo>
                  <a:cubicBezTo>
                    <a:pt x="1658" y="2057"/>
                    <a:pt x="1649" y="2067"/>
                    <a:pt x="1649" y="2060"/>
                  </a:cubicBezTo>
                  <a:cubicBezTo>
                    <a:pt x="1656" y="2054"/>
                    <a:pt x="1654" y="2065"/>
                    <a:pt x="1661" y="2059"/>
                  </a:cubicBezTo>
                  <a:cubicBezTo>
                    <a:pt x="1655" y="2054"/>
                    <a:pt x="1663" y="2052"/>
                    <a:pt x="1662" y="2049"/>
                  </a:cubicBezTo>
                  <a:close/>
                  <a:moveTo>
                    <a:pt x="1739" y="2011"/>
                  </a:moveTo>
                  <a:cubicBezTo>
                    <a:pt x="1732" y="2014"/>
                    <a:pt x="1732" y="2018"/>
                    <a:pt x="1736" y="2023"/>
                  </a:cubicBezTo>
                  <a:cubicBezTo>
                    <a:pt x="1742" y="2019"/>
                    <a:pt x="1746" y="2016"/>
                    <a:pt x="1742" y="2011"/>
                  </a:cubicBezTo>
                  <a:cubicBezTo>
                    <a:pt x="1740" y="2012"/>
                    <a:pt x="1739" y="2013"/>
                    <a:pt x="1739" y="2011"/>
                  </a:cubicBezTo>
                  <a:close/>
                  <a:moveTo>
                    <a:pt x="1711" y="2027"/>
                  </a:moveTo>
                  <a:cubicBezTo>
                    <a:pt x="1709" y="2022"/>
                    <a:pt x="1713" y="2019"/>
                    <a:pt x="1713" y="2015"/>
                  </a:cubicBezTo>
                  <a:cubicBezTo>
                    <a:pt x="1708" y="2019"/>
                    <a:pt x="1710" y="2006"/>
                    <a:pt x="1703" y="2013"/>
                  </a:cubicBezTo>
                  <a:cubicBezTo>
                    <a:pt x="1707" y="2020"/>
                    <a:pt x="1706" y="2025"/>
                    <a:pt x="1711" y="2027"/>
                  </a:cubicBezTo>
                  <a:close/>
                  <a:moveTo>
                    <a:pt x="1704" y="2042"/>
                  </a:moveTo>
                  <a:cubicBezTo>
                    <a:pt x="1715" y="2036"/>
                    <a:pt x="1719" y="2028"/>
                    <a:pt x="1723" y="2021"/>
                  </a:cubicBezTo>
                  <a:cubicBezTo>
                    <a:pt x="1727" y="2015"/>
                    <a:pt x="1729" y="2008"/>
                    <a:pt x="1736" y="2002"/>
                  </a:cubicBezTo>
                  <a:cubicBezTo>
                    <a:pt x="1733" y="2002"/>
                    <a:pt x="1728" y="2005"/>
                    <a:pt x="1724" y="2008"/>
                  </a:cubicBezTo>
                  <a:cubicBezTo>
                    <a:pt x="1720" y="2010"/>
                    <a:pt x="1717" y="2013"/>
                    <a:pt x="1716" y="2014"/>
                  </a:cubicBezTo>
                  <a:cubicBezTo>
                    <a:pt x="1719" y="2013"/>
                    <a:pt x="1720" y="2015"/>
                    <a:pt x="1721" y="2018"/>
                  </a:cubicBezTo>
                  <a:cubicBezTo>
                    <a:pt x="1712" y="2026"/>
                    <a:pt x="1703" y="2033"/>
                    <a:pt x="1704" y="2042"/>
                  </a:cubicBezTo>
                  <a:close/>
                  <a:moveTo>
                    <a:pt x="1866" y="1990"/>
                  </a:moveTo>
                  <a:cubicBezTo>
                    <a:pt x="1870" y="1986"/>
                    <a:pt x="1891" y="1973"/>
                    <a:pt x="1882" y="1975"/>
                  </a:cubicBezTo>
                  <a:cubicBezTo>
                    <a:pt x="1874" y="1985"/>
                    <a:pt x="1873" y="1972"/>
                    <a:pt x="1865" y="1980"/>
                  </a:cubicBezTo>
                  <a:cubicBezTo>
                    <a:pt x="1872" y="1983"/>
                    <a:pt x="1865" y="1986"/>
                    <a:pt x="1866" y="1990"/>
                  </a:cubicBezTo>
                  <a:close/>
                  <a:moveTo>
                    <a:pt x="1743" y="2041"/>
                  </a:moveTo>
                  <a:cubicBezTo>
                    <a:pt x="1751" y="2037"/>
                    <a:pt x="1750" y="2033"/>
                    <a:pt x="1759" y="2029"/>
                  </a:cubicBezTo>
                  <a:cubicBezTo>
                    <a:pt x="1758" y="2036"/>
                    <a:pt x="1770" y="2030"/>
                    <a:pt x="1767" y="2027"/>
                  </a:cubicBezTo>
                  <a:cubicBezTo>
                    <a:pt x="1758" y="2026"/>
                    <a:pt x="1751" y="2030"/>
                    <a:pt x="1744" y="2035"/>
                  </a:cubicBezTo>
                  <a:cubicBezTo>
                    <a:pt x="1737" y="2040"/>
                    <a:pt x="1731" y="2047"/>
                    <a:pt x="1725" y="2053"/>
                  </a:cubicBezTo>
                  <a:cubicBezTo>
                    <a:pt x="1731" y="2054"/>
                    <a:pt x="1730" y="2048"/>
                    <a:pt x="1740" y="2045"/>
                  </a:cubicBezTo>
                  <a:cubicBezTo>
                    <a:pt x="1740" y="2048"/>
                    <a:pt x="1737" y="2051"/>
                    <a:pt x="1738" y="2054"/>
                  </a:cubicBezTo>
                  <a:cubicBezTo>
                    <a:pt x="1752" y="2049"/>
                    <a:pt x="1741" y="2043"/>
                    <a:pt x="1743" y="2041"/>
                  </a:cubicBezTo>
                  <a:close/>
                  <a:moveTo>
                    <a:pt x="1765" y="2018"/>
                  </a:moveTo>
                  <a:cubicBezTo>
                    <a:pt x="1772" y="2023"/>
                    <a:pt x="1769" y="2025"/>
                    <a:pt x="1775" y="2030"/>
                  </a:cubicBezTo>
                  <a:cubicBezTo>
                    <a:pt x="1757" y="2040"/>
                    <a:pt x="1768" y="2049"/>
                    <a:pt x="1745" y="2055"/>
                  </a:cubicBezTo>
                  <a:cubicBezTo>
                    <a:pt x="1750" y="2064"/>
                    <a:pt x="1782" y="2042"/>
                    <a:pt x="1773" y="2059"/>
                  </a:cubicBezTo>
                  <a:cubicBezTo>
                    <a:pt x="1779" y="2054"/>
                    <a:pt x="1793" y="2050"/>
                    <a:pt x="1793" y="2044"/>
                  </a:cubicBezTo>
                  <a:cubicBezTo>
                    <a:pt x="1781" y="2054"/>
                    <a:pt x="1786" y="2030"/>
                    <a:pt x="1796" y="2032"/>
                  </a:cubicBezTo>
                  <a:cubicBezTo>
                    <a:pt x="1798" y="2025"/>
                    <a:pt x="1786" y="2019"/>
                    <a:pt x="1783" y="2027"/>
                  </a:cubicBezTo>
                  <a:cubicBezTo>
                    <a:pt x="1787" y="2024"/>
                    <a:pt x="1791" y="2026"/>
                    <a:pt x="1788" y="2029"/>
                  </a:cubicBezTo>
                  <a:cubicBezTo>
                    <a:pt x="1778" y="2031"/>
                    <a:pt x="1780" y="2023"/>
                    <a:pt x="1783" y="2017"/>
                  </a:cubicBezTo>
                  <a:cubicBezTo>
                    <a:pt x="1772" y="2032"/>
                    <a:pt x="1780" y="2005"/>
                    <a:pt x="1765" y="2018"/>
                  </a:cubicBezTo>
                  <a:close/>
                  <a:moveTo>
                    <a:pt x="1842" y="1962"/>
                  </a:moveTo>
                  <a:cubicBezTo>
                    <a:pt x="1844" y="1954"/>
                    <a:pt x="1859" y="1947"/>
                    <a:pt x="1858" y="1939"/>
                  </a:cubicBezTo>
                  <a:cubicBezTo>
                    <a:pt x="1846" y="1942"/>
                    <a:pt x="1844" y="1953"/>
                    <a:pt x="1842" y="1962"/>
                  </a:cubicBezTo>
                  <a:close/>
                  <a:moveTo>
                    <a:pt x="1764" y="1952"/>
                  </a:moveTo>
                  <a:cubicBezTo>
                    <a:pt x="1762" y="1944"/>
                    <a:pt x="1755" y="1950"/>
                    <a:pt x="1753" y="1944"/>
                  </a:cubicBezTo>
                  <a:cubicBezTo>
                    <a:pt x="1750" y="1946"/>
                    <a:pt x="1747" y="1948"/>
                    <a:pt x="1748" y="1950"/>
                  </a:cubicBezTo>
                  <a:cubicBezTo>
                    <a:pt x="1756" y="1942"/>
                    <a:pt x="1757" y="1956"/>
                    <a:pt x="1764" y="1952"/>
                  </a:cubicBezTo>
                  <a:close/>
                  <a:moveTo>
                    <a:pt x="1773" y="1946"/>
                  </a:moveTo>
                  <a:cubicBezTo>
                    <a:pt x="1775" y="1937"/>
                    <a:pt x="1783" y="1934"/>
                    <a:pt x="1788" y="1928"/>
                  </a:cubicBezTo>
                  <a:cubicBezTo>
                    <a:pt x="1785" y="1926"/>
                    <a:pt x="1780" y="1929"/>
                    <a:pt x="1776" y="1928"/>
                  </a:cubicBezTo>
                  <a:cubicBezTo>
                    <a:pt x="1782" y="1925"/>
                    <a:pt x="1784" y="1922"/>
                    <a:pt x="1784" y="1918"/>
                  </a:cubicBezTo>
                  <a:cubicBezTo>
                    <a:pt x="1780" y="1922"/>
                    <a:pt x="1776" y="1923"/>
                    <a:pt x="1773" y="1923"/>
                  </a:cubicBezTo>
                  <a:cubicBezTo>
                    <a:pt x="1783" y="1928"/>
                    <a:pt x="1758" y="1938"/>
                    <a:pt x="1767" y="1937"/>
                  </a:cubicBezTo>
                  <a:cubicBezTo>
                    <a:pt x="1770" y="1935"/>
                    <a:pt x="1774" y="1931"/>
                    <a:pt x="1776" y="1933"/>
                  </a:cubicBezTo>
                  <a:cubicBezTo>
                    <a:pt x="1773" y="1936"/>
                    <a:pt x="1768" y="1938"/>
                    <a:pt x="1769" y="1941"/>
                  </a:cubicBezTo>
                  <a:cubicBezTo>
                    <a:pt x="1773" y="1939"/>
                    <a:pt x="1773" y="1944"/>
                    <a:pt x="1773" y="1946"/>
                  </a:cubicBezTo>
                  <a:close/>
                  <a:moveTo>
                    <a:pt x="1836" y="1909"/>
                  </a:moveTo>
                  <a:cubicBezTo>
                    <a:pt x="1839" y="1906"/>
                    <a:pt x="1842" y="1908"/>
                    <a:pt x="1845" y="1905"/>
                  </a:cubicBezTo>
                  <a:cubicBezTo>
                    <a:pt x="1845" y="1901"/>
                    <a:pt x="1841" y="1902"/>
                    <a:pt x="1837" y="1905"/>
                  </a:cubicBezTo>
                  <a:cubicBezTo>
                    <a:pt x="1834" y="1907"/>
                    <a:pt x="1831" y="1911"/>
                    <a:pt x="1832" y="1913"/>
                  </a:cubicBezTo>
                  <a:cubicBezTo>
                    <a:pt x="1834" y="1913"/>
                    <a:pt x="1843" y="1915"/>
                    <a:pt x="1841" y="1908"/>
                  </a:cubicBezTo>
                  <a:cubicBezTo>
                    <a:pt x="1839" y="1909"/>
                    <a:pt x="1837" y="1911"/>
                    <a:pt x="1836" y="1909"/>
                  </a:cubicBezTo>
                  <a:close/>
                  <a:moveTo>
                    <a:pt x="1831" y="1929"/>
                  </a:moveTo>
                  <a:cubicBezTo>
                    <a:pt x="1821" y="1924"/>
                    <a:pt x="1838" y="1921"/>
                    <a:pt x="1831" y="1916"/>
                  </a:cubicBezTo>
                  <a:cubicBezTo>
                    <a:pt x="1824" y="1916"/>
                    <a:pt x="1828" y="1920"/>
                    <a:pt x="1820" y="1924"/>
                  </a:cubicBezTo>
                  <a:cubicBezTo>
                    <a:pt x="1818" y="1916"/>
                    <a:pt x="1811" y="1926"/>
                    <a:pt x="1814" y="1928"/>
                  </a:cubicBezTo>
                  <a:cubicBezTo>
                    <a:pt x="1818" y="1926"/>
                    <a:pt x="1822" y="1924"/>
                    <a:pt x="1825" y="1926"/>
                  </a:cubicBezTo>
                  <a:cubicBezTo>
                    <a:pt x="1828" y="1930"/>
                    <a:pt x="1820" y="1935"/>
                    <a:pt x="1816" y="1935"/>
                  </a:cubicBezTo>
                  <a:cubicBezTo>
                    <a:pt x="1818" y="1943"/>
                    <a:pt x="1826" y="1931"/>
                    <a:pt x="1831" y="1929"/>
                  </a:cubicBezTo>
                  <a:close/>
                  <a:moveTo>
                    <a:pt x="1840" y="1936"/>
                  </a:moveTo>
                  <a:cubicBezTo>
                    <a:pt x="1837" y="1933"/>
                    <a:pt x="1835" y="1931"/>
                    <a:pt x="1832" y="1931"/>
                  </a:cubicBezTo>
                  <a:cubicBezTo>
                    <a:pt x="1826" y="1934"/>
                    <a:pt x="1831" y="1938"/>
                    <a:pt x="1830" y="1941"/>
                  </a:cubicBezTo>
                  <a:cubicBezTo>
                    <a:pt x="1833" y="1939"/>
                    <a:pt x="1836" y="1940"/>
                    <a:pt x="1840" y="1936"/>
                  </a:cubicBezTo>
                  <a:close/>
                  <a:moveTo>
                    <a:pt x="1836" y="1918"/>
                  </a:moveTo>
                  <a:cubicBezTo>
                    <a:pt x="1839" y="1921"/>
                    <a:pt x="1843" y="1921"/>
                    <a:pt x="1846" y="1919"/>
                  </a:cubicBezTo>
                  <a:cubicBezTo>
                    <a:pt x="1850" y="1917"/>
                    <a:pt x="1853" y="1914"/>
                    <a:pt x="1855" y="1913"/>
                  </a:cubicBezTo>
                  <a:cubicBezTo>
                    <a:pt x="1851" y="1917"/>
                    <a:pt x="1850" y="1920"/>
                    <a:pt x="1853" y="1923"/>
                  </a:cubicBezTo>
                  <a:cubicBezTo>
                    <a:pt x="1851" y="1927"/>
                    <a:pt x="1841" y="1930"/>
                    <a:pt x="1844" y="1933"/>
                  </a:cubicBezTo>
                  <a:cubicBezTo>
                    <a:pt x="1849" y="1929"/>
                    <a:pt x="1854" y="1927"/>
                    <a:pt x="1856" y="1932"/>
                  </a:cubicBezTo>
                  <a:cubicBezTo>
                    <a:pt x="1861" y="1921"/>
                    <a:pt x="1867" y="1919"/>
                    <a:pt x="1870" y="1910"/>
                  </a:cubicBezTo>
                  <a:cubicBezTo>
                    <a:pt x="1867" y="1911"/>
                    <a:pt x="1864" y="1912"/>
                    <a:pt x="1861" y="1912"/>
                  </a:cubicBezTo>
                  <a:cubicBezTo>
                    <a:pt x="1868" y="1903"/>
                    <a:pt x="1881" y="1904"/>
                    <a:pt x="1878" y="1895"/>
                  </a:cubicBezTo>
                  <a:cubicBezTo>
                    <a:pt x="1873" y="1897"/>
                    <a:pt x="1866" y="1908"/>
                    <a:pt x="1862" y="1905"/>
                  </a:cubicBezTo>
                  <a:cubicBezTo>
                    <a:pt x="1866" y="1901"/>
                    <a:pt x="1877" y="1896"/>
                    <a:pt x="1875" y="1892"/>
                  </a:cubicBezTo>
                  <a:cubicBezTo>
                    <a:pt x="1864" y="1898"/>
                    <a:pt x="1860" y="1901"/>
                    <a:pt x="1856" y="1904"/>
                  </a:cubicBezTo>
                  <a:cubicBezTo>
                    <a:pt x="1854" y="1906"/>
                    <a:pt x="1851" y="1907"/>
                    <a:pt x="1848" y="1909"/>
                  </a:cubicBezTo>
                  <a:cubicBezTo>
                    <a:pt x="1845" y="1912"/>
                    <a:pt x="1841" y="1914"/>
                    <a:pt x="1836" y="1918"/>
                  </a:cubicBezTo>
                  <a:close/>
                  <a:moveTo>
                    <a:pt x="1844" y="1895"/>
                  </a:moveTo>
                  <a:cubicBezTo>
                    <a:pt x="1841" y="1907"/>
                    <a:pt x="1872" y="1896"/>
                    <a:pt x="1868" y="1887"/>
                  </a:cubicBezTo>
                  <a:cubicBezTo>
                    <a:pt x="1859" y="1895"/>
                    <a:pt x="1852" y="1891"/>
                    <a:pt x="1844" y="1895"/>
                  </a:cubicBezTo>
                  <a:close/>
                  <a:moveTo>
                    <a:pt x="1792" y="1915"/>
                  </a:moveTo>
                  <a:cubicBezTo>
                    <a:pt x="1793" y="1913"/>
                    <a:pt x="1796" y="1912"/>
                    <a:pt x="1795" y="1910"/>
                  </a:cubicBezTo>
                  <a:cubicBezTo>
                    <a:pt x="1781" y="1913"/>
                    <a:pt x="1792" y="1918"/>
                    <a:pt x="1791" y="1927"/>
                  </a:cubicBezTo>
                  <a:cubicBezTo>
                    <a:pt x="1794" y="1925"/>
                    <a:pt x="1796" y="1926"/>
                    <a:pt x="1798" y="1929"/>
                  </a:cubicBezTo>
                  <a:cubicBezTo>
                    <a:pt x="1809" y="1919"/>
                    <a:pt x="1793" y="1920"/>
                    <a:pt x="1792" y="1915"/>
                  </a:cubicBezTo>
                  <a:close/>
                  <a:moveTo>
                    <a:pt x="1668" y="2007"/>
                  </a:moveTo>
                  <a:cubicBezTo>
                    <a:pt x="1658" y="2011"/>
                    <a:pt x="1652" y="2016"/>
                    <a:pt x="1656" y="2023"/>
                  </a:cubicBezTo>
                  <a:cubicBezTo>
                    <a:pt x="1649" y="2027"/>
                    <a:pt x="1641" y="2028"/>
                    <a:pt x="1634" y="2030"/>
                  </a:cubicBezTo>
                  <a:cubicBezTo>
                    <a:pt x="1630" y="2031"/>
                    <a:pt x="1627" y="2032"/>
                    <a:pt x="1625" y="2033"/>
                  </a:cubicBezTo>
                  <a:cubicBezTo>
                    <a:pt x="1622" y="2034"/>
                    <a:pt x="1620" y="2036"/>
                    <a:pt x="1619" y="2038"/>
                  </a:cubicBezTo>
                  <a:cubicBezTo>
                    <a:pt x="1619" y="2031"/>
                    <a:pt x="1623" y="2026"/>
                    <a:pt x="1629" y="2021"/>
                  </a:cubicBezTo>
                  <a:cubicBezTo>
                    <a:pt x="1633" y="2023"/>
                    <a:pt x="1631" y="2024"/>
                    <a:pt x="1632" y="2027"/>
                  </a:cubicBezTo>
                  <a:cubicBezTo>
                    <a:pt x="1644" y="2024"/>
                    <a:pt x="1641" y="2016"/>
                    <a:pt x="1653" y="2012"/>
                  </a:cubicBezTo>
                  <a:cubicBezTo>
                    <a:pt x="1652" y="2010"/>
                    <a:pt x="1650" y="2012"/>
                    <a:pt x="1647" y="2013"/>
                  </a:cubicBezTo>
                  <a:cubicBezTo>
                    <a:pt x="1645" y="2007"/>
                    <a:pt x="1668" y="2011"/>
                    <a:pt x="1662" y="2001"/>
                  </a:cubicBezTo>
                  <a:cubicBezTo>
                    <a:pt x="1669" y="1999"/>
                    <a:pt x="1666" y="2002"/>
                    <a:pt x="1668" y="2007"/>
                  </a:cubicBezTo>
                  <a:close/>
                  <a:moveTo>
                    <a:pt x="1814" y="2013"/>
                  </a:moveTo>
                  <a:cubicBezTo>
                    <a:pt x="1816" y="2008"/>
                    <a:pt x="1823" y="2000"/>
                    <a:pt x="1828" y="2000"/>
                  </a:cubicBezTo>
                  <a:cubicBezTo>
                    <a:pt x="1830" y="2008"/>
                    <a:pt x="1818" y="2010"/>
                    <a:pt x="1814" y="2013"/>
                  </a:cubicBezTo>
                  <a:close/>
                  <a:moveTo>
                    <a:pt x="1864" y="1774"/>
                  </a:moveTo>
                  <a:cubicBezTo>
                    <a:pt x="1869" y="1770"/>
                    <a:pt x="1869" y="1773"/>
                    <a:pt x="1876" y="1768"/>
                  </a:cubicBezTo>
                  <a:cubicBezTo>
                    <a:pt x="1873" y="1775"/>
                    <a:pt x="1864" y="1781"/>
                    <a:pt x="1858" y="1784"/>
                  </a:cubicBezTo>
                  <a:cubicBezTo>
                    <a:pt x="1852" y="1786"/>
                    <a:pt x="1851" y="1784"/>
                    <a:pt x="1864" y="1774"/>
                  </a:cubicBezTo>
                  <a:close/>
                  <a:moveTo>
                    <a:pt x="1816" y="1714"/>
                  </a:moveTo>
                  <a:cubicBezTo>
                    <a:pt x="1821" y="1723"/>
                    <a:pt x="1807" y="1731"/>
                    <a:pt x="1799" y="1731"/>
                  </a:cubicBezTo>
                  <a:cubicBezTo>
                    <a:pt x="1795" y="1734"/>
                    <a:pt x="1801" y="1749"/>
                    <a:pt x="1794" y="1742"/>
                  </a:cubicBezTo>
                  <a:cubicBezTo>
                    <a:pt x="1797" y="1739"/>
                    <a:pt x="1797" y="1739"/>
                    <a:pt x="1797" y="1739"/>
                  </a:cubicBezTo>
                  <a:cubicBezTo>
                    <a:pt x="1794" y="1738"/>
                    <a:pt x="1791" y="1736"/>
                    <a:pt x="1788" y="1732"/>
                  </a:cubicBezTo>
                  <a:cubicBezTo>
                    <a:pt x="1793" y="1729"/>
                    <a:pt x="1797" y="1726"/>
                    <a:pt x="1801" y="1723"/>
                  </a:cubicBezTo>
                  <a:cubicBezTo>
                    <a:pt x="1804" y="1720"/>
                    <a:pt x="1806" y="1717"/>
                    <a:pt x="1809" y="1713"/>
                  </a:cubicBezTo>
                  <a:cubicBezTo>
                    <a:pt x="1811" y="1716"/>
                    <a:pt x="1814" y="1717"/>
                    <a:pt x="1816" y="1714"/>
                  </a:cubicBezTo>
                  <a:close/>
                  <a:moveTo>
                    <a:pt x="1822" y="1760"/>
                  </a:moveTo>
                  <a:cubicBezTo>
                    <a:pt x="1812" y="1761"/>
                    <a:pt x="1817" y="1773"/>
                    <a:pt x="1810" y="1767"/>
                  </a:cubicBezTo>
                  <a:cubicBezTo>
                    <a:pt x="1817" y="1763"/>
                    <a:pt x="1807" y="1758"/>
                    <a:pt x="1816" y="1753"/>
                  </a:cubicBezTo>
                  <a:lnTo>
                    <a:pt x="1822" y="1760"/>
                  </a:lnTo>
                  <a:close/>
                  <a:moveTo>
                    <a:pt x="1640" y="1596"/>
                  </a:moveTo>
                  <a:cubicBezTo>
                    <a:pt x="1652" y="1596"/>
                    <a:pt x="1641" y="1595"/>
                    <a:pt x="1649" y="1588"/>
                  </a:cubicBezTo>
                  <a:cubicBezTo>
                    <a:pt x="1650" y="1592"/>
                    <a:pt x="1651" y="1594"/>
                    <a:pt x="1655" y="1592"/>
                  </a:cubicBezTo>
                  <a:cubicBezTo>
                    <a:pt x="1647" y="1603"/>
                    <a:pt x="1648" y="1603"/>
                    <a:pt x="1637" y="1613"/>
                  </a:cubicBezTo>
                  <a:cubicBezTo>
                    <a:pt x="1633" y="1610"/>
                    <a:pt x="1632" y="1607"/>
                    <a:pt x="1634" y="1604"/>
                  </a:cubicBezTo>
                  <a:cubicBezTo>
                    <a:pt x="1637" y="1600"/>
                    <a:pt x="1639" y="1606"/>
                    <a:pt x="1642" y="1606"/>
                  </a:cubicBezTo>
                  <a:cubicBezTo>
                    <a:pt x="1643" y="1603"/>
                    <a:pt x="1646" y="1601"/>
                    <a:pt x="1640" y="1596"/>
                  </a:cubicBezTo>
                  <a:close/>
                  <a:moveTo>
                    <a:pt x="1730" y="1688"/>
                  </a:moveTo>
                  <a:cubicBezTo>
                    <a:pt x="1731" y="1693"/>
                    <a:pt x="1726" y="1697"/>
                    <a:pt x="1720" y="1700"/>
                  </a:cubicBezTo>
                  <a:cubicBezTo>
                    <a:pt x="1714" y="1703"/>
                    <a:pt x="1708" y="1706"/>
                    <a:pt x="1706" y="1711"/>
                  </a:cubicBezTo>
                  <a:cubicBezTo>
                    <a:pt x="1715" y="1721"/>
                    <a:pt x="1718" y="1699"/>
                    <a:pt x="1725" y="1701"/>
                  </a:cubicBezTo>
                  <a:cubicBezTo>
                    <a:pt x="1732" y="1710"/>
                    <a:pt x="1710" y="1722"/>
                    <a:pt x="1704" y="1724"/>
                  </a:cubicBezTo>
                  <a:cubicBezTo>
                    <a:pt x="1703" y="1726"/>
                    <a:pt x="1705" y="1729"/>
                    <a:pt x="1702" y="1731"/>
                  </a:cubicBezTo>
                  <a:cubicBezTo>
                    <a:pt x="1704" y="1732"/>
                    <a:pt x="1706" y="1734"/>
                    <a:pt x="1708" y="1737"/>
                  </a:cubicBezTo>
                  <a:cubicBezTo>
                    <a:pt x="1703" y="1740"/>
                    <a:pt x="1706" y="1745"/>
                    <a:pt x="1699" y="1749"/>
                  </a:cubicBezTo>
                  <a:cubicBezTo>
                    <a:pt x="1698" y="1746"/>
                    <a:pt x="1700" y="1744"/>
                    <a:pt x="1699" y="1741"/>
                  </a:cubicBezTo>
                  <a:cubicBezTo>
                    <a:pt x="1695" y="1736"/>
                    <a:pt x="1690" y="1751"/>
                    <a:pt x="1687" y="1742"/>
                  </a:cubicBezTo>
                  <a:cubicBezTo>
                    <a:pt x="1675" y="1751"/>
                    <a:pt x="1684" y="1759"/>
                    <a:pt x="1679" y="1767"/>
                  </a:cubicBezTo>
                  <a:cubicBezTo>
                    <a:pt x="1672" y="1759"/>
                    <a:pt x="1674" y="1761"/>
                    <a:pt x="1668" y="1755"/>
                  </a:cubicBezTo>
                  <a:cubicBezTo>
                    <a:pt x="1679" y="1749"/>
                    <a:pt x="1678" y="1742"/>
                    <a:pt x="1684" y="1738"/>
                  </a:cubicBezTo>
                  <a:cubicBezTo>
                    <a:pt x="1675" y="1738"/>
                    <a:pt x="1671" y="1743"/>
                    <a:pt x="1666" y="1752"/>
                  </a:cubicBezTo>
                  <a:cubicBezTo>
                    <a:pt x="1663" y="1749"/>
                    <a:pt x="1665" y="1748"/>
                    <a:pt x="1664" y="1745"/>
                  </a:cubicBezTo>
                  <a:cubicBezTo>
                    <a:pt x="1659" y="1749"/>
                    <a:pt x="1651" y="1751"/>
                    <a:pt x="1655" y="1757"/>
                  </a:cubicBezTo>
                  <a:cubicBezTo>
                    <a:pt x="1655" y="1758"/>
                    <a:pt x="1656" y="1758"/>
                    <a:pt x="1657" y="1757"/>
                  </a:cubicBezTo>
                  <a:cubicBezTo>
                    <a:pt x="1661" y="1756"/>
                    <a:pt x="1659" y="1759"/>
                    <a:pt x="1657" y="1760"/>
                  </a:cubicBezTo>
                  <a:cubicBezTo>
                    <a:pt x="1649" y="1760"/>
                    <a:pt x="1656" y="1750"/>
                    <a:pt x="1651" y="1751"/>
                  </a:cubicBezTo>
                  <a:cubicBezTo>
                    <a:pt x="1651" y="1745"/>
                    <a:pt x="1655" y="1742"/>
                    <a:pt x="1659" y="1739"/>
                  </a:cubicBezTo>
                  <a:cubicBezTo>
                    <a:pt x="1663" y="1737"/>
                    <a:pt x="1666" y="1733"/>
                    <a:pt x="1663" y="1727"/>
                  </a:cubicBezTo>
                  <a:cubicBezTo>
                    <a:pt x="1655" y="1726"/>
                    <a:pt x="1639" y="1730"/>
                    <a:pt x="1648" y="1743"/>
                  </a:cubicBezTo>
                  <a:cubicBezTo>
                    <a:pt x="1640" y="1749"/>
                    <a:pt x="1634" y="1755"/>
                    <a:pt x="1625" y="1753"/>
                  </a:cubicBezTo>
                  <a:cubicBezTo>
                    <a:pt x="1629" y="1758"/>
                    <a:pt x="1617" y="1759"/>
                    <a:pt x="1622" y="1765"/>
                  </a:cubicBezTo>
                  <a:cubicBezTo>
                    <a:pt x="1618" y="1767"/>
                    <a:pt x="1616" y="1761"/>
                    <a:pt x="1612" y="1766"/>
                  </a:cubicBezTo>
                  <a:cubicBezTo>
                    <a:pt x="1622" y="1756"/>
                    <a:pt x="1620" y="1754"/>
                    <a:pt x="1629" y="1747"/>
                  </a:cubicBezTo>
                  <a:cubicBezTo>
                    <a:pt x="1624" y="1744"/>
                    <a:pt x="1624" y="1737"/>
                    <a:pt x="1617" y="1729"/>
                  </a:cubicBezTo>
                  <a:cubicBezTo>
                    <a:pt x="1625" y="1723"/>
                    <a:pt x="1631" y="1732"/>
                    <a:pt x="1632" y="1738"/>
                  </a:cubicBezTo>
                  <a:cubicBezTo>
                    <a:pt x="1642" y="1732"/>
                    <a:pt x="1627" y="1728"/>
                    <a:pt x="1629" y="1722"/>
                  </a:cubicBezTo>
                  <a:cubicBezTo>
                    <a:pt x="1622" y="1728"/>
                    <a:pt x="1617" y="1724"/>
                    <a:pt x="1610" y="1729"/>
                  </a:cubicBezTo>
                  <a:cubicBezTo>
                    <a:pt x="1616" y="1729"/>
                    <a:pt x="1615" y="1731"/>
                    <a:pt x="1613" y="1732"/>
                  </a:cubicBezTo>
                  <a:cubicBezTo>
                    <a:pt x="1610" y="1734"/>
                    <a:pt x="1606" y="1734"/>
                    <a:pt x="1604" y="1733"/>
                  </a:cubicBezTo>
                  <a:cubicBezTo>
                    <a:pt x="1605" y="1727"/>
                    <a:pt x="1609" y="1721"/>
                    <a:pt x="1608" y="1715"/>
                  </a:cubicBezTo>
                  <a:cubicBezTo>
                    <a:pt x="1600" y="1714"/>
                    <a:pt x="1601" y="1698"/>
                    <a:pt x="1591" y="1708"/>
                  </a:cubicBezTo>
                  <a:cubicBezTo>
                    <a:pt x="1595" y="1706"/>
                    <a:pt x="1597" y="1707"/>
                    <a:pt x="1597" y="1708"/>
                  </a:cubicBezTo>
                  <a:cubicBezTo>
                    <a:pt x="1597" y="1709"/>
                    <a:pt x="1596" y="1711"/>
                    <a:pt x="1594" y="1712"/>
                  </a:cubicBezTo>
                  <a:cubicBezTo>
                    <a:pt x="1590" y="1715"/>
                    <a:pt x="1583" y="1718"/>
                    <a:pt x="1580" y="1712"/>
                  </a:cubicBezTo>
                  <a:cubicBezTo>
                    <a:pt x="1586" y="1708"/>
                    <a:pt x="1586" y="1708"/>
                    <a:pt x="1586" y="1708"/>
                  </a:cubicBezTo>
                  <a:cubicBezTo>
                    <a:pt x="1583" y="1704"/>
                    <a:pt x="1584" y="1702"/>
                    <a:pt x="1583" y="1700"/>
                  </a:cubicBezTo>
                  <a:cubicBezTo>
                    <a:pt x="1580" y="1694"/>
                    <a:pt x="1582" y="1706"/>
                    <a:pt x="1578" y="1698"/>
                  </a:cubicBezTo>
                  <a:cubicBezTo>
                    <a:pt x="1574" y="1701"/>
                    <a:pt x="1577" y="1706"/>
                    <a:pt x="1569" y="1708"/>
                  </a:cubicBezTo>
                  <a:cubicBezTo>
                    <a:pt x="1569" y="1701"/>
                    <a:pt x="1571" y="1702"/>
                    <a:pt x="1562" y="1702"/>
                  </a:cubicBezTo>
                  <a:cubicBezTo>
                    <a:pt x="1562" y="1700"/>
                    <a:pt x="1562" y="1698"/>
                    <a:pt x="1559" y="1699"/>
                  </a:cubicBezTo>
                  <a:cubicBezTo>
                    <a:pt x="1558" y="1695"/>
                    <a:pt x="1560" y="1693"/>
                    <a:pt x="1563" y="1691"/>
                  </a:cubicBezTo>
                  <a:cubicBezTo>
                    <a:pt x="1560" y="1691"/>
                    <a:pt x="1556" y="1689"/>
                    <a:pt x="1552" y="1690"/>
                  </a:cubicBezTo>
                  <a:cubicBezTo>
                    <a:pt x="1550" y="1686"/>
                    <a:pt x="1555" y="1685"/>
                    <a:pt x="1551" y="1681"/>
                  </a:cubicBezTo>
                  <a:cubicBezTo>
                    <a:pt x="1548" y="1677"/>
                    <a:pt x="1545" y="1679"/>
                    <a:pt x="1541" y="1682"/>
                  </a:cubicBezTo>
                  <a:cubicBezTo>
                    <a:pt x="1544" y="1683"/>
                    <a:pt x="1546" y="1683"/>
                    <a:pt x="1548" y="1683"/>
                  </a:cubicBezTo>
                  <a:cubicBezTo>
                    <a:pt x="1549" y="1685"/>
                    <a:pt x="1546" y="1686"/>
                    <a:pt x="1544" y="1688"/>
                  </a:cubicBezTo>
                  <a:cubicBezTo>
                    <a:pt x="1542" y="1689"/>
                    <a:pt x="1540" y="1690"/>
                    <a:pt x="1542" y="1694"/>
                  </a:cubicBezTo>
                  <a:cubicBezTo>
                    <a:pt x="1540" y="1693"/>
                    <a:pt x="1538" y="1685"/>
                    <a:pt x="1532" y="1687"/>
                  </a:cubicBezTo>
                  <a:cubicBezTo>
                    <a:pt x="1529" y="1691"/>
                    <a:pt x="1532" y="1690"/>
                    <a:pt x="1535" y="1695"/>
                  </a:cubicBezTo>
                  <a:cubicBezTo>
                    <a:pt x="1528" y="1695"/>
                    <a:pt x="1529" y="1698"/>
                    <a:pt x="1523" y="1699"/>
                  </a:cubicBezTo>
                  <a:cubicBezTo>
                    <a:pt x="1522" y="1695"/>
                    <a:pt x="1524" y="1692"/>
                    <a:pt x="1528" y="1689"/>
                  </a:cubicBezTo>
                  <a:cubicBezTo>
                    <a:pt x="1521" y="1686"/>
                    <a:pt x="1521" y="1696"/>
                    <a:pt x="1514" y="1694"/>
                  </a:cubicBezTo>
                  <a:cubicBezTo>
                    <a:pt x="1514" y="1689"/>
                    <a:pt x="1516" y="1685"/>
                    <a:pt x="1521" y="1683"/>
                  </a:cubicBezTo>
                  <a:cubicBezTo>
                    <a:pt x="1527" y="1685"/>
                    <a:pt x="1534" y="1680"/>
                    <a:pt x="1541" y="1677"/>
                  </a:cubicBezTo>
                  <a:cubicBezTo>
                    <a:pt x="1548" y="1674"/>
                    <a:pt x="1555" y="1673"/>
                    <a:pt x="1562" y="1685"/>
                  </a:cubicBezTo>
                  <a:cubicBezTo>
                    <a:pt x="1564" y="1680"/>
                    <a:pt x="1570" y="1679"/>
                    <a:pt x="1575" y="1678"/>
                  </a:cubicBezTo>
                  <a:cubicBezTo>
                    <a:pt x="1580" y="1676"/>
                    <a:pt x="1585" y="1675"/>
                    <a:pt x="1585" y="1670"/>
                  </a:cubicBezTo>
                  <a:cubicBezTo>
                    <a:pt x="1586" y="1673"/>
                    <a:pt x="1587" y="1676"/>
                    <a:pt x="1590" y="1680"/>
                  </a:cubicBezTo>
                  <a:cubicBezTo>
                    <a:pt x="1583" y="1684"/>
                    <a:pt x="1577" y="1680"/>
                    <a:pt x="1570" y="1682"/>
                  </a:cubicBezTo>
                  <a:cubicBezTo>
                    <a:pt x="1574" y="1686"/>
                    <a:pt x="1580" y="1686"/>
                    <a:pt x="1585" y="1685"/>
                  </a:cubicBezTo>
                  <a:cubicBezTo>
                    <a:pt x="1591" y="1685"/>
                    <a:pt x="1596" y="1685"/>
                    <a:pt x="1597" y="1691"/>
                  </a:cubicBezTo>
                  <a:cubicBezTo>
                    <a:pt x="1593" y="1691"/>
                    <a:pt x="1590" y="1690"/>
                    <a:pt x="1586" y="1690"/>
                  </a:cubicBezTo>
                  <a:cubicBezTo>
                    <a:pt x="1582" y="1691"/>
                    <a:pt x="1578" y="1691"/>
                    <a:pt x="1574" y="1695"/>
                  </a:cubicBezTo>
                  <a:cubicBezTo>
                    <a:pt x="1578" y="1696"/>
                    <a:pt x="1582" y="1696"/>
                    <a:pt x="1587" y="1696"/>
                  </a:cubicBezTo>
                  <a:cubicBezTo>
                    <a:pt x="1591" y="1695"/>
                    <a:pt x="1595" y="1694"/>
                    <a:pt x="1599" y="1694"/>
                  </a:cubicBezTo>
                  <a:cubicBezTo>
                    <a:pt x="1602" y="1693"/>
                    <a:pt x="1601" y="1690"/>
                    <a:pt x="1604" y="1688"/>
                  </a:cubicBezTo>
                  <a:cubicBezTo>
                    <a:pt x="1602" y="1682"/>
                    <a:pt x="1598" y="1688"/>
                    <a:pt x="1595" y="1681"/>
                  </a:cubicBezTo>
                  <a:cubicBezTo>
                    <a:pt x="1600" y="1682"/>
                    <a:pt x="1606" y="1681"/>
                    <a:pt x="1611" y="1676"/>
                  </a:cubicBezTo>
                  <a:cubicBezTo>
                    <a:pt x="1609" y="1673"/>
                    <a:pt x="1607" y="1673"/>
                    <a:pt x="1605" y="1670"/>
                  </a:cubicBezTo>
                  <a:cubicBezTo>
                    <a:pt x="1609" y="1667"/>
                    <a:pt x="1612" y="1672"/>
                    <a:pt x="1616" y="1673"/>
                  </a:cubicBezTo>
                  <a:cubicBezTo>
                    <a:pt x="1615" y="1670"/>
                    <a:pt x="1613" y="1668"/>
                    <a:pt x="1620" y="1664"/>
                  </a:cubicBezTo>
                  <a:cubicBezTo>
                    <a:pt x="1620" y="1672"/>
                    <a:pt x="1619" y="1683"/>
                    <a:pt x="1609" y="1680"/>
                  </a:cubicBezTo>
                  <a:cubicBezTo>
                    <a:pt x="1606" y="1683"/>
                    <a:pt x="1613" y="1693"/>
                    <a:pt x="1605" y="1690"/>
                  </a:cubicBezTo>
                  <a:cubicBezTo>
                    <a:pt x="1613" y="1693"/>
                    <a:pt x="1621" y="1696"/>
                    <a:pt x="1630" y="1690"/>
                  </a:cubicBezTo>
                  <a:cubicBezTo>
                    <a:pt x="1631" y="1693"/>
                    <a:pt x="1639" y="1699"/>
                    <a:pt x="1633" y="1701"/>
                  </a:cubicBezTo>
                  <a:cubicBezTo>
                    <a:pt x="1641" y="1701"/>
                    <a:pt x="1646" y="1694"/>
                    <a:pt x="1651" y="1689"/>
                  </a:cubicBezTo>
                  <a:cubicBezTo>
                    <a:pt x="1656" y="1684"/>
                    <a:pt x="1661" y="1680"/>
                    <a:pt x="1669" y="1685"/>
                  </a:cubicBezTo>
                  <a:cubicBezTo>
                    <a:pt x="1665" y="1689"/>
                    <a:pt x="1664" y="1693"/>
                    <a:pt x="1669" y="1698"/>
                  </a:cubicBezTo>
                  <a:cubicBezTo>
                    <a:pt x="1663" y="1697"/>
                    <a:pt x="1663" y="1703"/>
                    <a:pt x="1661" y="1707"/>
                  </a:cubicBezTo>
                  <a:cubicBezTo>
                    <a:pt x="1665" y="1712"/>
                    <a:pt x="1671" y="1696"/>
                    <a:pt x="1674" y="1705"/>
                  </a:cubicBezTo>
                  <a:cubicBezTo>
                    <a:pt x="1677" y="1703"/>
                    <a:pt x="1679" y="1700"/>
                    <a:pt x="1678" y="1697"/>
                  </a:cubicBezTo>
                  <a:cubicBezTo>
                    <a:pt x="1676" y="1695"/>
                    <a:pt x="1674" y="1698"/>
                    <a:pt x="1672" y="1699"/>
                  </a:cubicBezTo>
                  <a:cubicBezTo>
                    <a:pt x="1677" y="1691"/>
                    <a:pt x="1678" y="1686"/>
                    <a:pt x="1687" y="1681"/>
                  </a:cubicBezTo>
                  <a:cubicBezTo>
                    <a:pt x="1686" y="1690"/>
                    <a:pt x="1692" y="1691"/>
                    <a:pt x="1692" y="1700"/>
                  </a:cubicBezTo>
                  <a:cubicBezTo>
                    <a:pt x="1688" y="1699"/>
                    <a:pt x="1684" y="1703"/>
                    <a:pt x="1680" y="1706"/>
                  </a:cubicBezTo>
                  <a:cubicBezTo>
                    <a:pt x="1688" y="1716"/>
                    <a:pt x="1709" y="1706"/>
                    <a:pt x="1709" y="1695"/>
                  </a:cubicBezTo>
                  <a:cubicBezTo>
                    <a:pt x="1712" y="1696"/>
                    <a:pt x="1716" y="1695"/>
                    <a:pt x="1719" y="1693"/>
                  </a:cubicBezTo>
                  <a:cubicBezTo>
                    <a:pt x="1723" y="1692"/>
                    <a:pt x="1726" y="1689"/>
                    <a:pt x="1730" y="1688"/>
                  </a:cubicBezTo>
                  <a:close/>
                  <a:moveTo>
                    <a:pt x="1608" y="1697"/>
                  </a:moveTo>
                  <a:cubicBezTo>
                    <a:pt x="1604" y="1704"/>
                    <a:pt x="1595" y="1693"/>
                    <a:pt x="1596" y="1699"/>
                  </a:cubicBezTo>
                  <a:cubicBezTo>
                    <a:pt x="1600" y="1699"/>
                    <a:pt x="1603" y="1702"/>
                    <a:pt x="1602" y="1705"/>
                  </a:cubicBezTo>
                  <a:cubicBezTo>
                    <a:pt x="1606" y="1703"/>
                    <a:pt x="1610" y="1701"/>
                    <a:pt x="1608" y="1697"/>
                  </a:cubicBezTo>
                  <a:close/>
                  <a:moveTo>
                    <a:pt x="1622" y="1716"/>
                  </a:moveTo>
                  <a:cubicBezTo>
                    <a:pt x="1620" y="1712"/>
                    <a:pt x="1625" y="1710"/>
                    <a:pt x="1621" y="1706"/>
                  </a:cubicBezTo>
                  <a:cubicBezTo>
                    <a:pt x="1616" y="1709"/>
                    <a:pt x="1616" y="1709"/>
                    <a:pt x="1616" y="1709"/>
                  </a:cubicBezTo>
                  <a:cubicBezTo>
                    <a:pt x="1614" y="1707"/>
                    <a:pt x="1612" y="1703"/>
                    <a:pt x="1609" y="1706"/>
                  </a:cubicBezTo>
                  <a:cubicBezTo>
                    <a:pt x="1617" y="1711"/>
                    <a:pt x="1612" y="1713"/>
                    <a:pt x="1610" y="1718"/>
                  </a:cubicBezTo>
                  <a:cubicBezTo>
                    <a:pt x="1615" y="1718"/>
                    <a:pt x="1616" y="1713"/>
                    <a:pt x="1622" y="1716"/>
                  </a:cubicBezTo>
                  <a:close/>
                  <a:moveTo>
                    <a:pt x="1686" y="1718"/>
                  </a:moveTo>
                  <a:cubicBezTo>
                    <a:pt x="1682" y="1717"/>
                    <a:pt x="1667" y="1720"/>
                    <a:pt x="1671" y="1727"/>
                  </a:cubicBezTo>
                  <a:cubicBezTo>
                    <a:pt x="1676" y="1719"/>
                    <a:pt x="1687" y="1725"/>
                    <a:pt x="1686" y="1718"/>
                  </a:cubicBezTo>
                  <a:close/>
                  <a:moveTo>
                    <a:pt x="1685" y="1730"/>
                  </a:moveTo>
                  <a:cubicBezTo>
                    <a:pt x="1688" y="1727"/>
                    <a:pt x="1700" y="1728"/>
                    <a:pt x="1694" y="1721"/>
                  </a:cubicBezTo>
                  <a:cubicBezTo>
                    <a:pt x="1692" y="1724"/>
                    <a:pt x="1682" y="1726"/>
                    <a:pt x="1685" y="1730"/>
                  </a:cubicBezTo>
                  <a:close/>
                  <a:moveTo>
                    <a:pt x="1836" y="1826"/>
                  </a:moveTo>
                  <a:cubicBezTo>
                    <a:pt x="1840" y="1836"/>
                    <a:pt x="1827" y="1829"/>
                    <a:pt x="1821" y="1838"/>
                  </a:cubicBezTo>
                  <a:cubicBezTo>
                    <a:pt x="1820" y="1827"/>
                    <a:pt x="1829" y="1835"/>
                    <a:pt x="1836" y="1826"/>
                  </a:cubicBezTo>
                  <a:close/>
                  <a:moveTo>
                    <a:pt x="1595" y="1558"/>
                  </a:moveTo>
                  <a:cubicBezTo>
                    <a:pt x="1594" y="1558"/>
                    <a:pt x="1593" y="1556"/>
                    <a:pt x="1594" y="1556"/>
                  </a:cubicBezTo>
                  <a:cubicBezTo>
                    <a:pt x="1592" y="1554"/>
                    <a:pt x="1591" y="1556"/>
                    <a:pt x="1589" y="1557"/>
                  </a:cubicBezTo>
                  <a:cubicBezTo>
                    <a:pt x="1586" y="1554"/>
                    <a:pt x="1586" y="1552"/>
                    <a:pt x="1585" y="1549"/>
                  </a:cubicBezTo>
                  <a:cubicBezTo>
                    <a:pt x="1588" y="1549"/>
                    <a:pt x="1595" y="1553"/>
                    <a:pt x="1595" y="1558"/>
                  </a:cubicBezTo>
                  <a:close/>
                  <a:moveTo>
                    <a:pt x="1661" y="1873"/>
                  </a:moveTo>
                  <a:cubicBezTo>
                    <a:pt x="1683" y="1864"/>
                    <a:pt x="1691" y="1865"/>
                    <a:pt x="1710" y="1852"/>
                  </a:cubicBezTo>
                  <a:cubicBezTo>
                    <a:pt x="1710" y="1855"/>
                    <a:pt x="1710" y="1857"/>
                    <a:pt x="1713" y="1856"/>
                  </a:cubicBezTo>
                  <a:cubicBezTo>
                    <a:pt x="1710" y="1869"/>
                    <a:pt x="1700" y="1867"/>
                    <a:pt x="1696" y="1877"/>
                  </a:cubicBezTo>
                  <a:cubicBezTo>
                    <a:pt x="1694" y="1867"/>
                    <a:pt x="1686" y="1878"/>
                    <a:pt x="1682" y="1876"/>
                  </a:cubicBezTo>
                  <a:cubicBezTo>
                    <a:pt x="1681" y="1874"/>
                    <a:pt x="1683" y="1873"/>
                    <a:pt x="1684" y="1871"/>
                  </a:cubicBezTo>
                  <a:cubicBezTo>
                    <a:pt x="1682" y="1870"/>
                    <a:pt x="1680" y="1869"/>
                    <a:pt x="1676" y="1871"/>
                  </a:cubicBezTo>
                  <a:cubicBezTo>
                    <a:pt x="1674" y="1873"/>
                    <a:pt x="1677" y="1876"/>
                    <a:pt x="1678" y="1878"/>
                  </a:cubicBezTo>
                  <a:cubicBezTo>
                    <a:pt x="1671" y="1877"/>
                    <a:pt x="1666" y="1878"/>
                    <a:pt x="1669" y="1886"/>
                  </a:cubicBezTo>
                  <a:cubicBezTo>
                    <a:pt x="1663" y="1885"/>
                    <a:pt x="1651" y="1888"/>
                    <a:pt x="1653" y="1877"/>
                  </a:cubicBezTo>
                  <a:cubicBezTo>
                    <a:pt x="1654" y="1881"/>
                    <a:pt x="1664" y="1883"/>
                    <a:pt x="1661" y="1873"/>
                  </a:cubicBezTo>
                  <a:close/>
                  <a:moveTo>
                    <a:pt x="1702" y="1942"/>
                  </a:moveTo>
                  <a:cubicBezTo>
                    <a:pt x="1701" y="1940"/>
                    <a:pt x="1700" y="1941"/>
                    <a:pt x="1698" y="1941"/>
                  </a:cubicBezTo>
                  <a:cubicBezTo>
                    <a:pt x="1696" y="1938"/>
                    <a:pt x="1696" y="1938"/>
                    <a:pt x="1696" y="1938"/>
                  </a:cubicBezTo>
                  <a:cubicBezTo>
                    <a:pt x="1701" y="1927"/>
                    <a:pt x="1723" y="1930"/>
                    <a:pt x="1723" y="1916"/>
                  </a:cubicBezTo>
                  <a:cubicBezTo>
                    <a:pt x="1733" y="1927"/>
                    <a:pt x="1706" y="1929"/>
                    <a:pt x="1702" y="1942"/>
                  </a:cubicBezTo>
                  <a:close/>
                  <a:moveTo>
                    <a:pt x="604" y="1880"/>
                  </a:moveTo>
                  <a:cubicBezTo>
                    <a:pt x="604" y="1876"/>
                    <a:pt x="599" y="1873"/>
                    <a:pt x="593" y="1868"/>
                  </a:cubicBezTo>
                  <a:cubicBezTo>
                    <a:pt x="586" y="1864"/>
                    <a:pt x="579" y="1858"/>
                    <a:pt x="574" y="1851"/>
                  </a:cubicBezTo>
                  <a:cubicBezTo>
                    <a:pt x="578" y="1847"/>
                    <a:pt x="583" y="1851"/>
                    <a:pt x="587" y="1850"/>
                  </a:cubicBezTo>
                  <a:cubicBezTo>
                    <a:pt x="576" y="1841"/>
                    <a:pt x="564" y="1832"/>
                    <a:pt x="553" y="1823"/>
                  </a:cubicBezTo>
                  <a:cubicBezTo>
                    <a:pt x="553" y="1824"/>
                    <a:pt x="553" y="1827"/>
                    <a:pt x="554" y="1827"/>
                  </a:cubicBezTo>
                  <a:cubicBezTo>
                    <a:pt x="547" y="1831"/>
                    <a:pt x="535" y="1827"/>
                    <a:pt x="531" y="1817"/>
                  </a:cubicBezTo>
                  <a:cubicBezTo>
                    <a:pt x="535" y="1809"/>
                    <a:pt x="552" y="1834"/>
                    <a:pt x="549" y="1821"/>
                  </a:cubicBezTo>
                  <a:cubicBezTo>
                    <a:pt x="550" y="1821"/>
                    <a:pt x="550" y="1821"/>
                    <a:pt x="551" y="1821"/>
                  </a:cubicBezTo>
                  <a:cubicBezTo>
                    <a:pt x="545" y="1816"/>
                    <a:pt x="538" y="1811"/>
                    <a:pt x="532" y="1806"/>
                  </a:cubicBezTo>
                  <a:cubicBezTo>
                    <a:pt x="526" y="1800"/>
                    <a:pt x="521" y="1795"/>
                    <a:pt x="515" y="1790"/>
                  </a:cubicBezTo>
                  <a:cubicBezTo>
                    <a:pt x="509" y="1785"/>
                    <a:pt x="503" y="1779"/>
                    <a:pt x="498" y="1774"/>
                  </a:cubicBezTo>
                  <a:cubicBezTo>
                    <a:pt x="492" y="1769"/>
                    <a:pt x="487" y="1763"/>
                    <a:pt x="482" y="1758"/>
                  </a:cubicBezTo>
                  <a:cubicBezTo>
                    <a:pt x="493" y="1759"/>
                    <a:pt x="504" y="1770"/>
                    <a:pt x="515" y="1780"/>
                  </a:cubicBezTo>
                  <a:cubicBezTo>
                    <a:pt x="525" y="1790"/>
                    <a:pt x="534" y="1801"/>
                    <a:pt x="540" y="1799"/>
                  </a:cubicBezTo>
                  <a:cubicBezTo>
                    <a:pt x="543" y="1796"/>
                    <a:pt x="548" y="1805"/>
                    <a:pt x="552" y="1807"/>
                  </a:cubicBezTo>
                  <a:cubicBezTo>
                    <a:pt x="555" y="1807"/>
                    <a:pt x="557" y="1806"/>
                    <a:pt x="560" y="1805"/>
                  </a:cubicBezTo>
                  <a:cubicBezTo>
                    <a:pt x="561" y="1797"/>
                    <a:pt x="551" y="1781"/>
                    <a:pt x="542" y="1769"/>
                  </a:cubicBezTo>
                  <a:cubicBezTo>
                    <a:pt x="532" y="1758"/>
                    <a:pt x="520" y="1753"/>
                    <a:pt x="515" y="1771"/>
                  </a:cubicBezTo>
                  <a:cubicBezTo>
                    <a:pt x="520" y="1778"/>
                    <a:pt x="525" y="1769"/>
                    <a:pt x="531" y="1777"/>
                  </a:cubicBezTo>
                  <a:cubicBezTo>
                    <a:pt x="532" y="1776"/>
                    <a:pt x="530" y="1774"/>
                    <a:pt x="529" y="1773"/>
                  </a:cubicBezTo>
                  <a:cubicBezTo>
                    <a:pt x="539" y="1774"/>
                    <a:pt x="542" y="1782"/>
                    <a:pt x="551" y="1789"/>
                  </a:cubicBezTo>
                  <a:cubicBezTo>
                    <a:pt x="549" y="1792"/>
                    <a:pt x="545" y="1795"/>
                    <a:pt x="548" y="1797"/>
                  </a:cubicBezTo>
                  <a:cubicBezTo>
                    <a:pt x="545" y="1797"/>
                    <a:pt x="543" y="1796"/>
                    <a:pt x="541" y="1794"/>
                  </a:cubicBezTo>
                  <a:cubicBezTo>
                    <a:pt x="539" y="1792"/>
                    <a:pt x="538" y="1789"/>
                    <a:pt x="536" y="1786"/>
                  </a:cubicBezTo>
                  <a:cubicBezTo>
                    <a:pt x="532" y="1782"/>
                    <a:pt x="529" y="1778"/>
                    <a:pt x="522" y="1784"/>
                  </a:cubicBezTo>
                  <a:cubicBezTo>
                    <a:pt x="521" y="1778"/>
                    <a:pt x="517" y="1776"/>
                    <a:pt x="513" y="1773"/>
                  </a:cubicBezTo>
                  <a:cubicBezTo>
                    <a:pt x="508" y="1771"/>
                    <a:pt x="503" y="1768"/>
                    <a:pt x="499" y="1760"/>
                  </a:cubicBezTo>
                  <a:cubicBezTo>
                    <a:pt x="507" y="1752"/>
                    <a:pt x="507" y="1752"/>
                    <a:pt x="507" y="1752"/>
                  </a:cubicBezTo>
                  <a:cubicBezTo>
                    <a:pt x="507" y="1757"/>
                    <a:pt x="512" y="1761"/>
                    <a:pt x="508" y="1765"/>
                  </a:cubicBezTo>
                  <a:cubicBezTo>
                    <a:pt x="514" y="1768"/>
                    <a:pt x="510" y="1758"/>
                    <a:pt x="516" y="1756"/>
                  </a:cubicBezTo>
                  <a:cubicBezTo>
                    <a:pt x="519" y="1751"/>
                    <a:pt x="506" y="1747"/>
                    <a:pt x="516" y="1743"/>
                  </a:cubicBezTo>
                  <a:cubicBezTo>
                    <a:pt x="513" y="1740"/>
                    <a:pt x="511" y="1741"/>
                    <a:pt x="508" y="1738"/>
                  </a:cubicBezTo>
                  <a:cubicBezTo>
                    <a:pt x="516" y="1734"/>
                    <a:pt x="508" y="1730"/>
                    <a:pt x="504" y="1725"/>
                  </a:cubicBezTo>
                  <a:cubicBezTo>
                    <a:pt x="516" y="1718"/>
                    <a:pt x="521" y="1746"/>
                    <a:pt x="516" y="1746"/>
                  </a:cubicBezTo>
                  <a:cubicBezTo>
                    <a:pt x="523" y="1751"/>
                    <a:pt x="530" y="1755"/>
                    <a:pt x="536" y="1759"/>
                  </a:cubicBezTo>
                  <a:cubicBezTo>
                    <a:pt x="543" y="1762"/>
                    <a:pt x="549" y="1765"/>
                    <a:pt x="555" y="1768"/>
                  </a:cubicBezTo>
                  <a:cubicBezTo>
                    <a:pt x="560" y="1770"/>
                    <a:pt x="566" y="1771"/>
                    <a:pt x="572" y="1772"/>
                  </a:cubicBezTo>
                  <a:cubicBezTo>
                    <a:pt x="577" y="1773"/>
                    <a:pt x="582" y="1774"/>
                    <a:pt x="588" y="1774"/>
                  </a:cubicBezTo>
                  <a:cubicBezTo>
                    <a:pt x="589" y="1777"/>
                    <a:pt x="585" y="1776"/>
                    <a:pt x="583" y="1779"/>
                  </a:cubicBezTo>
                  <a:cubicBezTo>
                    <a:pt x="591" y="1782"/>
                    <a:pt x="595" y="1786"/>
                    <a:pt x="599" y="1790"/>
                  </a:cubicBezTo>
                  <a:cubicBezTo>
                    <a:pt x="604" y="1795"/>
                    <a:pt x="609" y="1799"/>
                    <a:pt x="617" y="1805"/>
                  </a:cubicBezTo>
                  <a:cubicBezTo>
                    <a:pt x="610" y="1807"/>
                    <a:pt x="601" y="1801"/>
                    <a:pt x="593" y="1795"/>
                  </a:cubicBezTo>
                  <a:cubicBezTo>
                    <a:pt x="584" y="1788"/>
                    <a:pt x="576" y="1781"/>
                    <a:pt x="568" y="1780"/>
                  </a:cubicBezTo>
                  <a:cubicBezTo>
                    <a:pt x="565" y="1788"/>
                    <a:pt x="569" y="1796"/>
                    <a:pt x="572" y="1804"/>
                  </a:cubicBezTo>
                  <a:cubicBezTo>
                    <a:pt x="568" y="1804"/>
                    <a:pt x="565" y="1815"/>
                    <a:pt x="559" y="1809"/>
                  </a:cubicBezTo>
                  <a:cubicBezTo>
                    <a:pt x="556" y="1812"/>
                    <a:pt x="558" y="1814"/>
                    <a:pt x="557" y="1816"/>
                  </a:cubicBezTo>
                  <a:cubicBezTo>
                    <a:pt x="561" y="1821"/>
                    <a:pt x="563" y="1816"/>
                    <a:pt x="567" y="1818"/>
                  </a:cubicBezTo>
                  <a:cubicBezTo>
                    <a:pt x="567" y="1816"/>
                    <a:pt x="567" y="1814"/>
                    <a:pt x="566" y="1812"/>
                  </a:cubicBezTo>
                  <a:cubicBezTo>
                    <a:pt x="571" y="1813"/>
                    <a:pt x="574" y="1815"/>
                    <a:pt x="578" y="1818"/>
                  </a:cubicBezTo>
                  <a:cubicBezTo>
                    <a:pt x="582" y="1820"/>
                    <a:pt x="585" y="1823"/>
                    <a:pt x="589" y="1824"/>
                  </a:cubicBezTo>
                  <a:cubicBezTo>
                    <a:pt x="592" y="1820"/>
                    <a:pt x="590" y="1817"/>
                    <a:pt x="588" y="1813"/>
                  </a:cubicBezTo>
                  <a:cubicBezTo>
                    <a:pt x="584" y="1810"/>
                    <a:pt x="581" y="1810"/>
                    <a:pt x="579" y="1814"/>
                  </a:cubicBezTo>
                  <a:cubicBezTo>
                    <a:pt x="573" y="1803"/>
                    <a:pt x="580" y="1800"/>
                    <a:pt x="572" y="1789"/>
                  </a:cubicBezTo>
                  <a:cubicBezTo>
                    <a:pt x="584" y="1789"/>
                    <a:pt x="588" y="1797"/>
                    <a:pt x="593" y="1805"/>
                  </a:cubicBezTo>
                  <a:cubicBezTo>
                    <a:pt x="598" y="1812"/>
                    <a:pt x="602" y="1820"/>
                    <a:pt x="612" y="1820"/>
                  </a:cubicBezTo>
                  <a:cubicBezTo>
                    <a:pt x="612" y="1818"/>
                    <a:pt x="612" y="1816"/>
                    <a:pt x="614" y="1813"/>
                  </a:cubicBezTo>
                  <a:cubicBezTo>
                    <a:pt x="610" y="1813"/>
                    <a:pt x="603" y="1814"/>
                    <a:pt x="602" y="1807"/>
                  </a:cubicBezTo>
                  <a:cubicBezTo>
                    <a:pt x="607" y="1806"/>
                    <a:pt x="614" y="1810"/>
                    <a:pt x="621" y="1815"/>
                  </a:cubicBezTo>
                  <a:cubicBezTo>
                    <a:pt x="620" y="1808"/>
                    <a:pt x="618" y="1806"/>
                    <a:pt x="626" y="1804"/>
                  </a:cubicBezTo>
                  <a:cubicBezTo>
                    <a:pt x="620" y="1800"/>
                    <a:pt x="610" y="1795"/>
                    <a:pt x="604" y="1789"/>
                  </a:cubicBezTo>
                  <a:cubicBezTo>
                    <a:pt x="597" y="1784"/>
                    <a:pt x="593" y="1778"/>
                    <a:pt x="598" y="1774"/>
                  </a:cubicBezTo>
                  <a:cubicBezTo>
                    <a:pt x="595" y="1775"/>
                    <a:pt x="591" y="1771"/>
                    <a:pt x="587" y="1768"/>
                  </a:cubicBezTo>
                  <a:cubicBezTo>
                    <a:pt x="580" y="1775"/>
                    <a:pt x="567" y="1764"/>
                    <a:pt x="559" y="1753"/>
                  </a:cubicBezTo>
                  <a:cubicBezTo>
                    <a:pt x="563" y="1754"/>
                    <a:pt x="571" y="1755"/>
                    <a:pt x="566" y="1748"/>
                  </a:cubicBezTo>
                  <a:cubicBezTo>
                    <a:pt x="571" y="1749"/>
                    <a:pt x="574" y="1751"/>
                    <a:pt x="578" y="1752"/>
                  </a:cubicBezTo>
                  <a:cubicBezTo>
                    <a:pt x="581" y="1754"/>
                    <a:pt x="584" y="1756"/>
                    <a:pt x="587" y="1758"/>
                  </a:cubicBezTo>
                  <a:cubicBezTo>
                    <a:pt x="592" y="1761"/>
                    <a:pt x="596" y="1766"/>
                    <a:pt x="600" y="1771"/>
                  </a:cubicBezTo>
                  <a:cubicBezTo>
                    <a:pt x="607" y="1780"/>
                    <a:pt x="612" y="1790"/>
                    <a:pt x="622" y="1798"/>
                  </a:cubicBezTo>
                  <a:cubicBezTo>
                    <a:pt x="627" y="1800"/>
                    <a:pt x="634" y="1801"/>
                    <a:pt x="641" y="1805"/>
                  </a:cubicBezTo>
                  <a:cubicBezTo>
                    <a:pt x="647" y="1808"/>
                    <a:pt x="652" y="1813"/>
                    <a:pt x="652" y="1821"/>
                  </a:cubicBezTo>
                  <a:cubicBezTo>
                    <a:pt x="644" y="1820"/>
                    <a:pt x="643" y="1814"/>
                    <a:pt x="634" y="1809"/>
                  </a:cubicBezTo>
                  <a:cubicBezTo>
                    <a:pt x="636" y="1817"/>
                    <a:pt x="642" y="1816"/>
                    <a:pt x="646" y="1822"/>
                  </a:cubicBezTo>
                  <a:cubicBezTo>
                    <a:pt x="638" y="1829"/>
                    <a:pt x="634" y="1811"/>
                    <a:pt x="625" y="1813"/>
                  </a:cubicBezTo>
                  <a:cubicBezTo>
                    <a:pt x="620" y="1817"/>
                    <a:pt x="626" y="1819"/>
                    <a:pt x="624" y="1823"/>
                  </a:cubicBezTo>
                  <a:cubicBezTo>
                    <a:pt x="630" y="1829"/>
                    <a:pt x="633" y="1819"/>
                    <a:pt x="640" y="1827"/>
                  </a:cubicBezTo>
                  <a:cubicBezTo>
                    <a:pt x="637" y="1828"/>
                    <a:pt x="633" y="1827"/>
                    <a:pt x="630" y="1830"/>
                  </a:cubicBezTo>
                  <a:cubicBezTo>
                    <a:pt x="633" y="1834"/>
                    <a:pt x="636" y="1838"/>
                    <a:pt x="638" y="1846"/>
                  </a:cubicBezTo>
                  <a:cubicBezTo>
                    <a:pt x="641" y="1847"/>
                    <a:pt x="643" y="1838"/>
                    <a:pt x="650" y="1841"/>
                  </a:cubicBezTo>
                  <a:cubicBezTo>
                    <a:pt x="656" y="1841"/>
                    <a:pt x="649" y="1852"/>
                    <a:pt x="656" y="1848"/>
                  </a:cubicBezTo>
                  <a:cubicBezTo>
                    <a:pt x="653" y="1851"/>
                    <a:pt x="655" y="1858"/>
                    <a:pt x="666" y="1858"/>
                  </a:cubicBezTo>
                  <a:cubicBezTo>
                    <a:pt x="660" y="1860"/>
                    <a:pt x="664" y="1861"/>
                    <a:pt x="661" y="1866"/>
                  </a:cubicBezTo>
                  <a:cubicBezTo>
                    <a:pt x="653" y="1862"/>
                    <a:pt x="654" y="1857"/>
                    <a:pt x="651" y="1852"/>
                  </a:cubicBezTo>
                  <a:cubicBezTo>
                    <a:pt x="647" y="1850"/>
                    <a:pt x="649" y="1859"/>
                    <a:pt x="644" y="1863"/>
                  </a:cubicBezTo>
                  <a:cubicBezTo>
                    <a:pt x="636" y="1858"/>
                    <a:pt x="636" y="1858"/>
                    <a:pt x="636" y="1858"/>
                  </a:cubicBezTo>
                  <a:cubicBezTo>
                    <a:pt x="638" y="1856"/>
                    <a:pt x="641" y="1857"/>
                    <a:pt x="644" y="1855"/>
                  </a:cubicBezTo>
                  <a:cubicBezTo>
                    <a:pt x="634" y="1848"/>
                    <a:pt x="626" y="1843"/>
                    <a:pt x="618" y="1839"/>
                  </a:cubicBezTo>
                  <a:cubicBezTo>
                    <a:pt x="610" y="1835"/>
                    <a:pt x="602" y="1832"/>
                    <a:pt x="592" y="1832"/>
                  </a:cubicBezTo>
                  <a:cubicBezTo>
                    <a:pt x="593" y="1828"/>
                    <a:pt x="596" y="1830"/>
                    <a:pt x="598" y="1831"/>
                  </a:cubicBezTo>
                  <a:cubicBezTo>
                    <a:pt x="600" y="1826"/>
                    <a:pt x="590" y="1824"/>
                    <a:pt x="590" y="1831"/>
                  </a:cubicBezTo>
                  <a:cubicBezTo>
                    <a:pt x="586" y="1834"/>
                    <a:pt x="599" y="1836"/>
                    <a:pt x="592" y="1840"/>
                  </a:cubicBezTo>
                  <a:cubicBezTo>
                    <a:pt x="590" y="1833"/>
                    <a:pt x="585" y="1836"/>
                    <a:pt x="581" y="1835"/>
                  </a:cubicBezTo>
                  <a:cubicBezTo>
                    <a:pt x="579" y="1842"/>
                    <a:pt x="589" y="1838"/>
                    <a:pt x="592" y="1843"/>
                  </a:cubicBezTo>
                  <a:cubicBezTo>
                    <a:pt x="593" y="1840"/>
                    <a:pt x="605" y="1840"/>
                    <a:pt x="608" y="1849"/>
                  </a:cubicBezTo>
                  <a:cubicBezTo>
                    <a:pt x="605" y="1853"/>
                    <a:pt x="601" y="1850"/>
                    <a:pt x="596" y="1846"/>
                  </a:cubicBezTo>
                  <a:cubicBezTo>
                    <a:pt x="595" y="1852"/>
                    <a:pt x="599" y="1854"/>
                    <a:pt x="603" y="1855"/>
                  </a:cubicBezTo>
                  <a:cubicBezTo>
                    <a:pt x="608" y="1856"/>
                    <a:pt x="612" y="1856"/>
                    <a:pt x="610" y="1858"/>
                  </a:cubicBezTo>
                  <a:cubicBezTo>
                    <a:pt x="618" y="1860"/>
                    <a:pt x="610" y="1847"/>
                    <a:pt x="617" y="1848"/>
                  </a:cubicBezTo>
                  <a:cubicBezTo>
                    <a:pt x="614" y="1844"/>
                    <a:pt x="611" y="1846"/>
                    <a:pt x="609" y="1844"/>
                  </a:cubicBezTo>
                  <a:cubicBezTo>
                    <a:pt x="608" y="1842"/>
                    <a:pt x="611" y="1843"/>
                    <a:pt x="615" y="1844"/>
                  </a:cubicBezTo>
                  <a:cubicBezTo>
                    <a:pt x="619" y="1844"/>
                    <a:pt x="624" y="1846"/>
                    <a:pt x="627" y="1846"/>
                  </a:cubicBezTo>
                  <a:cubicBezTo>
                    <a:pt x="626" y="1848"/>
                    <a:pt x="624" y="1846"/>
                    <a:pt x="622" y="1846"/>
                  </a:cubicBezTo>
                  <a:cubicBezTo>
                    <a:pt x="625" y="1852"/>
                    <a:pt x="621" y="1852"/>
                    <a:pt x="616" y="1854"/>
                  </a:cubicBezTo>
                  <a:cubicBezTo>
                    <a:pt x="627" y="1858"/>
                    <a:pt x="632" y="1861"/>
                    <a:pt x="638" y="1865"/>
                  </a:cubicBezTo>
                  <a:cubicBezTo>
                    <a:pt x="641" y="1867"/>
                    <a:pt x="643" y="1869"/>
                    <a:pt x="647" y="1870"/>
                  </a:cubicBezTo>
                  <a:cubicBezTo>
                    <a:pt x="651" y="1872"/>
                    <a:pt x="657" y="1873"/>
                    <a:pt x="664" y="1875"/>
                  </a:cubicBezTo>
                  <a:cubicBezTo>
                    <a:pt x="655" y="1882"/>
                    <a:pt x="655" y="1889"/>
                    <a:pt x="660" y="1894"/>
                  </a:cubicBezTo>
                  <a:cubicBezTo>
                    <a:pt x="662" y="1897"/>
                    <a:pt x="666" y="1899"/>
                    <a:pt x="671" y="1902"/>
                  </a:cubicBezTo>
                  <a:cubicBezTo>
                    <a:pt x="675" y="1904"/>
                    <a:pt x="681" y="1907"/>
                    <a:pt x="687" y="1909"/>
                  </a:cubicBezTo>
                  <a:cubicBezTo>
                    <a:pt x="693" y="1911"/>
                    <a:pt x="686" y="1904"/>
                    <a:pt x="691" y="1901"/>
                  </a:cubicBezTo>
                  <a:cubicBezTo>
                    <a:pt x="695" y="1907"/>
                    <a:pt x="701" y="1913"/>
                    <a:pt x="700" y="1920"/>
                  </a:cubicBezTo>
                  <a:cubicBezTo>
                    <a:pt x="694" y="1922"/>
                    <a:pt x="694" y="1918"/>
                    <a:pt x="689" y="1915"/>
                  </a:cubicBezTo>
                  <a:cubicBezTo>
                    <a:pt x="687" y="1925"/>
                    <a:pt x="685" y="1929"/>
                    <a:pt x="702" y="1936"/>
                  </a:cubicBezTo>
                  <a:cubicBezTo>
                    <a:pt x="705" y="1936"/>
                    <a:pt x="705" y="1927"/>
                    <a:pt x="712" y="1927"/>
                  </a:cubicBezTo>
                  <a:cubicBezTo>
                    <a:pt x="715" y="1922"/>
                    <a:pt x="700" y="1923"/>
                    <a:pt x="707" y="1917"/>
                  </a:cubicBezTo>
                  <a:cubicBezTo>
                    <a:pt x="715" y="1920"/>
                    <a:pt x="715" y="1925"/>
                    <a:pt x="723" y="1928"/>
                  </a:cubicBezTo>
                  <a:cubicBezTo>
                    <a:pt x="718" y="1933"/>
                    <a:pt x="719" y="1931"/>
                    <a:pt x="718" y="1937"/>
                  </a:cubicBezTo>
                  <a:cubicBezTo>
                    <a:pt x="715" y="1931"/>
                    <a:pt x="712" y="1934"/>
                    <a:pt x="708" y="1935"/>
                  </a:cubicBezTo>
                  <a:cubicBezTo>
                    <a:pt x="713" y="1942"/>
                    <a:pt x="722" y="1947"/>
                    <a:pt x="730" y="1945"/>
                  </a:cubicBezTo>
                  <a:cubicBezTo>
                    <a:pt x="729" y="1941"/>
                    <a:pt x="717" y="1939"/>
                    <a:pt x="720" y="1933"/>
                  </a:cubicBezTo>
                  <a:cubicBezTo>
                    <a:pt x="726" y="1933"/>
                    <a:pt x="736" y="1935"/>
                    <a:pt x="745" y="1939"/>
                  </a:cubicBezTo>
                  <a:cubicBezTo>
                    <a:pt x="750" y="1941"/>
                    <a:pt x="755" y="1943"/>
                    <a:pt x="759" y="1946"/>
                  </a:cubicBezTo>
                  <a:cubicBezTo>
                    <a:pt x="764" y="1949"/>
                    <a:pt x="768" y="1953"/>
                    <a:pt x="772" y="1957"/>
                  </a:cubicBezTo>
                  <a:cubicBezTo>
                    <a:pt x="772" y="1957"/>
                    <a:pt x="773" y="1958"/>
                    <a:pt x="773" y="1959"/>
                  </a:cubicBezTo>
                  <a:cubicBezTo>
                    <a:pt x="771" y="1961"/>
                    <a:pt x="766" y="1957"/>
                    <a:pt x="764" y="1962"/>
                  </a:cubicBezTo>
                  <a:cubicBezTo>
                    <a:pt x="761" y="1960"/>
                    <a:pt x="760" y="1957"/>
                    <a:pt x="757" y="1955"/>
                  </a:cubicBezTo>
                  <a:cubicBezTo>
                    <a:pt x="755" y="1952"/>
                    <a:pt x="752" y="1950"/>
                    <a:pt x="747" y="1949"/>
                  </a:cubicBezTo>
                  <a:cubicBezTo>
                    <a:pt x="748" y="1946"/>
                    <a:pt x="753" y="1951"/>
                    <a:pt x="755" y="1948"/>
                  </a:cubicBezTo>
                  <a:cubicBezTo>
                    <a:pt x="750" y="1939"/>
                    <a:pt x="739" y="1948"/>
                    <a:pt x="732" y="1947"/>
                  </a:cubicBezTo>
                  <a:cubicBezTo>
                    <a:pt x="740" y="1954"/>
                    <a:pt x="749" y="1958"/>
                    <a:pt x="760" y="1962"/>
                  </a:cubicBezTo>
                  <a:cubicBezTo>
                    <a:pt x="770" y="1965"/>
                    <a:pt x="781" y="1969"/>
                    <a:pt x="793" y="1974"/>
                  </a:cubicBezTo>
                  <a:cubicBezTo>
                    <a:pt x="790" y="1966"/>
                    <a:pt x="778" y="1965"/>
                    <a:pt x="773" y="1959"/>
                  </a:cubicBezTo>
                  <a:cubicBezTo>
                    <a:pt x="773" y="1959"/>
                    <a:pt x="773" y="1959"/>
                    <a:pt x="773" y="1958"/>
                  </a:cubicBezTo>
                  <a:cubicBezTo>
                    <a:pt x="773" y="1958"/>
                    <a:pt x="772" y="1957"/>
                    <a:pt x="772" y="1957"/>
                  </a:cubicBezTo>
                  <a:cubicBezTo>
                    <a:pt x="771" y="1955"/>
                    <a:pt x="771" y="1954"/>
                    <a:pt x="771" y="1953"/>
                  </a:cubicBezTo>
                  <a:cubicBezTo>
                    <a:pt x="778" y="1953"/>
                    <a:pt x="785" y="1955"/>
                    <a:pt x="792" y="1959"/>
                  </a:cubicBezTo>
                  <a:cubicBezTo>
                    <a:pt x="796" y="1961"/>
                    <a:pt x="800" y="1963"/>
                    <a:pt x="804" y="1965"/>
                  </a:cubicBezTo>
                  <a:cubicBezTo>
                    <a:pt x="808" y="1967"/>
                    <a:pt x="812" y="1969"/>
                    <a:pt x="817" y="1971"/>
                  </a:cubicBezTo>
                  <a:cubicBezTo>
                    <a:pt x="818" y="1965"/>
                    <a:pt x="810" y="1962"/>
                    <a:pt x="807" y="1958"/>
                  </a:cubicBezTo>
                  <a:cubicBezTo>
                    <a:pt x="815" y="1950"/>
                    <a:pt x="814" y="1965"/>
                    <a:pt x="823" y="1962"/>
                  </a:cubicBezTo>
                  <a:cubicBezTo>
                    <a:pt x="821" y="1964"/>
                    <a:pt x="818" y="1962"/>
                    <a:pt x="817" y="1964"/>
                  </a:cubicBezTo>
                  <a:cubicBezTo>
                    <a:pt x="816" y="1971"/>
                    <a:pt x="831" y="1963"/>
                    <a:pt x="823" y="1974"/>
                  </a:cubicBezTo>
                  <a:cubicBezTo>
                    <a:pt x="830" y="1976"/>
                    <a:pt x="837" y="1979"/>
                    <a:pt x="839" y="1972"/>
                  </a:cubicBezTo>
                  <a:cubicBezTo>
                    <a:pt x="848" y="1979"/>
                    <a:pt x="854" y="1986"/>
                    <a:pt x="867" y="1986"/>
                  </a:cubicBezTo>
                  <a:cubicBezTo>
                    <a:pt x="865" y="1990"/>
                    <a:pt x="867" y="1992"/>
                    <a:pt x="869" y="1994"/>
                  </a:cubicBezTo>
                  <a:cubicBezTo>
                    <a:pt x="868" y="1998"/>
                    <a:pt x="861" y="1992"/>
                    <a:pt x="857" y="1992"/>
                  </a:cubicBezTo>
                  <a:cubicBezTo>
                    <a:pt x="854" y="2003"/>
                    <a:pt x="870" y="1998"/>
                    <a:pt x="877" y="2001"/>
                  </a:cubicBezTo>
                  <a:cubicBezTo>
                    <a:pt x="888" y="2005"/>
                    <a:pt x="901" y="2009"/>
                    <a:pt x="914" y="2013"/>
                  </a:cubicBezTo>
                  <a:cubicBezTo>
                    <a:pt x="920" y="2016"/>
                    <a:pt x="926" y="2018"/>
                    <a:pt x="932" y="2021"/>
                  </a:cubicBezTo>
                  <a:cubicBezTo>
                    <a:pt x="937" y="2023"/>
                    <a:pt x="942" y="2025"/>
                    <a:pt x="946" y="2028"/>
                  </a:cubicBezTo>
                  <a:cubicBezTo>
                    <a:pt x="950" y="2020"/>
                    <a:pt x="936" y="2023"/>
                    <a:pt x="939" y="2015"/>
                  </a:cubicBezTo>
                  <a:cubicBezTo>
                    <a:pt x="946" y="2024"/>
                    <a:pt x="955" y="2020"/>
                    <a:pt x="961" y="2029"/>
                  </a:cubicBezTo>
                  <a:cubicBezTo>
                    <a:pt x="958" y="2036"/>
                    <a:pt x="947" y="2028"/>
                    <a:pt x="952" y="2038"/>
                  </a:cubicBezTo>
                  <a:cubicBezTo>
                    <a:pt x="948" y="2031"/>
                    <a:pt x="938" y="2034"/>
                    <a:pt x="939" y="2038"/>
                  </a:cubicBezTo>
                  <a:cubicBezTo>
                    <a:pt x="937" y="2039"/>
                    <a:pt x="932" y="2037"/>
                    <a:pt x="925" y="2036"/>
                  </a:cubicBezTo>
                  <a:cubicBezTo>
                    <a:pt x="924" y="2030"/>
                    <a:pt x="930" y="2033"/>
                    <a:pt x="931" y="2029"/>
                  </a:cubicBezTo>
                  <a:cubicBezTo>
                    <a:pt x="932" y="2025"/>
                    <a:pt x="921" y="2026"/>
                    <a:pt x="921" y="2022"/>
                  </a:cubicBezTo>
                  <a:cubicBezTo>
                    <a:pt x="916" y="2021"/>
                    <a:pt x="921" y="2030"/>
                    <a:pt x="926" y="2030"/>
                  </a:cubicBezTo>
                  <a:cubicBezTo>
                    <a:pt x="920" y="2036"/>
                    <a:pt x="914" y="2033"/>
                    <a:pt x="906" y="2029"/>
                  </a:cubicBezTo>
                  <a:cubicBezTo>
                    <a:pt x="905" y="2019"/>
                    <a:pt x="893" y="2015"/>
                    <a:pt x="880" y="2012"/>
                  </a:cubicBezTo>
                  <a:cubicBezTo>
                    <a:pt x="867" y="2008"/>
                    <a:pt x="852" y="2004"/>
                    <a:pt x="845" y="1998"/>
                  </a:cubicBezTo>
                  <a:cubicBezTo>
                    <a:pt x="843" y="2003"/>
                    <a:pt x="849" y="2005"/>
                    <a:pt x="855" y="2007"/>
                  </a:cubicBezTo>
                  <a:cubicBezTo>
                    <a:pt x="848" y="2018"/>
                    <a:pt x="835" y="2010"/>
                    <a:pt x="826" y="2009"/>
                  </a:cubicBezTo>
                  <a:cubicBezTo>
                    <a:pt x="826" y="2012"/>
                    <a:pt x="842" y="2012"/>
                    <a:pt x="831" y="2018"/>
                  </a:cubicBezTo>
                  <a:cubicBezTo>
                    <a:pt x="846" y="2017"/>
                    <a:pt x="858" y="2011"/>
                    <a:pt x="877" y="2017"/>
                  </a:cubicBezTo>
                  <a:cubicBezTo>
                    <a:pt x="877" y="2021"/>
                    <a:pt x="872" y="2026"/>
                    <a:pt x="879" y="2027"/>
                  </a:cubicBezTo>
                  <a:cubicBezTo>
                    <a:pt x="875" y="2036"/>
                    <a:pt x="866" y="2019"/>
                    <a:pt x="859" y="2025"/>
                  </a:cubicBezTo>
                  <a:cubicBezTo>
                    <a:pt x="865" y="2030"/>
                    <a:pt x="875" y="2034"/>
                    <a:pt x="884" y="2035"/>
                  </a:cubicBezTo>
                  <a:cubicBezTo>
                    <a:pt x="893" y="2037"/>
                    <a:pt x="899" y="2037"/>
                    <a:pt x="898" y="2034"/>
                  </a:cubicBezTo>
                  <a:cubicBezTo>
                    <a:pt x="899" y="2031"/>
                    <a:pt x="904" y="2034"/>
                    <a:pt x="908" y="2034"/>
                  </a:cubicBezTo>
                  <a:cubicBezTo>
                    <a:pt x="908" y="2039"/>
                    <a:pt x="902" y="2036"/>
                    <a:pt x="901" y="2039"/>
                  </a:cubicBezTo>
                  <a:cubicBezTo>
                    <a:pt x="903" y="2045"/>
                    <a:pt x="916" y="2045"/>
                    <a:pt x="915" y="2036"/>
                  </a:cubicBezTo>
                  <a:cubicBezTo>
                    <a:pt x="919" y="2037"/>
                    <a:pt x="919" y="2040"/>
                    <a:pt x="924" y="2041"/>
                  </a:cubicBezTo>
                  <a:cubicBezTo>
                    <a:pt x="924" y="2045"/>
                    <a:pt x="919" y="2044"/>
                    <a:pt x="915" y="2043"/>
                  </a:cubicBezTo>
                  <a:cubicBezTo>
                    <a:pt x="923" y="2052"/>
                    <a:pt x="933" y="2052"/>
                    <a:pt x="946" y="2051"/>
                  </a:cubicBezTo>
                  <a:cubicBezTo>
                    <a:pt x="959" y="2051"/>
                    <a:pt x="973" y="2051"/>
                    <a:pt x="990" y="2057"/>
                  </a:cubicBezTo>
                  <a:cubicBezTo>
                    <a:pt x="991" y="2045"/>
                    <a:pt x="973" y="2046"/>
                    <a:pt x="975" y="2034"/>
                  </a:cubicBezTo>
                  <a:cubicBezTo>
                    <a:pt x="987" y="2035"/>
                    <a:pt x="973" y="2042"/>
                    <a:pt x="983" y="2042"/>
                  </a:cubicBezTo>
                  <a:cubicBezTo>
                    <a:pt x="987" y="2040"/>
                    <a:pt x="978" y="2035"/>
                    <a:pt x="987" y="2032"/>
                  </a:cubicBezTo>
                  <a:cubicBezTo>
                    <a:pt x="986" y="2032"/>
                    <a:pt x="981" y="2032"/>
                    <a:pt x="976" y="2031"/>
                  </a:cubicBezTo>
                  <a:cubicBezTo>
                    <a:pt x="971" y="2030"/>
                    <a:pt x="966" y="2027"/>
                    <a:pt x="967" y="2024"/>
                  </a:cubicBezTo>
                  <a:cubicBezTo>
                    <a:pt x="982" y="2033"/>
                    <a:pt x="978" y="2020"/>
                    <a:pt x="991" y="2022"/>
                  </a:cubicBezTo>
                  <a:cubicBezTo>
                    <a:pt x="990" y="2019"/>
                    <a:pt x="987" y="2019"/>
                    <a:pt x="988" y="2015"/>
                  </a:cubicBezTo>
                  <a:cubicBezTo>
                    <a:pt x="983" y="2016"/>
                    <a:pt x="979" y="2017"/>
                    <a:pt x="973" y="2016"/>
                  </a:cubicBezTo>
                  <a:cubicBezTo>
                    <a:pt x="978" y="2006"/>
                    <a:pt x="953" y="2006"/>
                    <a:pt x="965" y="1997"/>
                  </a:cubicBezTo>
                  <a:cubicBezTo>
                    <a:pt x="968" y="2001"/>
                    <a:pt x="972" y="2009"/>
                    <a:pt x="980" y="2004"/>
                  </a:cubicBezTo>
                  <a:cubicBezTo>
                    <a:pt x="978" y="1996"/>
                    <a:pt x="964" y="1994"/>
                    <a:pt x="952" y="1992"/>
                  </a:cubicBezTo>
                  <a:cubicBezTo>
                    <a:pt x="954" y="1990"/>
                    <a:pt x="956" y="1987"/>
                    <a:pt x="956" y="1984"/>
                  </a:cubicBezTo>
                  <a:cubicBezTo>
                    <a:pt x="949" y="1980"/>
                    <a:pt x="952" y="1992"/>
                    <a:pt x="947" y="1993"/>
                  </a:cubicBezTo>
                  <a:cubicBezTo>
                    <a:pt x="944" y="1989"/>
                    <a:pt x="939" y="1985"/>
                    <a:pt x="933" y="1983"/>
                  </a:cubicBezTo>
                  <a:cubicBezTo>
                    <a:pt x="940" y="1989"/>
                    <a:pt x="931" y="1987"/>
                    <a:pt x="925" y="1987"/>
                  </a:cubicBezTo>
                  <a:cubicBezTo>
                    <a:pt x="924" y="1990"/>
                    <a:pt x="928" y="1990"/>
                    <a:pt x="931" y="1991"/>
                  </a:cubicBezTo>
                  <a:cubicBezTo>
                    <a:pt x="925" y="1994"/>
                    <a:pt x="923" y="2002"/>
                    <a:pt x="914" y="2000"/>
                  </a:cubicBezTo>
                  <a:cubicBezTo>
                    <a:pt x="915" y="1995"/>
                    <a:pt x="917" y="1992"/>
                    <a:pt x="919" y="1990"/>
                  </a:cubicBezTo>
                  <a:cubicBezTo>
                    <a:pt x="910" y="1985"/>
                    <a:pt x="911" y="1996"/>
                    <a:pt x="904" y="1993"/>
                  </a:cubicBezTo>
                  <a:cubicBezTo>
                    <a:pt x="908" y="1988"/>
                    <a:pt x="906" y="1988"/>
                    <a:pt x="907" y="1980"/>
                  </a:cubicBezTo>
                  <a:cubicBezTo>
                    <a:pt x="899" y="1979"/>
                    <a:pt x="893" y="1981"/>
                    <a:pt x="885" y="1981"/>
                  </a:cubicBezTo>
                  <a:cubicBezTo>
                    <a:pt x="890" y="1973"/>
                    <a:pt x="871" y="1976"/>
                    <a:pt x="878" y="1967"/>
                  </a:cubicBezTo>
                  <a:cubicBezTo>
                    <a:pt x="882" y="1970"/>
                    <a:pt x="887" y="1973"/>
                    <a:pt x="895" y="1975"/>
                  </a:cubicBezTo>
                  <a:cubicBezTo>
                    <a:pt x="896" y="1971"/>
                    <a:pt x="894" y="1970"/>
                    <a:pt x="891" y="1969"/>
                  </a:cubicBezTo>
                  <a:cubicBezTo>
                    <a:pt x="892" y="1967"/>
                    <a:pt x="895" y="1968"/>
                    <a:pt x="896" y="1968"/>
                  </a:cubicBezTo>
                  <a:cubicBezTo>
                    <a:pt x="892" y="1963"/>
                    <a:pt x="884" y="1960"/>
                    <a:pt x="884" y="1953"/>
                  </a:cubicBezTo>
                  <a:cubicBezTo>
                    <a:pt x="879" y="1952"/>
                    <a:pt x="875" y="1954"/>
                    <a:pt x="868" y="1950"/>
                  </a:cubicBezTo>
                  <a:cubicBezTo>
                    <a:pt x="873" y="1947"/>
                    <a:pt x="874" y="1948"/>
                    <a:pt x="874" y="1941"/>
                  </a:cubicBezTo>
                  <a:cubicBezTo>
                    <a:pt x="869" y="1938"/>
                    <a:pt x="868" y="1943"/>
                    <a:pt x="863" y="1939"/>
                  </a:cubicBezTo>
                  <a:cubicBezTo>
                    <a:pt x="867" y="1931"/>
                    <a:pt x="879" y="1936"/>
                    <a:pt x="889" y="1939"/>
                  </a:cubicBezTo>
                  <a:cubicBezTo>
                    <a:pt x="891" y="1944"/>
                    <a:pt x="886" y="1942"/>
                    <a:pt x="888" y="1948"/>
                  </a:cubicBezTo>
                  <a:cubicBezTo>
                    <a:pt x="892" y="1949"/>
                    <a:pt x="894" y="1946"/>
                    <a:pt x="898" y="1948"/>
                  </a:cubicBezTo>
                  <a:cubicBezTo>
                    <a:pt x="898" y="1943"/>
                    <a:pt x="893" y="1940"/>
                    <a:pt x="895" y="1934"/>
                  </a:cubicBezTo>
                  <a:cubicBezTo>
                    <a:pt x="879" y="1935"/>
                    <a:pt x="882" y="1922"/>
                    <a:pt x="873" y="1922"/>
                  </a:cubicBezTo>
                  <a:cubicBezTo>
                    <a:pt x="866" y="1922"/>
                    <a:pt x="877" y="1927"/>
                    <a:pt x="872" y="1931"/>
                  </a:cubicBezTo>
                  <a:cubicBezTo>
                    <a:pt x="861" y="1929"/>
                    <a:pt x="858" y="1921"/>
                    <a:pt x="851" y="1926"/>
                  </a:cubicBezTo>
                  <a:cubicBezTo>
                    <a:pt x="851" y="1928"/>
                    <a:pt x="856" y="1936"/>
                    <a:pt x="858" y="1931"/>
                  </a:cubicBezTo>
                  <a:cubicBezTo>
                    <a:pt x="865" y="1934"/>
                    <a:pt x="850" y="1938"/>
                    <a:pt x="857" y="1942"/>
                  </a:cubicBezTo>
                  <a:cubicBezTo>
                    <a:pt x="853" y="1946"/>
                    <a:pt x="845" y="1929"/>
                    <a:pt x="847" y="1943"/>
                  </a:cubicBezTo>
                  <a:cubicBezTo>
                    <a:pt x="846" y="1941"/>
                    <a:pt x="843" y="1939"/>
                    <a:pt x="839" y="1938"/>
                  </a:cubicBezTo>
                  <a:cubicBezTo>
                    <a:pt x="850" y="1930"/>
                    <a:pt x="848" y="1923"/>
                    <a:pt x="841" y="1919"/>
                  </a:cubicBezTo>
                  <a:cubicBezTo>
                    <a:pt x="834" y="1915"/>
                    <a:pt x="823" y="1914"/>
                    <a:pt x="816" y="1915"/>
                  </a:cubicBezTo>
                  <a:cubicBezTo>
                    <a:pt x="812" y="1906"/>
                    <a:pt x="795" y="1904"/>
                    <a:pt x="784" y="1895"/>
                  </a:cubicBezTo>
                  <a:cubicBezTo>
                    <a:pt x="778" y="1903"/>
                    <a:pt x="770" y="1891"/>
                    <a:pt x="754" y="1885"/>
                  </a:cubicBezTo>
                  <a:cubicBezTo>
                    <a:pt x="762" y="1875"/>
                    <a:pt x="768" y="1883"/>
                    <a:pt x="778" y="1882"/>
                  </a:cubicBezTo>
                  <a:cubicBezTo>
                    <a:pt x="777" y="1883"/>
                    <a:pt x="775" y="1883"/>
                    <a:pt x="774" y="1885"/>
                  </a:cubicBezTo>
                  <a:cubicBezTo>
                    <a:pt x="785" y="1888"/>
                    <a:pt x="784" y="1886"/>
                    <a:pt x="796" y="1890"/>
                  </a:cubicBezTo>
                  <a:cubicBezTo>
                    <a:pt x="794" y="1891"/>
                    <a:pt x="792" y="1892"/>
                    <a:pt x="791" y="1895"/>
                  </a:cubicBezTo>
                  <a:cubicBezTo>
                    <a:pt x="796" y="1900"/>
                    <a:pt x="797" y="1892"/>
                    <a:pt x="799" y="1889"/>
                  </a:cubicBezTo>
                  <a:cubicBezTo>
                    <a:pt x="804" y="1890"/>
                    <a:pt x="801" y="1894"/>
                    <a:pt x="808" y="1895"/>
                  </a:cubicBezTo>
                  <a:cubicBezTo>
                    <a:pt x="814" y="1896"/>
                    <a:pt x="804" y="1888"/>
                    <a:pt x="811" y="1887"/>
                  </a:cubicBezTo>
                  <a:cubicBezTo>
                    <a:pt x="816" y="1889"/>
                    <a:pt x="817" y="1892"/>
                    <a:pt x="815" y="1896"/>
                  </a:cubicBezTo>
                  <a:cubicBezTo>
                    <a:pt x="820" y="1899"/>
                    <a:pt x="820" y="1889"/>
                    <a:pt x="825" y="1893"/>
                  </a:cubicBezTo>
                  <a:cubicBezTo>
                    <a:pt x="823" y="1894"/>
                    <a:pt x="821" y="1897"/>
                    <a:pt x="820" y="1900"/>
                  </a:cubicBezTo>
                  <a:cubicBezTo>
                    <a:pt x="824" y="1903"/>
                    <a:pt x="826" y="1901"/>
                    <a:pt x="829" y="1902"/>
                  </a:cubicBezTo>
                  <a:cubicBezTo>
                    <a:pt x="831" y="1904"/>
                    <a:pt x="829" y="1905"/>
                    <a:pt x="825" y="1904"/>
                  </a:cubicBezTo>
                  <a:cubicBezTo>
                    <a:pt x="822" y="1904"/>
                    <a:pt x="818" y="1902"/>
                    <a:pt x="815" y="1901"/>
                  </a:cubicBezTo>
                  <a:cubicBezTo>
                    <a:pt x="817" y="1904"/>
                    <a:pt x="823" y="1907"/>
                    <a:pt x="828" y="1907"/>
                  </a:cubicBezTo>
                  <a:cubicBezTo>
                    <a:pt x="834" y="1908"/>
                    <a:pt x="839" y="1906"/>
                    <a:pt x="841" y="1901"/>
                  </a:cubicBezTo>
                  <a:cubicBezTo>
                    <a:pt x="843" y="1903"/>
                    <a:pt x="841" y="1907"/>
                    <a:pt x="840" y="1910"/>
                  </a:cubicBezTo>
                  <a:cubicBezTo>
                    <a:pt x="855" y="1912"/>
                    <a:pt x="855" y="1904"/>
                    <a:pt x="862" y="1895"/>
                  </a:cubicBezTo>
                  <a:cubicBezTo>
                    <a:pt x="855" y="1895"/>
                    <a:pt x="850" y="1898"/>
                    <a:pt x="846" y="1901"/>
                  </a:cubicBezTo>
                  <a:cubicBezTo>
                    <a:pt x="836" y="1897"/>
                    <a:pt x="834" y="1896"/>
                    <a:pt x="830" y="1893"/>
                  </a:cubicBezTo>
                  <a:cubicBezTo>
                    <a:pt x="837" y="1889"/>
                    <a:pt x="839" y="1898"/>
                    <a:pt x="845" y="1896"/>
                  </a:cubicBezTo>
                  <a:cubicBezTo>
                    <a:pt x="849" y="1895"/>
                    <a:pt x="850" y="1890"/>
                    <a:pt x="854" y="1890"/>
                  </a:cubicBezTo>
                  <a:cubicBezTo>
                    <a:pt x="850" y="1891"/>
                    <a:pt x="835" y="1876"/>
                    <a:pt x="827" y="1889"/>
                  </a:cubicBezTo>
                  <a:cubicBezTo>
                    <a:pt x="821" y="1884"/>
                    <a:pt x="822" y="1887"/>
                    <a:pt x="815" y="1884"/>
                  </a:cubicBezTo>
                  <a:cubicBezTo>
                    <a:pt x="817" y="1876"/>
                    <a:pt x="823" y="1875"/>
                    <a:pt x="819" y="1869"/>
                  </a:cubicBezTo>
                  <a:cubicBezTo>
                    <a:pt x="812" y="1868"/>
                    <a:pt x="819" y="1874"/>
                    <a:pt x="815" y="1877"/>
                  </a:cubicBezTo>
                  <a:cubicBezTo>
                    <a:pt x="811" y="1876"/>
                    <a:pt x="808" y="1874"/>
                    <a:pt x="806" y="1871"/>
                  </a:cubicBezTo>
                  <a:cubicBezTo>
                    <a:pt x="805" y="1873"/>
                    <a:pt x="805" y="1875"/>
                    <a:pt x="807" y="1876"/>
                  </a:cubicBezTo>
                  <a:cubicBezTo>
                    <a:pt x="797" y="1880"/>
                    <a:pt x="804" y="1863"/>
                    <a:pt x="812" y="1869"/>
                  </a:cubicBezTo>
                  <a:cubicBezTo>
                    <a:pt x="814" y="1864"/>
                    <a:pt x="807" y="1858"/>
                    <a:pt x="816" y="1859"/>
                  </a:cubicBezTo>
                  <a:cubicBezTo>
                    <a:pt x="817" y="1856"/>
                    <a:pt x="814" y="1856"/>
                    <a:pt x="811" y="1854"/>
                  </a:cubicBezTo>
                  <a:cubicBezTo>
                    <a:pt x="814" y="1849"/>
                    <a:pt x="818" y="1848"/>
                    <a:pt x="823" y="1850"/>
                  </a:cubicBezTo>
                  <a:cubicBezTo>
                    <a:pt x="822" y="1841"/>
                    <a:pt x="813" y="1844"/>
                    <a:pt x="806" y="1840"/>
                  </a:cubicBezTo>
                  <a:cubicBezTo>
                    <a:pt x="813" y="1837"/>
                    <a:pt x="822" y="1840"/>
                    <a:pt x="830" y="1845"/>
                  </a:cubicBezTo>
                  <a:cubicBezTo>
                    <a:pt x="838" y="1850"/>
                    <a:pt x="846" y="1856"/>
                    <a:pt x="853" y="1857"/>
                  </a:cubicBezTo>
                  <a:cubicBezTo>
                    <a:pt x="855" y="1858"/>
                    <a:pt x="855" y="1856"/>
                    <a:pt x="854" y="1855"/>
                  </a:cubicBezTo>
                  <a:cubicBezTo>
                    <a:pt x="874" y="1860"/>
                    <a:pt x="886" y="1864"/>
                    <a:pt x="905" y="1866"/>
                  </a:cubicBezTo>
                  <a:cubicBezTo>
                    <a:pt x="902" y="1869"/>
                    <a:pt x="898" y="1871"/>
                    <a:pt x="895" y="1875"/>
                  </a:cubicBezTo>
                  <a:cubicBezTo>
                    <a:pt x="891" y="1874"/>
                    <a:pt x="891" y="1872"/>
                    <a:pt x="888" y="1870"/>
                  </a:cubicBezTo>
                  <a:cubicBezTo>
                    <a:pt x="886" y="1871"/>
                    <a:pt x="885" y="1874"/>
                    <a:pt x="881" y="1872"/>
                  </a:cubicBezTo>
                  <a:cubicBezTo>
                    <a:pt x="876" y="1881"/>
                    <a:pt x="888" y="1881"/>
                    <a:pt x="895" y="1884"/>
                  </a:cubicBezTo>
                  <a:cubicBezTo>
                    <a:pt x="893" y="1886"/>
                    <a:pt x="890" y="1886"/>
                    <a:pt x="889" y="1889"/>
                  </a:cubicBezTo>
                  <a:cubicBezTo>
                    <a:pt x="899" y="1891"/>
                    <a:pt x="899" y="1890"/>
                    <a:pt x="899" y="1899"/>
                  </a:cubicBezTo>
                  <a:cubicBezTo>
                    <a:pt x="916" y="1906"/>
                    <a:pt x="914" y="1895"/>
                    <a:pt x="929" y="1901"/>
                  </a:cubicBezTo>
                  <a:cubicBezTo>
                    <a:pt x="930" y="1907"/>
                    <a:pt x="930" y="1914"/>
                    <a:pt x="941" y="1915"/>
                  </a:cubicBezTo>
                  <a:cubicBezTo>
                    <a:pt x="943" y="1915"/>
                    <a:pt x="943" y="1911"/>
                    <a:pt x="946" y="1912"/>
                  </a:cubicBezTo>
                  <a:cubicBezTo>
                    <a:pt x="947" y="1907"/>
                    <a:pt x="939" y="1907"/>
                    <a:pt x="938" y="1903"/>
                  </a:cubicBezTo>
                  <a:cubicBezTo>
                    <a:pt x="945" y="1900"/>
                    <a:pt x="953" y="1901"/>
                    <a:pt x="961" y="1907"/>
                  </a:cubicBezTo>
                  <a:cubicBezTo>
                    <a:pt x="959" y="1913"/>
                    <a:pt x="954" y="1909"/>
                    <a:pt x="950" y="1906"/>
                  </a:cubicBezTo>
                  <a:cubicBezTo>
                    <a:pt x="950" y="1908"/>
                    <a:pt x="951" y="1910"/>
                    <a:pt x="950" y="1913"/>
                  </a:cubicBezTo>
                  <a:cubicBezTo>
                    <a:pt x="958" y="1914"/>
                    <a:pt x="963" y="1915"/>
                    <a:pt x="965" y="1915"/>
                  </a:cubicBezTo>
                  <a:cubicBezTo>
                    <a:pt x="967" y="1922"/>
                    <a:pt x="956" y="1915"/>
                    <a:pt x="956" y="1926"/>
                  </a:cubicBezTo>
                  <a:cubicBezTo>
                    <a:pt x="953" y="1921"/>
                    <a:pt x="943" y="1922"/>
                    <a:pt x="934" y="1923"/>
                  </a:cubicBezTo>
                  <a:cubicBezTo>
                    <a:pt x="926" y="1923"/>
                    <a:pt x="919" y="1924"/>
                    <a:pt x="922" y="1919"/>
                  </a:cubicBezTo>
                  <a:cubicBezTo>
                    <a:pt x="919" y="1912"/>
                    <a:pt x="910" y="1921"/>
                    <a:pt x="906" y="1921"/>
                  </a:cubicBezTo>
                  <a:cubicBezTo>
                    <a:pt x="905" y="1924"/>
                    <a:pt x="907" y="1924"/>
                    <a:pt x="910" y="1925"/>
                  </a:cubicBezTo>
                  <a:cubicBezTo>
                    <a:pt x="913" y="1926"/>
                    <a:pt x="916" y="1926"/>
                    <a:pt x="918" y="1927"/>
                  </a:cubicBezTo>
                  <a:cubicBezTo>
                    <a:pt x="910" y="1932"/>
                    <a:pt x="903" y="1927"/>
                    <a:pt x="901" y="1920"/>
                  </a:cubicBezTo>
                  <a:cubicBezTo>
                    <a:pt x="897" y="1919"/>
                    <a:pt x="898" y="1926"/>
                    <a:pt x="893" y="1924"/>
                  </a:cubicBezTo>
                  <a:cubicBezTo>
                    <a:pt x="898" y="1928"/>
                    <a:pt x="901" y="1933"/>
                    <a:pt x="905" y="1937"/>
                  </a:cubicBezTo>
                  <a:cubicBezTo>
                    <a:pt x="903" y="1939"/>
                    <a:pt x="901" y="1939"/>
                    <a:pt x="898" y="1939"/>
                  </a:cubicBezTo>
                  <a:cubicBezTo>
                    <a:pt x="899" y="1942"/>
                    <a:pt x="902" y="1943"/>
                    <a:pt x="900" y="1947"/>
                  </a:cubicBezTo>
                  <a:cubicBezTo>
                    <a:pt x="907" y="1949"/>
                    <a:pt x="910" y="1941"/>
                    <a:pt x="914" y="1948"/>
                  </a:cubicBezTo>
                  <a:cubicBezTo>
                    <a:pt x="914" y="1943"/>
                    <a:pt x="918" y="1937"/>
                    <a:pt x="918" y="1934"/>
                  </a:cubicBezTo>
                  <a:cubicBezTo>
                    <a:pt x="927" y="1933"/>
                    <a:pt x="916" y="1943"/>
                    <a:pt x="925" y="1942"/>
                  </a:cubicBezTo>
                  <a:cubicBezTo>
                    <a:pt x="923" y="1945"/>
                    <a:pt x="920" y="1947"/>
                    <a:pt x="918" y="1950"/>
                  </a:cubicBezTo>
                  <a:cubicBezTo>
                    <a:pt x="924" y="1957"/>
                    <a:pt x="929" y="1955"/>
                    <a:pt x="938" y="1955"/>
                  </a:cubicBezTo>
                  <a:cubicBezTo>
                    <a:pt x="940" y="1945"/>
                    <a:pt x="934" y="1940"/>
                    <a:pt x="929" y="1934"/>
                  </a:cubicBezTo>
                  <a:cubicBezTo>
                    <a:pt x="935" y="1933"/>
                    <a:pt x="938" y="1931"/>
                    <a:pt x="936" y="1927"/>
                  </a:cubicBezTo>
                  <a:cubicBezTo>
                    <a:pt x="938" y="1925"/>
                    <a:pt x="949" y="1932"/>
                    <a:pt x="946" y="1939"/>
                  </a:cubicBezTo>
                  <a:cubicBezTo>
                    <a:pt x="951" y="1940"/>
                    <a:pt x="953" y="1937"/>
                    <a:pt x="959" y="1940"/>
                  </a:cubicBezTo>
                  <a:cubicBezTo>
                    <a:pt x="959" y="1942"/>
                    <a:pt x="956" y="1941"/>
                    <a:pt x="955" y="1941"/>
                  </a:cubicBezTo>
                  <a:cubicBezTo>
                    <a:pt x="956" y="1948"/>
                    <a:pt x="963" y="1940"/>
                    <a:pt x="968" y="1944"/>
                  </a:cubicBezTo>
                  <a:cubicBezTo>
                    <a:pt x="966" y="1940"/>
                    <a:pt x="968" y="1935"/>
                    <a:pt x="960" y="1936"/>
                  </a:cubicBezTo>
                  <a:cubicBezTo>
                    <a:pt x="968" y="1931"/>
                    <a:pt x="977" y="1933"/>
                    <a:pt x="985" y="1936"/>
                  </a:cubicBezTo>
                  <a:cubicBezTo>
                    <a:pt x="989" y="1938"/>
                    <a:pt x="992" y="1940"/>
                    <a:pt x="996" y="1942"/>
                  </a:cubicBezTo>
                  <a:cubicBezTo>
                    <a:pt x="999" y="1944"/>
                    <a:pt x="1003" y="1946"/>
                    <a:pt x="1005" y="1947"/>
                  </a:cubicBezTo>
                  <a:cubicBezTo>
                    <a:pt x="1011" y="1940"/>
                    <a:pt x="1018" y="1940"/>
                    <a:pt x="1026" y="1943"/>
                  </a:cubicBezTo>
                  <a:cubicBezTo>
                    <a:pt x="1033" y="1945"/>
                    <a:pt x="1041" y="1950"/>
                    <a:pt x="1048" y="1954"/>
                  </a:cubicBezTo>
                  <a:cubicBezTo>
                    <a:pt x="1044" y="1956"/>
                    <a:pt x="1041" y="1954"/>
                    <a:pt x="1039" y="1952"/>
                  </a:cubicBezTo>
                  <a:cubicBezTo>
                    <a:pt x="1036" y="1951"/>
                    <a:pt x="1034" y="1949"/>
                    <a:pt x="1029" y="1951"/>
                  </a:cubicBezTo>
                  <a:cubicBezTo>
                    <a:pt x="1028" y="1955"/>
                    <a:pt x="1034" y="1955"/>
                    <a:pt x="1032" y="1960"/>
                  </a:cubicBezTo>
                  <a:cubicBezTo>
                    <a:pt x="1024" y="1957"/>
                    <a:pt x="1021" y="1967"/>
                    <a:pt x="1016" y="1960"/>
                  </a:cubicBezTo>
                  <a:cubicBezTo>
                    <a:pt x="1014" y="1963"/>
                    <a:pt x="1019" y="1970"/>
                    <a:pt x="1020" y="1965"/>
                  </a:cubicBezTo>
                  <a:cubicBezTo>
                    <a:pt x="1022" y="1966"/>
                    <a:pt x="1021" y="1967"/>
                    <a:pt x="1019" y="1967"/>
                  </a:cubicBezTo>
                  <a:cubicBezTo>
                    <a:pt x="1019" y="1971"/>
                    <a:pt x="1019" y="1971"/>
                    <a:pt x="1019" y="1971"/>
                  </a:cubicBezTo>
                  <a:cubicBezTo>
                    <a:pt x="1014" y="1969"/>
                    <a:pt x="1014" y="1960"/>
                    <a:pt x="1006" y="1956"/>
                  </a:cubicBezTo>
                  <a:cubicBezTo>
                    <a:pt x="1009" y="1949"/>
                    <a:pt x="1022" y="1956"/>
                    <a:pt x="1025" y="1948"/>
                  </a:cubicBezTo>
                  <a:cubicBezTo>
                    <a:pt x="1019" y="1944"/>
                    <a:pt x="1011" y="1947"/>
                    <a:pt x="1004" y="1948"/>
                  </a:cubicBezTo>
                  <a:cubicBezTo>
                    <a:pt x="1000" y="1949"/>
                    <a:pt x="997" y="1950"/>
                    <a:pt x="994" y="1949"/>
                  </a:cubicBezTo>
                  <a:cubicBezTo>
                    <a:pt x="991" y="1948"/>
                    <a:pt x="988" y="1946"/>
                    <a:pt x="986" y="1941"/>
                  </a:cubicBezTo>
                  <a:cubicBezTo>
                    <a:pt x="974" y="1941"/>
                    <a:pt x="969" y="1951"/>
                    <a:pt x="955" y="1948"/>
                  </a:cubicBezTo>
                  <a:cubicBezTo>
                    <a:pt x="957" y="1951"/>
                    <a:pt x="960" y="1953"/>
                    <a:pt x="960" y="1958"/>
                  </a:cubicBezTo>
                  <a:cubicBezTo>
                    <a:pt x="963" y="1954"/>
                    <a:pt x="971" y="1956"/>
                    <a:pt x="971" y="1947"/>
                  </a:cubicBezTo>
                  <a:cubicBezTo>
                    <a:pt x="976" y="1954"/>
                    <a:pt x="983" y="1948"/>
                    <a:pt x="991" y="1951"/>
                  </a:cubicBezTo>
                  <a:cubicBezTo>
                    <a:pt x="989" y="1959"/>
                    <a:pt x="982" y="1958"/>
                    <a:pt x="974" y="1956"/>
                  </a:cubicBezTo>
                  <a:cubicBezTo>
                    <a:pt x="980" y="1962"/>
                    <a:pt x="991" y="1964"/>
                    <a:pt x="988" y="1975"/>
                  </a:cubicBezTo>
                  <a:cubicBezTo>
                    <a:pt x="995" y="1978"/>
                    <a:pt x="999" y="1975"/>
                    <a:pt x="1004" y="1975"/>
                  </a:cubicBezTo>
                  <a:cubicBezTo>
                    <a:pt x="1008" y="1971"/>
                    <a:pt x="997" y="1967"/>
                    <a:pt x="1004" y="1967"/>
                  </a:cubicBezTo>
                  <a:cubicBezTo>
                    <a:pt x="1010" y="1974"/>
                    <a:pt x="1012" y="1974"/>
                    <a:pt x="1025" y="1975"/>
                  </a:cubicBezTo>
                  <a:cubicBezTo>
                    <a:pt x="1026" y="1981"/>
                    <a:pt x="1020" y="1978"/>
                    <a:pt x="1017" y="1980"/>
                  </a:cubicBezTo>
                  <a:cubicBezTo>
                    <a:pt x="1019" y="1986"/>
                    <a:pt x="1028" y="1987"/>
                    <a:pt x="1034" y="1989"/>
                  </a:cubicBezTo>
                  <a:cubicBezTo>
                    <a:pt x="1038" y="1990"/>
                    <a:pt x="1032" y="1979"/>
                    <a:pt x="1038" y="1977"/>
                  </a:cubicBezTo>
                  <a:cubicBezTo>
                    <a:pt x="1043" y="1976"/>
                    <a:pt x="1044" y="1979"/>
                    <a:pt x="1047" y="1980"/>
                  </a:cubicBezTo>
                  <a:cubicBezTo>
                    <a:pt x="1045" y="1982"/>
                    <a:pt x="1042" y="1983"/>
                    <a:pt x="1040" y="1983"/>
                  </a:cubicBezTo>
                  <a:cubicBezTo>
                    <a:pt x="1041" y="1989"/>
                    <a:pt x="1049" y="1989"/>
                    <a:pt x="1057" y="1990"/>
                  </a:cubicBezTo>
                  <a:cubicBezTo>
                    <a:pt x="1047" y="1997"/>
                    <a:pt x="1037" y="1996"/>
                    <a:pt x="1027" y="1993"/>
                  </a:cubicBezTo>
                  <a:cubicBezTo>
                    <a:pt x="1017" y="1991"/>
                    <a:pt x="1007" y="1988"/>
                    <a:pt x="997" y="1992"/>
                  </a:cubicBezTo>
                  <a:cubicBezTo>
                    <a:pt x="994" y="1990"/>
                    <a:pt x="993" y="1988"/>
                    <a:pt x="994" y="1985"/>
                  </a:cubicBezTo>
                  <a:cubicBezTo>
                    <a:pt x="987" y="1986"/>
                    <a:pt x="986" y="1985"/>
                    <a:pt x="980" y="1982"/>
                  </a:cubicBezTo>
                  <a:cubicBezTo>
                    <a:pt x="980" y="1986"/>
                    <a:pt x="988" y="1986"/>
                    <a:pt x="985" y="1992"/>
                  </a:cubicBezTo>
                  <a:cubicBezTo>
                    <a:pt x="976" y="1991"/>
                    <a:pt x="971" y="1987"/>
                    <a:pt x="966" y="1983"/>
                  </a:cubicBezTo>
                  <a:cubicBezTo>
                    <a:pt x="968" y="1987"/>
                    <a:pt x="972" y="1990"/>
                    <a:pt x="977" y="1992"/>
                  </a:cubicBezTo>
                  <a:cubicBezTo>
                    <a:pt x="982" y="1994"/>
                    <a:pt x="988" y="1995"/>
                    <a:pt x="994" y="1996"/>
                  </a:cubicBezTo>
                  <a:cubicBezTo>
                    <a:pt x="1007" y="1997"/>
                    <a:pt x="1020" y="1996"/>
                    <a:pt x="1029" y="1997"/>
                  </a:cubicBezTo>
                  <a:cubicBezTo>
                    <a:pt x="1041" y="1998"/>
                    <a:pt x="1026" y="2006"/>
                    <a:pt x="1039" y="2007"/>
                  </a:cubicBezTo>
                  <a:cubicBezTo>
                    <a:pt x="1039" y="2012"/>
                    <a:pt x="1037" y="2015"/>
                    <a:pt x="1035" y="2018"/>
                  </a:cubicBezTo>
                  <a:cubicBezTo>
                    <a:pt x="1039" y="2019"/>
                    <a:pt x="1049" y="2017"/>
                    <a:pt x="1049" y="2022"/>
                  </a:cubicBezTo>
                  <a:cubicBezTo>
                    <a:pt x="1051" y="2021"/>
                    <a:pt x="1051" y="2018"/>
                    <a:pt x="1052" y="2015"/>
                  </a:cubicBezTo>
                  <a:cubicBezTo>
                    <a:pt x="1058" y="2018"/>
                    <a:pt x="1059" y="2018"/>
                    <a:pt x="1066" y="2017"/>
                  </a:cubicBezTo>
                  <a:cubicBezTo>
                    <a:pt x="1065" y="2026"/>
                    <a:pt x="1065" y="2026"/>
                    <a:pt x="1065" y="2026"/>
                  </a:cubicBezTo>
                  <a:cubicBezTo>
                    <a:pt x="1073" y="2027"/>
                    <a:pt x="1072" y="2020"/>
                    <a:pt x="1077" y="2018"/>
                  </a:cubicBezTo>
                  <a:cubicBezTo>
                    <a:pt x="1084" y="2019"/>
                    <a:pt x="1091" y="2026"/>
                    <a:pt x="1086" y="2030"/>
                  </a:cubicBezTo>
                  <a:cubicBezTo>
                    <a:pt x="1088" y="2029"/>
                    <a:pt x="1090" y="2028"/>
                    <a:pt x="1093" y="2028"/>
                  </a:cubicBezTo>
                  <a:cubicBezTo>
                    <a:pt x="1085" y="2036"/>
                    <a:pt x="1100" y="2037"/>
                    <a:pt x="1094" y="2043"/>
                  </a:cubicBezTo>
                  <a:cubicBezTo>
                    <a:pt x="1102" y="2039"/>
                    <a:pt x="1104" y="2042"/>
                    <a:pt x="1116" y="2041"/>
                  </a:cubicBezTo>
                  <a:cubicBezTo>
                    <a:pt x="1112" y="2032"/>
                    <a:pt x="1108" y="2037"/>
                    <a:pt x="1109" y="2027"/>
                  </a:cubicBezTo>
                  <a:cubicBezTo>
                    <a:pt x="1123" y="2023"/>
                    <a:pt x="1123" y="2033"/>
                    <a:pt x="1140" y="2033"/>
                  </a:cubicBezTo>
                  <a:cubicBezTo>
                    <a:pt x="1140" y="2037"/>
                    <a:pt x="1136" y="2037"/>
                    <a:pt x="1137" y="2042"/>
                  </a:cubicBezTo>
                  <a:cubicBezTo>
                    <a:pt x="1130" y="2043"/>
                    <a:pt x="1128" y="2039"/>
                    <a:pt x="1123" y="2039"/>
                  </a:cubicBezTo>
                  <a:cubicBezTo>
                    <a:pt x="1119" y="2040"/>
                    <a:pt x="1124" y="2042"/>
                    <a:pt x="1122" y="2045"/>
                  </a:cubicBezTo>
                  <a:cubicBezTo>
                    <a:pt x="1111" y="2047"/>
                    <a:pt x="1102" y="2051"/>
                    <a:pt x="1089" y="2045"/>
                  </a:cubicBezTo>
                  <a:cubicBezTo>
                    <a:pt x="1093" y="2051"/>
                    <a:pt x="1104" y="2051"/>
                    <a:pt x="1110" y="2055"/>
                  </a:cubicBezTo>
                  <a:cubicBezTo>
                    <a:pt x="1097" y="2063"/>
                    <a:pt x="1096" y="2055"/>
                    <a:pt x="1081" y="2053"/>
                  </a:cubicBezTo>
                  <a:cubicBezTo>
                    <a:pt x="1075" y="2055"/>
                    <a:pt x="1085" y="2063"/>
                    <a:pt x="1073" y="2062"/>
                  </a:cubicBezTo>
                  <a:cubicBezTo>
                    <a:pt x="1072" y="2059"/>
                    <a:pt x="1068" y="2053"/>
                    <a:pt x="1076" y="2055"/>
                  </a:cubicBezTo>
                  <a:cubicBezTo>
                    <a:pt x="1073" y="2050"/>
                    <a:pt x="1061" y="2054"/>
                    <a:pt x="1059" y="2058"/>
                  </a:cubicBezTo>
                  <a:cubicBezTo>
                    <a:pt x="1064" y="2060"/>
                    <a:pt x="1069" y="2068"/>
                    <a:pt x="1062" y="2073"/>
                  </a:cubicBezTo>
                  <a:cubicBezTo>
                    <a:pt x="1071" y="2071"/>
                    <a:pt x="1076" y="2078"/>
                    <a:pt x="1084" y="2082"/>
                  </a:cubicBezTo>
                  <a:cubicBezTo>
                    <a:pt x="1080" y="2077"/>
                    <a:pt x="1079" y="2072"/>
                    <a:pt x="1070" y="2072"/>
                  </a:cubicBezTo>
                  <a:cubicBezTo>
                    <a:pt x="1070" y="2069"/>
                    <a:pt x="1071" y="2066"/>
                    <a:pt x="1068" y="2065"/>
                  </a:cubicBezTo>
                  <a:cubicBezTo>
                    <a:pt x="1071" y="2059"/>
                    <a:pt x="1089" y="2069"/>
                    <a:pt x="1097" y="2072"/>
                  </a:cubicBezTo>
                  <a:cubicBezTo>
                    <a:pt x="1095" y="2076"/>
                    <a:pt x="1092" y="2072"/>
                    <a:pt x="1089" y="2071"/>
                  </a:cubicBezTo>
                  <a:cubicBezTo>
                    <a:pt x="1093" y="2084"/>
                    <a:pt x="1105" y="2080"/>
                    <a:pt x="1121" y="2084"/>
                  </a:cubicBezTo>
                  <a:cubicBezTo>
                    <a:pt x="1120" y="2090"/>
                    <a:pt x="1121" y="2094"/>
                    <a:pt x="1125" y="2095"/>
                  </a:cubicBezTo>
                  <a:cubicBezTo>
                    <a:pt x="1121" y="2099"/>
                    <a:pt x="1117" y="2096"/>
                    <a:pt x="1113" y="2095"/>
                  </a:cubicBezTo>
                  <a:cubicBezTo>
                    <a:pt x="1119" y="2086"/>
                    <a:pt x="1106" y="2081"/>
                    <a:pt x="1101" y="2087"/>
                  </a:cubicBezTo>
                  <a:cubicBezTo>
                    <a:pt x="1112" y="2095"/>
                    <a:pt x="1103" y="2108"/>
                    <a:pt x="1127" y="2109"/>
                  </a:cubicBezTo>
                  <a:cubicBezTo>
                    <a:pt x="1124" y="2102"/>
                    <a:pt x="1136" y="2091"/>
                    <a:pt x="1128" y="2078"/>
                  </a:cubicBezTo>
                  <a:cubicBezTo>
                    <a:pt x="1132" y="2074"/>
                    <a:pt x="1144" y="2081"/>
                    <a:pt x="1150" y="2081"/>
                  </a:cubicBezTo>
                  <a:cubicBezTo>
                    <a:pt x="1139" y="2086"/>
                    <a:pt x="1149" y="2099"/>
                    <a:pt x="1132" y="2100"/>
                  </a:cubicBezTo>
                  <a:cubicBezTo>
                    <a:pt x="1134" y="2107"/>
                    <a:pt x="1148" y="2113"/>
                    <a:pt x="1155" y="2109"/>
                  </a:cubicBezTo>
                  <a:cubicBezTo>
                    <a:pt x="1153" y="2106"/>
                    <a:pt x="1151" y="2102"/>
                    <a:pt x="1145" y="2102"/>
                  </a:cubicBezTo>
                  <a:cubicBezTo>
                    <a:pt x="1146" y="2095"/>
                    <a:pt x="1155" y="2096"/>
                    <a:pt x="1157" y="2094"/>
                  </a:cubicBezTo>
                  <a:cubicBezTo>
                    <a:pt x="1160" y="2099"/>
                    <a:pt x="1153" y="2101"/>
                    <a:pt x="1157" y="2109"/>
                  </a:cubicBezTo>
                  <a:cubicBezTo>
                    <a:pt x="1165" y="2109"/>
                    <a:pt x="1176" y="2111"/>
                    <a:pt x="1180" y="2107"/>
                  </a:cubicBezTo>
                  <a:cubicBezTo>
                    <a:pt x="1178" y="2105"/>
                    <a:pt x="1175" y="2105"/>
                    <a:pt x="1173" y="2104"/>
                  </a:cubicBezTo>
                  <a:cubicBezTo>
                    <a:pt x="1170" y="2103"/>
                    <a:pt x="1168" y="2101"/>
                    <a:pt x="1170" y="2097"/>
                  </a:cubicBezTo>
                  <a:cubicBezTo>
                    <a:pt x="1179" y="2097"/>
                    <a:pt x="1181" y="2103"/>
                    <a:pt x="1190" y="2103"/>
                  </a:cubicBezTo>
                  <a:cubicBezTo>
                    <a:pt x="1197" y="2101"/>
                    <a:pt x="1187" y="2097"/>
                    <a:pt x="1190" y="2092"/>
                  </a:cubicBezTo>
                  <a:cubicBezTo>
                    <a:pt x="1194" y="2094"/>
                    <a:pt x="1199" y="2097"/>
                    <a:pt x="1195" y="2100"/>
                  </a:cubicBezTo>
                  <a:cubicBezTo>
                    <a:pt x="1198" y="2099"/>
                    <a:pt x="1202" y="2097"/>
                    <a:pt x="1207" y="2098"/>
                  </a:cubicBezTo>
                  <a:cubicBezTo>
                    <a:pt x="1208" y="2103"/>
                    <a:pt x="1200" y="2101"/>
                    <a:pt x="1200" y="2105"/>
                  </a:cubicBezTo>
                  <a:cubicBezTo>
                    <a:pt x="1205" y="2107"/>
                    <a:pt x="1222" y="2101"/>
                    <a:pt x="1225" y="2111"/>
                  </a:cubicBezTo>
                  <a:cubicBezTo>
                    <a:pt x="1229" y="2104"/>
                    <a:pt x="1222" y="2103"/>
                    <a:pt x="1220" y="2096"/>
                  </a:cubicBezTo>
                  <a:cubicBezTo>
                    <a:pt x="1212" y="2094"/>
                    <a:pt x="1212" y="2100"/>
                    <a:pt x="1207" y="2096"/>
                  </a:cubicBezTo>
                  <a:cubicBezTo>
                    <a:pt x="1214" y="2094"/>
                    <a:pt x="1214" y="2087"/>
                    <a:pt x="1222" y="2087"/>
                  </a:cubicBezTo>
                  <a:cubicBezTo>
                    <a:pt x="1228" y="2085"/>
                    <a:pt x="1227" y="2091"/>
                    <a:pt x="1230" y="2093"/>
                  </a:cubicBezTo>
                  <a:cubicBezTo>
                    <a:pt x="1234" y="2087"/>
                    <a:pt x="1234" y="2089"/>
                    <a:pt x="1240" y="2092"/>
                  </a:cubicBezTo>
                  <a:cubicBezTo>
                    <a:pt x="1239" y="2085"/>
                    <a:pt x="1227" y="2088"/>
                    <a:pt x="1229" y="2078"/>
                  </a:cubicBezTo>
                  <a:cubicBezTo>
                    <a:pt x="1239" y="2080"/>
                    <a:pt x="1240" y="2080"/>
                    <a:pt x="1249" y="2081"/>
                  </a:cubicBezTo>
                  <a:cubicBezTo>
                    <a:pt x="1248" y="2083"/>
                    <a:pt x="1246" y="2085"/>
                    <a:pt x="1242" y="2086"/>
                  </a:cubicBezTo>
                  <a:cubicBezTo>
                    <a:pt x="1248" y="2087"/>
                    <a:pt x="1265" y="2079"/>
                    <a:pt x="1268" y="2071"/>
                  </a:cubicBezTo>
                  <a:cubicBezTo>
                    <a:pt x="1273" y="2070"/>
                    <a:pt x="1277" y="2071"/>
                    <a:pt x="1281" y="2072"/>
                  </a:cubicBezTo>
                  <a:cubicBezTo>
                    <a:pt x="1285" y="2073"/>
                    <a:pt x="1289" y="2074"/>
                    <a:pt x="1293" y="2075"/>
                  </a:cubicBezTo>
                  <a:cubicBezTo>
                    <a:pt x="1300" y="2077"/>
                    <a:pt x="1307" y="2077"/>
                    <a:pt x="1315" y="2072"/>
                  </a:cubicBezTo>
                  <a:cubicBezTo>
                    <a:pt x="1318" y="2077"/>
                    <a:pt x="1316" y="2079"/>
                    <a:pt x="1319" y="2087"/>
                  </a:cubicBezTo>
                  <a:cubicBezTo>
                    <a:pt x="1312" y="2091"/>
                    <a:pt x="1308" y="2089"/>
                    <a:pt x="1299" y="2089"/>
                  </a:cubicBezTo>
                  <a:cubicBezTo>
                    <a:pt x="1306" y="2083"/>
                    <a:pt x="1302" y="2085"/>
                    <a:pt x="1294" y="2087"/>
                  </a:cubicBezTo>
                  <a:cubicBezTo>
                    <a:pt x="1298" y="2084"/>
                    <a:pt x="1295" y="2078"/>
                    <a:pt x="1291" y="2077"/>
                  </a:cubicBezTo>
                  <a:cubicBezTo>
                    <a:pt x="1292" y="2081"/>
                    <a:pt x="1287" y="2086"/>
                    <a:pt x="1285" y="2093"/>
                  </a:cubicBezTo>
                  <a:cubicBezTo>
                    <a:pt x="1278" y="2094"/>
                    <a:pt x="1270" y="2096"/>
                    <a:pt x="1263" y="2096"/>
                  </a:cubicBezTo>
                  <a:cubicBezTo>
                    <a:pt x="1256" y="2097"/>
                    <a:pt x="1251" y="2096"/>
                    <a:pt x="1252" y="2091"/>
                  </a:cubicBezTo>
                  <a:cubicBezTo>
                    <a:pt x="1243" y="2094"/>
                    <a:pt x="1235" y="2098"/>
                    <a:pt x="1230" y="2104"/>
                  </a:cubicBezTo>
                  <a:cubicBezTo>
                    <a:pt x="1232" y="2106"/>
                    <a:pt x="1236" y="2106"/>
                    <a:pt x="1236" y="2110"/>
                  </a:cubicBezTo>
                  <a:cubicBezTo>
                    <a:pt x="1244" y="2106"/>
                    <a:pt x="1258" y="2102"/>
                    <a:pt x="1261" y="2110"/>
                  </a:cubicBezTo>
                  <a:cubicBezTo>
                    <a:pt x="1255" y="2109"/>
                    <a:pt x="1244" y="2110"/>
                    <a:pt x="1241" y="2116"/>
                  </a:cubicBezTo>
                  <a:cubicBezTo>
                    <a:pt x="1252" y="2120"/>
                    <a:pt x="1267" y="2118"/>
                    <a:pt x="1275" y="2124"/>
                  </a:cubicBezTo>
                  <a:cubicBezTo>
                    <a:pt x="1274" y="2123"/>
                    <a:pt x="1279" y="2116"/>
                    <a:pt x="1277" y="2116"/>
                  </a:cubicBezTo>
                  <a:cubicBezTo>
                    <a:pt x="1279" y="2111"/>
                    <a:pt x="1290" y="2116"/>
                    <a:pt x="1290" y="2121"/>
                  </a:cubicBezTo>
                  <a:cubicBezTo>
                    <a:pt x="1312" y="2116"/>
                    <a:pt x="1310" y="2105"/>
                    <a:pt x="1313" y="2094"/>
                  </a:cubicBezTo>
                  <a:cubicBezTo>
                    <a:pt x="1319" y="2100"/>
                    <a:pt x="1311" y="2114"/>
                    <a:pt x="1326" y="2114"/>
                  </a:cubicBezTo>
                  <a:cubicBezTo>
                    <a:pt x="1323" y="2121"/>
                    <a:pt x="1315" y="2113"/>
                    <a:pt x="1308" y="2116"/>
                  </a:cubicBezTo>
                  <a:cubicBezTo>
                    <a:pt x="1314" y="2126"/>
                    <a:pt x="1325" y="2122"/>
                    <a:pt x="1337" y="2121"/>
                  </a:cubicBezTo>
                  <a:cubicBezTo>
                    <a:pt x="1336" y="2115"/>
                    <a:pt x="1354" y="2108"/>
                    <a:pt x="1349" y="2100"/>
                  </a:cubicBezTo>
                  <a:cubicBezTo>
                    <a:pt x="1362" y="2105"/>
                    <a:pt x="1367" y="2092"/>
                    <a:pt x="1376" y="2089"/>
                  </a:cubicBezTo>
                  <a:cubicBezTo>
                    <a:pt x="1376" y="2093"/>
                    <a:pt x="1371" y="2103"/>
                    <a:pt x="1383" y="2098"/>
                  </a:cubicBezTo>
                  <a:cubicBezTo>
                    <a:pt x="1383" y="2104"/>
                    <a:pt x="1372" y="2102"/>
                    <a:pt x="1377" y="2110"/>
                  </a:cubicBezTo>
                  <a:cubicBezTo>
                    <a:pt x="1380" y="2099"/>
                    <a:pt x="1400" y="2104"/>
                    <a:pt x="1403" y="2096"/>
                  </a:cubicBezTo>
                  <a:cubicBezTo>
                    <a:pt x="1398" y="2086"/>
                    <a:pt x="1386" y="2086"/>
                    <a:pt x="1373" y="2087"/>
                  </a:cubicBezTo>
                  <a:cubicBezTo>
                    <a:pt x="1374" y="2075"/>
                    <a:pt x="1372" y="2075"/>
                    <a:pt x="1380" y="2072"/>
                  </a:cubicBezTo>
                  <a:cubicBezTo>
                    <a:pt x="1376" y="2063"/>
                    <a:pt x="1381" y="2058"/>
                    <a:pt x="1370" y="2059"/>
                  </a:cubicBezTo>
                  <a:cubicBezTo>
                    <a:pt x="1373" y="2050"/>
                    <a:pt x="1381" y="2056"/>
                    <a:pt x="1391" y="2052"/>
                  </a:cubicBezTo>
                  <a:cubicBezTo>
                    <a:pt x="1380" y="2046"/>
                    <a:pt x="1397" y="2045"/>
                    <a:pt x="1403" y="2050"/>
                  </a:cubicBezTo>
                  <a:cubicBezTo>
                    <a:pt x="1402" y="2055"/>
                    <a:pt x="1390" y="2053"/>
                    <a:pt x="1384" y="2056"/>
                  </a:cubicBezTo>
                  <a:cubicBezTo>
                    <a:pt x="1386" y="2062"/>
                    <a:pt x="1386" y="2062"/>
                    <a:pt x="1386" y="2062"/>
                  </a:cubicBezTo>
                  <a:cubicBezTo>
                    <a:pt x="1388" y="2067"/>
                    <a:pt x="1398" y="2060"/>
                    <a:pt x="1403" y="2061"/>
                  </a:cubicBezTo>
                  <a:cubicBezTo>
                    <a:pt x="1401" y="2064"/>
                    <a:pt x="1402" y="2065"/>
                    <a:pt x="1406" y="2064"/>
                  </a:cubicBezTo>
                  <a:cubicBezTo>
                    <a:pt x="1407" y="2069"/>
                    <a:pt x="1401" y="2070"/>
                    <a:pt x="1395" y="2071"/>
                  </a:cubicBezTo>
                  <a:cubicBezTo>
                    <a:pt x="1399" y="2073"/>
                    <a:pt x="1397" y="2074"/>
                    <a:pt x="1397" y="2078"/>
                  </a:cubicBezTo>
                  <a:cubicBezTo>
                    <a:pt x="1401" y="2082"/>
                    <a:pt x="1408" y="2084"/>
                    <a:pt x="1414" y="2087"/>
                  </a:cubicBezTo>
                  <a:cubicBezTo>
                    <a:pt x="1413" y="2094"/>
                    <a:pt x="1407" y="2085"/>
                    <a:pt x="1405" y="2091"/>
                  </a:cubicBezTo>
                  <a:cubicBezTo>
                    <a:pt x="1412" y="2093"/>
                    <a:pt x="1418" y="2096"/>
                    <a:pt x="1429" y="2093"/>
                  </a:cubicBezTo>
                  <a:cubicBezTo>
                    <a:pt x="1437" y="2087"/>
                    <a:pt x="1427" y="2083"/>
                    <a:pt x="1438" y="2079"/>
                  </a:cubicBezTo>
                  <a:cubicBezTo>
                    <a:pt x="1444" y="2082"/>
                    <a:pt x="1440" y="2084"/>
                    <a:pt x="1441" y="2090"/>
                  </a:cubicBezTo>
                  <a:cubicBezTo>
                    <a:pt x="1446" y="2087"/>
                    <a:pt x="1457" y="2081"/>
                    <a:pt x="1463" y="2084"/>
                  </a:cubicBezTo>
                  <a:cubicBezTo>
                    <a:pt x="1451" y="2088"/>
                    <a:pt x="1477" y="2088"/>
                    <a:pt x="1484" y="2092"/>
                  </a:cubicBezTo>
                  <a:cubicBezTo>
                    <a:pt x="1483" y="2094"/>
                    <a:pt x="1482" y="2096"/>
                    <a:pt x="1486" y="2096"/>
                  </a:cubicBezTo>
                  <a:cubicBezTo>
                    <a:pt x="1481" y="2101"/>
                    <a:pt x="1465" y="2097"/>
                    <a:pt x="1461" y="2093"/>
                  </a:cubicBezTo>
                  <a:cubicBezTo>
                    <a:pt x="1459" y="2094"/>
                    <a:pt x="1459" y="2096"/>
                    <a:pt x="1456" y="2097"/>
                  </a:cubicBezTo>
                  <a:cubicBezTo>
                    <a:pt x="1459" y="2099"/>
                    <a:pt x="1463" y="2099"/>
                    <a:pt x="1467" y="2098"/>
                  </a:cubicBezTo>
                  <a:cubicBezTo>
                    <a:pt x="1457" y="2107"/>
                    <a:pt x="1444" y="2108"/>
                    <a:pt x="1441" y="2123"/>
                  </a:cubicBezTo>
                  <a:cubicBezTo>
                    <a:pt x="1431" y="2124"/>
                    <a:pt x="1421" y="2125"/>
                    <a:pt x="1412" y="2128"/>
                  </a:cubicBezTo>
                  <a:cubicBezTo>
                    <a:pt x="1403" y="2130"/>
                    <a:pt x="1393" y="2134"/>
                    <a:pt x="1382" y="2138"/>
                  </a:cubicBezTo>
                  <a:cubicBezTo>
                    <a:pt x="1381" y="2136"/>
                    <a:pt x="1375" y="2128"/>
                    <a:pt x="1374" y="2135"/>
                  </a:cubicBezTo>
                  <a:cubicBezTo>
                    <a:pt x="1367" y="2136"/>
                    <a:pt x="1376" y="2129"/>
                    <a:pt x="1375" y="2126"/>
                  </a:cubicBezTo>
                  <a:cubicBezTo>
                    <a:pt x="1362" y="2129"/>
                    <a:pt x="1359" y="2130"/>
                    <a:pt x="1343" y="2127"/>
                  </a:cubicBezTo>
                  <a:cubicBezTo>
                    <a:pt x="1346" y="2131"/>
                    <a:pt x="1349" y="2135"/>
                    <a:pt x="1353" y="2139"/>
                  </a:cubicBezTo>
                  <a:cubicBezTo>
                    <a:pt x="1354" y="2145"/>
                    <a:pt x="1338" y="2147"/>
                    <a:pt x="1337" y="2141"/>
                  </a:cubicBezTo>
                  <a:cubicBezTo>
                    <a:pt x="1335" y="2137"/>
                    <a:pt x="1342" y="2137"/>
                    <a:pt x="1341" y="2134"/>
                  </a:cubicBezTo>
                  <a:cubicBezTo>
                    <a:pt x="1334" y="2130"/>
                    <a:pt x="1317" y="2134"/>
                    <a:pt x="1307" y="2132"/>
                  </a:cubicBezTo>
                  <a:cubicBezTo>
                    <a:pt x="1310" y="2139"/>
                    <a:pt x="1325" y="2134"/>
                    <a:pt x="1334" y="2135"/>
                  </a:cubicBezTo>
                  <a:cubicBezTo>
                    <a:pt x="1332" y="2142"/>
                    <a:pt x="1330" y="2149"/>
                    <a:pt x="1332" y="2159"/>
                  </a:cubicBezTo>
                  <a:cubicBezTo>
                    <a:pt x="1339" y="2160"/>
                    <a:pt x="1337" y="2154"/>
                    <a:pt x="1342" y="2154"/>
                  </a:cubicBezTo>
                  <a:cubicBezTo>
                    <a:pt x="1340" y="2152"/>
                    <a:pt x="1337" y="2151"/>
                    <a:pt x="1333" y="2150"/>
                  </a:cubicBezTo>
                  <a:cubicBezTo>
                    <a:pt x="1347" y="2147"/>
                    <a:pt x="1355" y="2144"/>
                    <a:pt x="1370" y="2142"/>
                  </a:cubicBezTo>
                  <a:cubicBezTo>
                    <a:pt x="1370" y="2150"/>
                    <a:pt x="1373" y="2154"/>
                    <a:pt x="1375" y="2159"/>
                  </a:cubicBezTo>
                  <a:cubicBezTo>
                    <a:pt x="1375" y="2159"/>
                    <a:pt x="1380" y="2158"/>
                    <a:pt x="1384" y="2157"/>
                  </a:cubicBezTo>
                  <a:cubicBezTo>
                    <a:pt x="1387" y="2157"/>
                    <a:pt x="1389" y="2157"/>
                    <a:pt x="1391" y="2156"/>
                  </a:cubicBezTo>
                  <a:cubicBezTo>
                    <a:pt x="1393" y="2156"/>
                    <a:pt x="1394" y="2156"/>
                    <a:pt x="1394" y="2156"/>
                  </a:cubicBezTo>
                  <a:cubicBezTo>
                    <a:pt x="1391" y="2155"/>
                    <a:pt x="1382" y="2149"/>
                    <a:pt x="1382" y="2153"/>
                  </a:cubicBezTo>
                  <a:cubicBezTo>
                    <a:pt x="1376" y="2148"/>
                    <a:pt x="1398" y="2152"/>
                    <a:pt x="1390" y="2139"/>
                  </a:cubicBezTo>
                  <a:cubicBezTo>
                    <a:pt x="1396" y="2136"/>
                    <a:pt x="1410" y="2137"/>
                    <a:pt x="1411" y="2132"/>
                  </a:cubicBezTo>
                  <a:cubicBezTo>
                    <a:pt x="1417" y="2140"/>
                    <a:pt x="1430" y="2140"/>
                    <a:pt x="1439" y="2137"/>
                  </a:cubicBezTo>
                  <a:cubicBezTo>
                    <a:pt x="1442" y="2136"/>
                    <a:pt x="1440" y="2133"/>
                    <a:pt x="1443" y="2132"/>
                  </a:cubicBezTo>
                  <a:cubicBezTo>
                    <a:pt x="1442" y="2129"/>
                    <a:pt x="1436" y="2131"/>
                    <a:pt x="1432" y="2132"/>
                  </a:cubicBezTo>
                  <a:cubicBezTo>
                    <a:pt x="1440" y="2126"/>
                    <a:pt x="1447" y="2122"/>
                    <a:pt x="1458" y="2114"/>
                  </a:cubicBezTo>
                  <a:cubicBezTo>
                    <a:pt x="1460" y="2122"/>
                    <a:pt x="1443" y="2121"/>
                    <a:pt x="1448" y="2130"/>
                  </a:cubicBezTo>
                  <a:cubicBezTo>
                    <a:pt x="1451" y="2130"/>
                    <a:pt x="1450" y="2127"/>
                    <a:pt x="1450" y="2125"/>
                  </a:cubicBezTo>
                  <a:cubicBezTo>
                    <a:pt x="1460" y="2129"/>
                    <a:pt x="1464" y="2123"/>
                    <a:pt x="1472" y="2124"/>
                  </a:cubicBezTo>
                  <a:cubicBezTo>
                    <a:pt x="1478" y="2130"/>
                    <a:pt x="1464" y="2133"/>
                    <a:pt x="1476" y="2139"/>
                  </a:cubicBezTo>
                  <a:cubicBezTo>
                    <a:pt x="1471" y="2140"/>
                    <a:pt x="1469" y="2138"/>
                    <a:pt x="1465" y="2140"/>
                  </a:cubicBezTo>
                  <a:cubicBezTo>
                    <a:pt x="1460" y="2134"/>
                    <a:pt x="1467" y="2133"/>
                    <a:pt x="1468" y="2130"/>
                  </a:cubicBezTo>
                  <a:cubicBezTo>
                    <a:pt x="1465" y="2131"/>
                    <a:pt x="1465" y="2130"/>
                    <a:pt x="1464" y="2128"/>
                  </a:cubicBezTo>
                  <a:cubicBezTo>
                    <a:pt x="1460" y="2130"/>
                    <a:pt x="1459" y="2134"/>
                    <a:pt x="1461" y="2138"/>
                  </a:cubicBezTo>
                  <a:cubicBezTo>
                    <a:pt x="1455" y="2136"/>
                    <a:pt x="1448" y="2139"/>
                    <a:pt x="1444" y="2143"/>
                  </a:cubicBezTo>
                  <a:cubicBezTo>
                    <a:pt x="1440" y="2146"/>
                    <a:pt x="1439" y="2151"/>
                    <a:pt x="1443" y="2154"/>
                  </a:cubicBezTo>
                  <a:cubicBezTo>
                    <a:pt x="1448" y="2154"/>
                    <a:pt x="1455" y="2145"/>
                    <a:pt x="1459" y="2150"/>
                  </a:cubicBezTo>
                  <a:cubicBezTo>
                    <a:pt x="1461" y="2149"/>
                    <a:pt x="1461" y="2146"/>
                    <a:pt x="1460" y="2144"/>
                  </a:cubicBezTo>
                  <a:cubicBezTo>
                    <a:pt x="1466" y="2144"/>
                    <a:pt x="1484" y="2138"/>
                    <a:pt x="1498" y="2137"/>
                  </a:cubicBezTo>
                  <a:cubicBezTo>
                    <a:pt x="1494" y="2134"/>
                    <a:pt x="1485" y="2137"/>
                    <a:pt x="1480" y="2135"/>
                  </a:cubicBezTo>
                  <a:cubicBezTo>
                    <a:pt x="1483" y="2131"/>
                    <a:pt x="1487" y="2129"/>
                    <a:pt x="1476" y="2132"/>
                  </a:cubicBezTo>
                  <a:cubicBezTo>
                    <a:pt x="1477" y="2129"/>
                    <a:pt x="1481" y="2127"/>
                    <a:pt x="1486" y="2125"/>
                  </a:cubicBezTo>
                  <a:cubicBezTo>
                    <a:pt x="1483" y="2121"/>
                    <a:pt x="1478" y="2115"/>
                    <a:pt x="1484" y="2110"/>
                  </a:cubicBezTo>
                  <a:cubicBezTo>
                    <a:pt x="1488" y="2111"/>
                    <a:pt x="1484" y="2113"/>
                    <a:pt x="1491" y="2115"/>
                  </a:cubicBezTo>
                  <a:cubicBezTo>
                    <a:pt x="1496" y="2104"/>
                    <a:pt x="1504" y="2102"/>
                    <a:pt x="1514" y="2102"/>
                  </a:cubicBezTo>
                  <a:cubicBezTo>
                    <a:pt x="1519" y="2102"/>
                    <a:pt x="1525" y="2103"/>
                    <a:pt x="1531" y="2103"/>
                  </a:cubicBezTo>
                  <a:cubicBezTo>
                    <a:pt x="1537" y="2103"/>
                    <a:pt x="1544" y="2102"/>
                    <a:pt x="1551" y="2100"/>
                  </a:cubicBezTo>
                  <a:cubicBezTo>
                    <a:pt x="1551" y="2093"/>
                    <a:pt x="1544" y="2098"/>
                    <a:pt x="1539" y="2099"/>
                  </a:cubicBezTo>
                  <a:cubicBezTo>
                    <a:pt x="1540" y="2095"/>
                    <a:pt x="1546" y="2089"/>
                    <a:pt x="1534" y="2094"/>
                  </a:cubicBezTo>
                  <a:cubicBezTo>
                    <a:pt x="1540" y="2088"/>
                    <a:pt x="1554" y="2086"/>
                    <a:pt x="1557" y="2086"/>
                  </a:cubicBezTo>
                  <a:cubicBezTo>
                    <a:pt x="1562" y="2085"/>
                    <a:pt x="1549" y="2089"/>
                    <a:pt x="1554" y="2094"/>
                  </a:cubicBezTo>
                  <a:cubicBezTo>
                    <a:pt x="1557" y="2097"/>
                    <a:pt x="1570" y="2092"/>
                    <a:pt x="1553" y="2099"/>
                  </a:cubicBezTo>
                  <a:cubicBezTo>
                    <a:pt x="1559" y="2102"/>
                    <a:pt x="1561" y="2103"/>
                    <a:pt x="1568" y="2110"/>
                  </a:cubicBezTo>
                  <a:cubicBezTo>
                    <a:pt x="1570" y="2107"/>
                    <a:pt x="1569" y="2104"/>
                    <a:pt x="1574" y="2103"/>
                  </a:cubicBezTo>
                  <a:cubicBezTo>
                    <a:pt x="1579" y="2115"/>
                    <a:pt x="1579" y="2115"/>
                    <a:pt x="1579" y="2115"/>
                  </a:cubicBezTo>
                  <a:cubicBezTo>
                    <a:pt x="1569" y="2119"/>
                    <a:pt x="1569" y="2119"/>
                    <a:pt x="1569" y="2119"/>
                  </a:cubicBezTo>
                  <a:cubicBezTo>
                    <a:pt x="1570" y="2121"/>
                    <a:pt x="1576" y="2118"/>
                    <a:pt x="1580" y="2117"/>
                  </a:cubicBezTo>
                  <a:cubicBezTo>
                    <a:pt x="1564" y="2133"/>
                    <a:pt x="1591" y="2124"/>
                    <a:pt x="1600" y="2123"/>
                  </a:cubicBezTo>
                  <a:cubicBezTo>
                    <a:pt x="1602" y="2122"/>
                    <a:pt x="1602" y="2120"/>
                    <a:pt x="1604" y="2119"/>
                  </a:cubicBezTo>
                  <a:cubicBezTo>
                    <a:pt x="1602" y="2113"/>
                    <a:pt x="1593" y="2118"/>
                    <a:pt x="1598" y="2110"/>
                  </a:cubicBezTo>
                  <a:cubicBezTo>
                    <a:pt x="1593" y="2113"/>
                    <a:pt x="1587" y="2115"/>
                    <a:pt x="1590" y="2120"/>
                  </a:cubicBezTo>
                  <a:cubicBezTo>
                    <a:pt x="1575" y="2119"/>
                    <a:pt x="1588" y="2101"/>
                    <a:pt x="1598" y="2103"/>
                  </a:cubicBezTo>
                  <a:cubicBezTo>
                    <a:pt x="1598" y="2094"/>
                    <a:pt x="1589" y="2102"/>
                    <a:pt x="1589" y="2095"/>
                  </a:cubicBezTo>
                  <a:cubicBezTo>
                    <a:pt x="1592" y="2094"/>
                    <a:pt x="1596" y="2093"/>
                    <a:pt x="1595" y="2090"/>
                  </a:cubicBezTo>
                  <a:cubicBezTo>
                    <a:pt x="1604" y="2090"/>
                    <a:pt x="1598" y="2098"/>
                    <a:pt x="1613" y="2090"/>
                  </a:cubicBezTo>
                  <a:cubicBezTo>
                    <a:pt x="1611" y="2095"/>
                    <a:pt x="1604" y="2098"/>
                    <a:pt x="1610" y="2105"/>
                  </a:cubicBezTo>
                  <a:cubicBezTo>
                    <a:pt x="1604" y="2109"/>
                    <a:pt x="1604" y="2103"/>
                    <a:pt x="1599" y="2105"/>
                  </a:cubicBezTo>
                  <a:cubicBezTo>
                    <a:pt x="1600" y="2114"/>
                    <a:pt x="1619" y="2119"/>
                    <a:pt x="1604" y="2126"/>
                  </a:cubicBezTo>
                  <a:cubicBezTo>
                    <a:pt x="1616" y="2126"/>
                    <a:pt x="1627" y="2136"/>
                    <a:pt x="1639" y="2124"/>
                  </a:cubicBezTo>
                  <a:cubicBezTo>
                    <a:pt x="1635" y="2122"/>
                    <a:pt x="1632" y="2119"/>
                    <a:pt x="1628" y="2119"/>
                  </a:cubicBezTo>
                  <a:cubicBezTo>
                    <a:pt x="1629" y="2114"/>
                    <a:pt x="1632" y="2109"/>
                    <a:pt x="1634" y="2105"/>
                  </a:cubicBezTo>
                  <a:cubicBezTo>
                    <a:pt x="1641" y="2102"/>
                    <a:pt x="1644" y="2108"/>
                    <a:pt x="1653" y="2101"/>
                  </a:cubicBezTo>
                  <a:cubicBezTo>
                    <a:pt x="1652" y="2108"/>
                    <a:pt x="1651" y="2114"/>
                    <a:pt x="1650" y="2121"/>
                  </a:cubicBezTo>
                  <a:cubicBezTo>
                    <a:pt x="1651" y="2123"/>
                    <a:pt x="1654" y="2121"/>
                    <a:pt x="1656" y="2121"/>
                  </a:cubicBezTo>
                  <a:cubicBezTo>
                    <a:pt x="1662" y="2118"/>
                    <a:pt x="1652" y="2110"/>
                    <a:pt x="1656" y="2107"/>
                  </a:cubicBezTo>
                  <a:cubicBezTo>
                    <a:pt x="1665" y="2105"/>
                    <a:pt x="1669" y="2099"/>
                    <a:pt x="1675" y="2095"/>
                  </a:cubicBezTo>
                  <a:cubicBezTo>
                    <a:pt x="1682" y="2102"/>
                    <a:pt x="1673" y="2116"/>
                    <a:pt x="1669" y="2122"/>
                  </a:cubicBezTo>
                  <a:cubicBezTo>
                    <a:pt x="1674" y="2125"/>
                    <a:pt x="1686" y="2115"/>
                    <a:pt x="1687" y="2126"/>
                  </a:cubicBezTo>
                  <a:cubicBezTo>
                    <a:pt x="1700" y="2121"/>
                    <a:pt x="1704" y="2115"/>
                    <a:pt x="1712" y="2114"/>
                  </a:cubicBezTo>
                  <a:cubicBezTo>
                    <a:pt x="1712" y="2107"/>
                    <a:pt x="1705" y="2113"/>
                    <a:pt x="1700" y="2115"/>
                  </a:cubicBezTo>
                  <a:cubicBezTo>
                    <a:pt x="1698" y="2108"/>
                    <a:pt x="1714" y="2103"/>
                    <a:pt x="1715" y="2112"/>
                  </a:cubicBezTo>
                  <a:cubicBezTo>
                    <a:pt x="1737" y="2096"/>
                    <a:pt x="1743" y="2103"/>
                    <a:pt x="1760" y="2088"/>
                  </a:cubicBezTo>
                  <a:cubicBezTo>
                    <a:pt x="1767" y="2100"/>
                    <a:pt x="1736" y="2107"/>
                    <a:pt x="1741" y="2119"/>
                  </a:cubicBezTo>
                  <a:cubicBezTo>
                    <a:pt x="1730" y="2120"/>
                    <a:pt x="1727" y="2127"/>
                    <a:pt x="1715" y="2132"/>
                  </a:cubicBezTo>
                  <a:cubicBezTo>
                    <a:pt x="1719" y="2134"/>
                    <a:pt x="1727" y="2129"/>
                    <a:pt x="1732" y="2128"/>
                  </a:cubicBezTo>
                  <a:cubicBezTo>
                    <a:pt x="1733" y="2132"/>
                    <a:pt x="1731" y="2135"/>
                    <a:pt x="1731" y="2138"/>
                  </a:cubicBezTo>
                  <a:cubicBezTo>
                    <a:pt x="1725" y="2139"/>
                    <a:pt x="1720" y="2140"/>
                    <a:pt x="1713" y="2142"/>
                  </a:cubicBezTo>
                  <a:cubicBezTo>
                    <a:pt x="1716" y="2137"/>
                    <a:pt x="1710" y="2130"/>
                    <a:pt x="1701" y="2136"/>
                  </a:cubicBezTo>
                  <a:cubicBezTo>
                    <a:pt x="1703" y="2142"/>
                    <a:pt x="1710" y="2139"/>
                    <a:pt x="1712" y="2145"/>
                  </a:cubicBezTo>
                  <a:cubicBezTo>
                    <a:pt x="1706" y="2149"/>
                    <a:pt x="1703" y="2154"/>
                    <a:pt x="1696" y="2153"/>
                  </a:cubicBezTo>
                  <a:cubicBezTo>
                    <a:pt x="1695" y="2150"/>
                    <a:pt x="1703" y="2148"/>
                    <a:pt x="1702" y="2145"/>
                  </a:cubicBezTo>
                  <a:cubicBezTo>
                    <a:pt x="1691" y="2146"/>
                    <a:pt x="1682" y="2155"/>
                    <a:pt x="1669" y="2164"/>
                  </a:cubicBezTo>
                  <a:cubicBezTo>
                    <a:pt x="1663" y="2169"/>
                    <a:pt x="1656" y="2174"/>
                    <a:pt x="1649" y="2179"/>
                  </a:cubicBezTo>
                  <a:cubicBezTo>
                    <a:pt x="1641" y="2183"/>
                    <a:pt x="1632" y="2187"/>
                    <a:pt x="1622" y="2189"/>
                  </a:cubicBezTo>
                  <a:cubicBezTo>
                    <a:pt x="1623" y="2187"/>
                    <a:pt x="1624" y="2185"/>
                    <a:pt x="1623" y="2182"/>
                  </a:cubicBezTo>
                  <a:cubicBezTo>
                    <a:pt x="1615" y="2187"/>
                    <a:pt x="1616" y="2194"/>
                    <a:pt x="1604" y="2198"/>
                  </a:cubicBezTo>
                  <a:cubicBezTo>
                    <a:pt x="1603" y="2194"/>
                    <a:pt x="1601" y="2192"/>
                    <a:pt x="1596" y="2194"/>
                  </a:cubicBezTo>
                  <a:cubicBezTo>
                    <a:pt x="1594" y="2199"/>
                    <a:pt x="1595" y="2200"/>
                    <a:pt x="1594" y="2206"/>
                  </a:cubicBezTo>
                  <a:cubicBezTo>
                    <a:pt x="1591" y="2207"/>
                    <a:pt x="1591" y="2203"/>
                    <a:pt x="1589" y="2201"/>
                  </a:cubicBezTo>
                  <a:cubicBezTo>
                    <a:pt x="1586" y="2204"/>
                    <a:pt x="1583" y="2207"/>
                    <a:pt x="1580" y="2209"/>
                  </a:cubicBezTo>
                  <a:cubicBezTo>
                    <a:pt x="1576" y="2211"/>
                    <a:pt x="1572" y="2213"/>
                    <a:pt x="1568" y="2214"/>
                  </a:cubicBezTo>
                  <a:cubicBezTo>
                    <a:pt x="1560" y="2216"/>
                    <a:pt x="1552" y="2217"/>
                    <a:pt x="1545" y="2218"/>
                  </a:cubicBezTo>
                  <a:cubicBezTo>
                    <a:pt x="1531" y="2219"/>
                    <a:pt x="1523" y="2227"/>
                    <a:pt x="1507" y="2232"/>
                  </a:cubicBezTo>
                  <a:cubicBezTo>
                    <a:pt x="1499" y="2234"/>
                    <a:pt x="1489" y="2237"/>
                    <a:pt x="1480" y="2238"/>
                  </a:cubicBezTo>
                  <a:cubicBezTo>
                    <a:pt x="1475" y="2239"/>
                    <a:pt x="1470" y="2239"/>
                    <a:pt x="1466" y="2239"/>
                  </a:cubicBezTo>
                  <a:cubicBezTo>
                    <a:pt x="1461" y="2239"/>
                    <a:pt x="1457" y="2238"/>
                    <a:pt x="1454" y="2236"/>
                  </a:cubicBezTo>
                  <a:cubicBezTo>
                    <a:pt x="1467" y="2236"/>
                    <a:pt x="1476" y="2236"/>
                    <a:pt x="1488" y="2230"/>
                  </a:cubicBezTo>
                  <a:cubicBezTo>
                    <a:pt x="1488" y="2223"/>
                    <a:pt x="1480" y="2225"/>
                    <a:pt x="1472" y="2227"/>
                  </a:cubicBezTo>
                  <a:cubicBezTo>
                    <a:pt x="1479" y="2233"/>
                    <a:pt x="1473" y="2228"/>
                    <a:pt x="1464" y="2231"/>
                  </a:cubicBezTo>
                  <a:cubicBezTo>
                    <a:pt x="1478" y="2219"/>
                    <a:pt x="1407" y="2247"/>
                    <a:pt x="1402" y="2231"/>
                  </a:cubicBezTo>
                  <a:cubicBezTo>
                    <a:pt x="1396" y="2234"/>
                    <a:pt x="1407" y="2234"/>
                    <a:pt x="1401" y="2238"/>
                  </a:cubicBezTo>
                  <a:cubicBezTo>
                    <a:pt x="1378" y="2244"/>
                    <a:pt x="1375" y="2238"/>
                    <a:pt x="1358" y="2241"/>
                  </a:cubicBezTo>
                  <a:cubicBezTo>
                    <a:pt x="1358" y="2244"/>
                    <a:pt x="1363" y="2242"/>
                    <a:pt x="1366" y="2242"/>
                  </a:cubicBezTo>
                  <a:cubicBezTo>
                    <a:pt x="1361" y="2244"/>
                    <a:pt x="1355" y="2246"/>
                    <a:pt x="1348" y="2247"/>
                  </a:cubicBezTo>
                  <a:cubicBezTo>
                    <a:pt x="1342" y="2249"/>
                    <a:pt x="1336" y="2251"/>
                    <a:pt x="1329" y="2252"/>
                  </a:cubicBezTo>
                  <a:cubicBezTo>
                    <a:pt x="1316" y="2255"/>
                    <a:pt x="1302" y="2258"/>
                    <a:pt x="1288" y="2259"/>
                  </a:cubicBezTo>
                  <a:cubicBezTo>
                    <a:pt x="1273" y="2261"/>
                    <a:pt x="1258" y="2262"/>
                    <a:pt x="1243" y="2262"/>
                  </a:cubicBezTo>
                  <a:cubicBezTo>
                    <a:pt x="1240" y="2262"/>
                    <a:pt x="1236" y="2262"/>
                    <a:pt x="1232" y="2262"/>
                  </a:cubicBezTo>
                  <a:cubicBezTo>
                    <a:pt x="1228" y="2262"/>
                    <a:pt x="1225" y="2261"/>
                    <a:pt x="1221" y="2261"/>
                  </a:cubicBezTo>
                  <a:cubicBezTo>
                    <a:pt x="1213" y="2261"/>
                    <a:pt x="1206" y="2260"/>
                    <a:pt x="1198" y="2259"/>
                  </a:cubicBezTo>
                  <a:cubicBezTo>
                    <a:pt x="1194" y="2261"/>
                    <a:pt x="1195" y="2268"/>
                    <a:pt x="1184" y="2266"/>
                  </a:cubicBezTo>
                  <a:cubicBezTo>
                    <a:pt x="1186" y="2263"/>
                    <a:pt x="1189" y="2262"/>
                    <a:pt x="1192" y="2261"/>
                  </a:cubicBezTo>
                  <a:cubicBezTo>
                    <a:pt x="1190" y="2258"/>
                    <a:pt x="1186" y="2257"/>
                    <a:pt x="1181" y="2257"/>
                  </a:cubicBezTo>
                  <a:cubicBezTo>
                    <a:pt x="1174" y="2258"/>
                    <a:pt x="1184" y="2260"/>
                    <a:pt x="1178" y="2263"/>
                  </a:cubicBezTo>
                  <a:cubicBezTo>
                    <a:pt x="1171" y="2260"/>
                    <a:pt x="1172" y="2257"/>
                    <a:pt x="1169" y="2255"/>
                  </a:cubicBezTo>
                  <a:cubicBezTo>
                    <a:pt x="1160" y="2258"/>
                    <a:pt x="1175" y="2260"/>
                    <a:pt x="1172" y="2266"/>
                  </a:cubicBezTo>
                  <a:cubicBezTo>
                    <a:pt x="1165" y="2267"/>
                    <a:pt x="1158" y="2269"/>
                    <a:pt x="1152" y="2272"/>
                  </a:cubicBezTo>
                  <a:cubicBezTo>
                    <a:pt x="1143" y="2269"/>
                    <a:pt x="1156" y="2264"/>
                    <a:pt x="1149" y="2261"/>
                  </a:cubicBezTo>
                  <a:cubicBezTo>
                    <a:pt x="1137" y="2264"/>
                    <a:pt x="1131" y="2260"/>
                    <a:pt x="1115" y="2260"/>
                  </a:cubicBezTo>
                  <a:cubicBezTo>
                    <a:pt x="1117" y="2254"/>
                    <a:pt x="1109" y="2255"/>
                    <a:pt x="1110" y="2251"/>
                  </a:cubicBezTo>
                  <a:cubicBezTo>
                    <a:pt x="1099" y="2255"/>
                    <a:pt x="1093" y="2250"/>
                    <a:pt x="1084" y="2247"/>
                  </a:cubicBezTo>
                  <a:cubicBezTo>
                    <a:pt x="1077" y="2246"/>
                    <a:pt x="1086" y="2259"/>
                    <a:pt x="1075" y="2255"/>
                  </a:cubicBezTo>
                  <a:cubicBezTo>
                    <a:pt x="1076" y="2259"/>
                    <a:pt x="1086" y="2258"/>
                    <a:pt x="1083" y="2264"/>
                  </a:cubicBezTo>
                  <a:cubicBezTo>
                    <a:pt x="1074" y="2256"/>
                    <a:pt x="1057" y="2266"/>
                    <a:pt x="1052" y="2255"/>
                  </a:cubicBezTo>
                  <a:cubicBezTo>
                    <a:pt x="1042" y="2260"/>
                    <a:pt x="1030" y="2253"/>
                    <a:pt x="1017" y="2258"/>
                  </a:cubicBezTo>
                  <a:cubicBezTo>
                    <a:pt x="1013" y="2256"/>
                    <a:pt x="1006" y="2252"/>
                    <a:pt x="999" y="2248"/>
                  </a:cubicBezTo>
                  <a:cubicBezTo>
                    <a:pt x="991" y="2245"/>
                    <a:pt x="984" y="2241"/>
                    <a:pt x="978" y="2239"/>
                  </a:cubicBezTo>
                  <a:cubicBezTo>
                    <a:pt x="973" y="2239"/>
                    <a:pt x="975" y="2246"/>
                    <a:pt x="969" y="2244"/>
                  </a:cubicBezTo>
                  <a:cubicBezTo>
                    <a:pt x="960" y="2232"/>
                    <a:pt x="942" y="2239"/>
                    <a:pt x="934" y="2225"/>
                  </a:cubicBezTo>
                  <a:cubicBezTo>
                    <a:pt x="940" y="2222"/>
                    <a:pt x="942" y="2228"/>
                    <a:pt x="948" y="2230"/>
                  </a:cubicBezTo>
                  <a:cubicBezTo>
                    <a:pt x="947" y="2220"/>
                    <a:pt x="929" y="2220"/>
                    <a:pt x="921" y="2220"/>
                  </a:cubicBezTo>
                  <a:cubicBezTo>
                    <a:pt x="919" y="2216"/>
                    <a:pt x="927" y="2216"/>
                    <a:pt x="936" y="2218"/>
                  </a:cubicBezTo>
                  <a:cubicBezTo>
                    <a:pt x="945" y="2220"/>
                    <a:pt x="956" y="2222"/>
                    <a:pt x="958" y="2223"/>
                  </a:cubicBezTo>
                  <a:cubicBezTo>
                    <a:pt x="957" y="2227"/>
                    <a:pt x="950" y="2224"/>
                    <a:pt x="951" y="2230"/>
                  </a:cubicBezTo>
                  <a:cubicBezTo>
                    <a:pt x="958" y="2230"/>
                    <a:pt x="961" y="2225"/>
                    <a:pt x="964" y="2222"/>
                  </a:cubicBezTo>
                  <a:cubicBezTo>
                    <a:pt x="984" y="2227"/>
                    <a:pt x="998" y="2231"/>
                    <a:pt x="1013" y="2233"/>
                  </a:cubicBezTo>
                  <a:cubicBezTo>
                    <a:pt x="1020" y="2234"/>
                    <a:pt x="1028" y="2236"/>
                    <a:pt x="1037" y="2237"/>
                  </a:cubicBezTo>
                  <a:cubicBezTo>
                    <a:pt x="1046" y="2238"/>
                    <a:pt x="1056" y="2239"/>
                    <a:pt x="1068" y="2239"/>
                  </a:cubicBezTo>
                  <a:cubicBezTo>
                    <a:pt x="1066" y="2234"/>
                    <a:pt x="1063" y="2242"/>
                    <a:pt x="1059" y="2237"/>
                  </a:cubicBezTo>
                  <a:cubicBezTo>
                    <a:pt x="1070" y="2238"/>
                    <a:pt x="1083" y="2240"/>
                    <a:pt x="1097" y="2240"/>
                  </a:cubicBezTo>
                  <a:cubicBezTo>
                    <a:pt x="1104" y="2241"/>
                    <a:pt x="1111" y="2241"/>
                    <a:pt x="1118" y="2241"/>
                  </a:cubicBezTo>
                  <a:cubicBezTo>
                    <a:pt x="1125" y="2241"/>
                    <a:pt x="1132" y="2241"/>
                    <a:pt x="1140" y="2241"/>
                  </a:cubicBezTo>
                  <a:cubicBezTo>
                    <a:pt x="1147" y="2241"/>
                    <a:pt x="1154" y="2241"/>
                    <a:pt x="1161" y="2240"/>
                  </a:cubicBezTo>
                  <a:cubicBezTo>
                    <a:pt x="1168" y="2240"/>
                    <a:pt x="1175" y="2240"/>
                    <a:pt x="1181" y="2240"/>
                  </a:cubicBezTo>
                  <a:cubicBezTo>
                    <a:pt x="1194" y="2239"/>
                    <a:pt x="1206" y="2239"/>
                    <a:pt x="1215" y="2239"/>
                  </a:cubicBezTo>
                  <a:cubicBezTo>
                    <a:pt x="1218" y="2240"/>
                    <a:pt x="1220" y="2241"/>
                    <a:pt x="1220" y="2245"/>
                  </a:cubicBezTo>
                  <a:cubicBezTo>
                    <a:pt x="1230" y="2245"/>
                    <a:pt x="1228" y="2238"/>
                    <a:pt x="1234" y="2236"/>
                  </a:cubicBezTo>
                  <a:cubicBezTo>
                    <a:pt x="1249" y="2244"/>
                    <a:pt x="1276" y="2230"/>
                    <a:pt x="1288" y="2239"/>
                  </a:cubicBezTo>
                  <a:cubicBezTo>
                    <a:pt x="1293" y="2238"/>
                    <a:pt x="1294" y="2234"/>
                    <a:pt x="1293" y="2229"/>
                  </a:cubicBezTo>
                  <a:cubicBezTo>
                    <a:pt x="1302" y="2237"/>
                    <a:pt x="1310" y="2234"/>
                    <a:pt x="1321" y="2228"/>
                  </a:cubicBezTo>
                  <a:cubicBezTo>
                    <a:pt x="1321" y="2230"/>
                    <a:pt x="1319" y="2231"/>
                    <a:pt x="1319" y="2233"/>
                  </a:cubicBezTo>
                  <a:cubicBezTo>
                    <a:pt x="1328" y="2233"/>
                    <a:pt x="1327" y="2228"/>
                    <a:pt x="1333" y="2231"/>
                  </a:cubicBezTo>
                  <a:cubicBezTo>
                    <a:pt x="1336" y="2230"/>
                    <a:pt x="1334" y="2227"/>
                    <a:pt x="1338" y="2226"/>
                  </a:cubicBezTo>
                  <a:cubicBezTo>
                    <a:pt x="1331" y="2226"/>
                    <a:pt x="1320" y="2227"/>
                    <a:pt x="1308" y="2227"/>
                  </a:cubicBezTo>
                  <a:cubicBezTo>
                    <a:pt x="1303" y="2227"/>
                    <a:pt x="1297" y="2227"/>
                    <a:pt x="1292" y="2226"/>
                  </a:cubicBezTo>
                  <a:cubicBezTo>
                    <a:pt x="1286" y="2226"/>
                    <a:pt x="1282" y="2224"/>
                    <a:pt x="1278" y="2222"/>
                  </a:cubicBezTo>
                  <a:cubicBezTo>
                    <a:pt x="1271" y="2222"/>
                    <a:pt x="1282" y="2234"/>
                    <a:pt x="1271" y="2231"/>
                  </a:cubicBezTo>
                  <a:cubicBezTo>
                    <a:pt x="1274" y="2224"/>
                    <a:pt x="1272" y="2223"/>
                    <a:pt x="1267" y="2219"/>
                  </a:cubicBezTo>
                  <a:cubicBezTo>
                    <a:pt x="1254" y="2229"/>
                    <a:pt x="1248" y="2219"/>
                    <a:pt x="1234" y="2230"/>
                  </a:cubicBezTo>
                  <a:cubicBezTo>
                    <a:pt x="1240" y="2224"/>
                    <a:pt x="1235" y="2222"/>
                    <a:pt x="1229" y="2221"/>
                  </a:cubicBezTo>
                  <a:cubicBezTo>
                    <a:pt x="1224" y="2220"/>
                    <a:pt x="1217" y="2221"/>
                    <a:pt x="1220" y="2223"/>
                  </a:cubicBezTo>
                  <a:cubicBezTo>
                    <a:pt x="1216" y="2232"/>
                    <a:pt x="1204" y="2216"/>
                    <a:pt x="1219" y="2219"/>
                  </a:cubicBezTo>
                  <a:cubicBezTo>
                    <a:pt x="1222" y="2202"/>
                    <a:pt x="1195" y="2209"/>
                    <a:pt x="1189" y="2198"/>
                  </a:cubicBezTo>
                  <a:cubicBezTo>
                    <a:pt x="1207" y="2197"/>
                    <a:pt x="1205" y="2195"/>
                    <a:pt x="1227" y="2195"/>
                  </a:cubicBezTo>
                  <a:cubicBezTo>
                    <a:pt x="1220" y="2201"/>
                    <a:pt x="1232" y="2202"/>
                    <a:pt x="1233" y="2208"/>
                  </a:cubicBezTo>
                  <a:cubicBezTo>
                    <a:pt x="1242" y="2191"/>
                    <a:pt x="1246" y="2213"/>
                    <a:pt x="1256" y="2217"/>
                  </a:cubicBezTo>
                  <a:cubicBezTo>
                    <a:pt x="1267" y="2210"/>
                    <a:pt x="1281" y="2215"/>
                    <a:pt x="1294" y="2210"/>
                  </a:cubicBezTo>
                  <a:cubicBezTo>
                    <a:pt x="1293" y="2207"/>
                    <a:pt x="1289" y="2207"/>
                    <a:pt x="1288" y="2204"/>
                  </a:cubicBezTo>
                  <a:cubicBezTo>
                    <a:pt x="1277" y="2203"/>
                    <a:pt x="1276" y="2208"/>
                    <a:pt x="1266" y="2208"/>
                  </a:cubicBezTo>
                  <a:cubicBezTo>
                    <a:pt x="1260" y="2198"/>
                    <a:pt x="1247" y="2196"/>
                    <a:pt x="1230" y="2197"/>
                  </a:cubicBezTo>
                  <a:cubicBezTo>
                    <a:pt x="1229" y="2190"/>
                    <a:pt x="1240" y="2192"/>
                    <a:pt x="1243" y="2188"/>
                  </a:cubicBezTo>
                  <a:cubicBezTo>
                    <a:pt x="1239" y="2184"/>
                    <a:pt x="1228" y="2193"/>
                    <a:pt x="1221" y="2189"/>
                  </a:cubicBezTo>
                  <a:cubicBezTo>
                    <a:pt x="1226" y="2185"/>
                    <a:pt x="1221" y="2181"/>
                    <a:pt x="1213" y="2182"/>
                  </a:cubicBezTo>
                  <a:cubicBezTo>
                    <a:pt x="1224" y="2188"/>
                    <a:pt x="1209" y="2187"/>
                    <a:pt x="1205" y="2183"/>
                  </a:cubicBezTo>
                  <a:cubicBezTo>
                    <a:pt x="1207" y="2174"/>
                    <a:pt x="1225" y="2178"/>
                    <a:pt x="1226" y="2184"/>
                  </a:cubicBezTo>
                  <a:cubicBezTo>
                    <a:pt x="1236" y="2169"/>
                    <a:pt x="1209" y="2176"/>
                    <a:pt x="1202" y="2172"/>
                  </a:cubicBezTo>
                  <a:cubicBezTo>
                    <a:pt x="1201" y="2168"/>
                    <a:pt x="1204" y="2168"/>
                    <a:pt x="1204" y="2165"/>
                  </a:cubicBezTo>
                  <a:cubicBezTo>
                    <a:pt x="1198" y="2166"/>
                    <a:pt x="1191" y="2166"/>
                    <a:pt x="1188" y="2164"/>
                  </a:cubicBezTo>
                  <a:cubicBezTo>
                    <a:pt x="1188" y="2172"/>
                    <a:pt x="1170" y="2161"/>
                    <a:pt x="1162" y="2166"/>
                  </a:cubicBezTo>
                  <a:cubicBezTo>
                    <a:pt x="1166" y="2169"/>
                    <a:pt x="1171" y="2173"/>
                    <a:pt x="1180" y="2172"/>
                  </a:cubicBezTo>
                  <a:cubicBezTo>
                    <a:pt x="1176" y="2184"/>
                    <a:pt x="1161" y="2175"/>
                    <a:pt x="1148" y="2181"/>
                  </a:cubicBezTo>
                  <a:cubicBezTo>
                    <a:pt x="1152" y="2170"/>
                    <a:pt x="1130" y="2171"/>
                    <a:pt x="1127" y="2161"/>
                  </a:cubicBezTo>
                  <a:cubicBezTo>
                    <a:pt x="1126" y="2162"/>
                    <a:pt x="1115" y="2165"/>
                    <a:pt x="1114" y="2160"/>
                  </a:cubicBezTo>
                  <a:cubicBezTo>
                    <a:pt x="1100" y="2161"/>
                    <a:pt x="1085" y="2162"/>
                    <a:pt x="1071" y="2161"/>
                  </a:cubicBezTo>
                  <a:cubicBezTo>
                    <a:pt x="1064" y="2160"/>
                    <a:pt x="1057" y="2159"/>
                    <a:pt x="1051" y="2157"/>
                  </a:cubicBezTo>
                  <a:cubicBezTo>
                    <a:pt x="1045" y="2155"/>
                    <a:pt x="1038" y="2153"/>
                    <a:pt x="1033" y="2151"/>
                  </a:cubicBezTo>
                  <a:cubicBezTo>
                    <a:pt x="1029" y="2152"/>
                    <a:pt x="1028" y="2158"/>
                    <a:pt x="1024" y="2158"/>
                  </a:cubicBezTo>
                  <a:cubicBezTo>
                    <a:pt x="1035" y="2160"/>
                    <a:pt x="1047" y="2163"/>
                    <a:pt x="1059" y="2165"/>
                  </a:cubicBezTo>
                  <a:cubicBezTo>
                    <a:pt x="1070" y="2167"/>
                    <a:pt x="1081" y="2167"/>
                    <a:pt x="1090" y="2165"/>
                  </a:cubicBezTo>
                  <a:cubicBezTo>
                    <a:pt x="1099" y="2169"/>
                    <a:pt x="1104" y="2163"/>
                    <a:pt x="1106" y="2173"/>
                  </a:cubicBezTo>
                  <a:cubicBezTo>
                    <a:pt x="1111" y="2172"/>
                    <a:pt x="1107" y="2162"/>
                    <a:pt x="1117" y="2165"/>
                  </a:cubicBezTo>
                  <a:cubicBezTo>
                    <a:pt x="1119" y="2183"/>
                    <a:pt x="1084" y="2172"/>
                    <a:pt x="1066" y="2167"/>
                  </a:cubicBezTo>
                  <a:cubicBezTo>
                    <a:pt x="1063" y="2168"/>
                    <a:pt x="1063" y="2172"/>
                    <a:pt x="1060" y="2171"/>
                  </a:cubicBezTo>
                  <a:cubicBezTo>
                    <a:pt x="1062" y="2177"/>
                    <a:pt x="1081" y="2172"/>
                    <a:pt x="1084" y="2178"/>
                  </a:cubicBezTo>
                  <a:cubicBezTo>
                    <a:pt x="1082" y="2179"/>
                    <a:pt x="1081" y="2181"/>
                    <a:pt x="1081" y="2184"/>
                  </a:cubicBezTo>
                  <a:cubicBezTo>
                    <a:pt x="1072" y="2181"/>
                    <a:pt x="1068" y="2175"/>
                    <a:pt x="1064" y="2185"/>
                  </a:cubicBezTo>
                  <a:cubicBezTo>
                    <a:pt x="1052" y="2182"/>
                    <a:pt x="1041" y="2178"/>
                    <a:pt x="1030" y="2174"/>
                  </a:cubicBezTo>
                  <a:cubicBezTo>
                    <a:pt x="1037" y="2179"/>
                    <a:pt x="1036" y="2178"/>
                    <a:pt x="1037" y="2184"/>
                  </a:cubicBezTo>
                  <a:cubicBezTo>
                    <a:pt x="1044" y="2187"/>
                    <a:pt x="1049" y="2179"/>
                    <a:pt x="1047" y="2187"/>
                  </a:cubicBezTo>
                  <a:cubicBezTo>
                    <a:pt x="1031" y="2188"/>
                    <a:pt x="1027" y="2180"/>
                    <a:pt x="1019" y="2175"/>
                  </a:cubicBezTo>
                  <a:cubicBezTo>
                    <a:pt x="1011" y="2177"/>
                    <a:pt x="1025" y="2182"/>
                    <a:pt x="1023" y="2187"/>
                  </a:cubicBezTo>
                  <a:cubicBezTo>
                    <a:pt x="1016" y="2184"/>
                    <a:pt x="1010" y="2180"/>
                    <a:pt x="1002" y="2177"/>
                  </a:cubicBezTo>
                  <a:cubicBezTo>
                    <a:pt x="996" y="2186"/>
                    <a:pt x="977" y="2179"/>
                    <a:pt x="969" y="2178"/>
                  </a:cubicBezTo>
                  <a:cubicBezTo>
                    <a:pt x="966" y="2187"/>
                    <a:pt x="973" y="2189"/>
                    <a:pt x="981" y="2191"/>
                  </a:cubicBezTo>
                  <a:cubicBezTo>
                    <a:pt x="969" y="2199"/>
                    <a:pt x="971" y="2182"/>
                    <a:pt x="960" y="2183"/>
                  </a:cubicBezTo>
                  <a:cubicBezTo>
                    <a:pt x="964" y="2181"/>
                    <a:pt x="965" y="2176"/>
                    <a:pt x="958" y="2174"/>
                  </a:cubicBezTo>
                  <a:cubicBezTo>
                    <a:pt x="955" y="2174"/>
                    <a:pt x="955" y="2178"/>
                    <a:pt x="955" y="2180"/>
                  </a:cubicBezTo>
                  <a:cubicBezTo>
                    <a:pt x="947" y="2181"/>
                    <a:pt x="950" y="2175"/>
                    <a:pt x="948" y="2172"/>
                  </a:cubicBezTo>
                  <a:cubicBezTo>
                    <a:pt x="939" y="2169"/>
                    <a:pt x="935" y="2171"/>
                    <a:pt x="928" y="2171"/>
                  </a:cubicBezTo>
                  <a:cubicBezTo>
                    <a:pt x="933" y="2175"/>
                    <a:pt x="945" y="2176"/>
                    <a:pt x="946" y="2183"/>
                  </a:cubicBezTo>
                  <a:cubicBezTo>
                    <a:pt x="940" y="2185"/>
                    <a:pt x="932" y="2184"/>
                    <a:pt x="923" y="2183"/>
                  </a:cubicBezTo>
                  <a:cubicBezTo>
                    <a:pt x="923" y="2179"/>
                    <a:pt x="926" y="2180"/>
                    <a:pt x="927" y="2177"/>
                  </a:cubicBezTo>
                  <a:cubicBezTo>
                    <a:pt x="918" y="2177"/>
                    <a:pt x="915" y="2175"/>
                    <a:pt x="905" y="2177"/>
                  </a:cubicBezTo>
                  <a:cubicBezTo>
                    <a:pt x="906" y="2181"/>
                    <a:pt x="909" y="2184"/>
                    <a:pt x="914" y="2187"/>
                  </a:cubicBezTo>
                  <a:cubicBezTo>
                    <a:pt x="906" y="2190"/>
                    <a:pt x="887" y="2184"/>
                    <a:pt x="890" y="2180"/>
                  </a:cubicBezTo>
                  <a:cubicBezTo>
                    <a:pt x="885" y="2180"/>
                    <a:pt x="886" y="2186"/>
                    <a:pt x="878" y="2181"/>
                  </a:cubicBezTo>
                  <a:cubicBezTo>
                    <a:pt x="878" y="2184"/>
                    <a:pt x="880" y="2186"/>
                    <a:pt x="885" y="2187"/>
                  </a:cubicBezTo>
                  <a:cubicBezTo>
                    <a:pt x="876" y="2195"/>
                    <a:pt x="855" y="2177"/>
                    <a:pt x="845" y="2186"/>
                  </a:cubicBezTo>
                  <a:cubicBezTo>
                    <a:pt x="835" y="2183"/>
                    <a:pt x="827" y="2180"/>
                    <a:pt x="819" y="2177"/>
                  </a:cubicBezTo>
                  <a:cubicBezTo>
                    <a:pt x="812" y="2174"/>
                    <a:pt x="805" y="2171"/>
                    <a:pt x="798" y="2168"/>
                  </a:cubicBezTo>
                  <a:cubicBezTo>
                    <a:pt x="783" y="2163"/>
                    <a:pt x="769" y="2155"/>
                    <a:pt x="748" y="2145"/>
                  </a:cubicBezTo>
                  <a:cubicBezTo>
                    <a:pt x="763" y="2139"/>
                    <a:pt x="752" y="2141"/>
                    <a:pt x="751" y="2130"/>
                  </a:cubicBezTo>
                  <a:cubicBezTo>
                    <a:pt x="757" y="2133"/>
                    <a:pt x="758" y="2128"/>
                    <a:pt x="765" y="2132"/>
                  </a:cubicBezTo>
                  <a:cubicBezTo>
                    <a:pt x="764" y="2136"/>
                    <a:pt x="761" y="2135"/>
                    <a:pt x="760" y="2138"/>
                  </a:cubicBezTo>
                  <a:cubicBezTo>
                    <a:pt x="763" y="2137"/>
                    <a:pt x="765" y="2137"/>
                    <a:pt x="767" y="2135"/>
                  </a:cubicBezTo>
                  <a:cubicBezTo>
                    <a:pt x="765" y="2139"/>
                    <a:pt x="769" y="2142"/>
                    <a:pt x="781" y="2145"/>
                  </a:cubicBezTo>
                  <a:cubicBezTo>
                    <a:pt x="778" y="2147"/>
                    <a:pt x="771" y="2145"/>
                    <a:pt x="766" y="2145"/>
                  </a:cubicBezTo>
                  <a:cubicBezTo>
                    <a:pt x="771" y="2149"/>
                    <a:pt x="777" y="2153"/>
                    <a:pt x="783" y="2156"/>
                  </a:cubicBezTo>
                  <a:cubicBezTo>
                    <a:pt x="788" y="2158"/>
                    <a:pt x="794" y="2159"/>
                    <a:pt x="800" y="2160"/>
                  </a:cubicBezTo>
                  <a:cubicBezTo>
                    <a:pt x="811" y="2160"/>
                    <a:pt x="820" y="2154"/>
                    <a:pt x="822" y="2143"/>
                  </a:cubicBezTo>
                  <a:cubicBezTo>
                    <a:pt x="820" y="2138"/>
                    <a:pt x="807" y="2137"/>
                    <a:pt x="803" y="2132"/>
                  </a:cubicBezTo>
                  <a:cubicBezTo>
                    <a:pt x="795" y="2131"/>
                    <a:pt x="805" y="2138"/>
                    <a:pt x="799" y="2142"/>
                  </a:cubicBezTo>
                  <a:cubicBezTo>
                    <a:pt x="805" y="2143"/>
                    <a:pt x="804" y="2135"/>
                    <a:pt x="812" y="2140"/>
                  </a:cubicBezTo>
                  <a:cubicBezTo>
                    <a:pt x="802" y="2143"/>
                    <a:pt x="797" y="2155"/>
                    <a:pt x="782" y="2150"/>
                  </a:cubicBezTo>
                  <a:cubicBezTo>
                    <a:pt x="783" y="2147"/>
                    <a:pt x="786" y="2143"/>
                    <a:pt x="782" y="2141"/>
                  </a:cubicBezTo>
                  <a:cubicBezTo>
                    <a:pt x="784" y="2139"/>
                    <a:pt x="787" y="2138"/>
                    <a:pt x="792" y="2140"/>
                  </a:cubicBezTo>
                  <a:cubicBezTo>
                    <a:pt x="788" y="2131"/>
                    <a:pt x="777" y="2137"/>
                    <a:pt x="770" y="2134"/>
                  </a:cubicBezTo>
                  <a:cubicBezTo>
                    <a:pt x="777" y="2131"/>
                    <a:pt x="770" y="2132"/>
                    <a:pt x="770" y="2127"/>
                  </a:cubicBezTo>
                  <a:cubicBezTo>
                    <a:pt x="761" y="2129"/>
                    <a:pt x="754" y="2124"/>
                    <a:pt x="747" y="2120"/>
                  </a:cubicBezTo>
                  <a:cubicBezTo>
                    <a:pt x="741" y="2115"/>
                    <a:pt x="734" y="2110"/>
                    <a:pt x="723" y="2111"/>
                  </a:cubicBezTo>
                  <a:cubicBezTo>
                    <a:pt x="718" y="2107"/>
                    <a:pt x="723" y="2100"/>
                    <a:pt x="717" y="2097"/>
                  </a:cubicBezTo>
                  <a:cubicBezTo>
                    <a:pt x="711" y="2100"/>
                    <a:pt x="698" y="2092"/>
                    <a:pt x="703" y="2096"/>
                  </a:cubicBezTo>
                  <a:cubicBezTo>
                    <a:pt x="694" y="2098"/>
                    <a:pt x="697" y="2079"/>
                    <a:pt x="702" y="2077"/>
                  </a:cubicBezTo>
                  <a:cubicBezTo>
                    <a:pt x="673" y="2076"/>
                    <a:pt x="692" y="2094"/>
                    <a:pt x="711" y="2111"/>
                  </a:cubicBezTo>
                  <a:cubicBezTo>
                    <a:pt x="706" y="2111"/>
                    <a:pt x="699" y="2110"/>
                    <a:pt x="691" y="2108"/>
                  </a:cubicBezTo>
                  <a:cubicBezTo>
                    <a:pt x="683" y="2105"/>
                    <a:pt x="675" y="2101"/>
                    <a:pt x="669" y="2097"/>
                  </a:cubicBezTo>
                  <a:cubicBezTo>
                    <a:pt x="669" y="2093"/>
                    <a:pt x="672" y="2094"/>
                    <a:pt x="675" y="2095"/>
                  </a:cubicBezTo>
                  <a:cubicBezTo>
                    <a:pt x="676" y="2087"/>
                    <a:pt x="652" y="2079"/>
                    <a:pt x="650" y="2090"/>
                  </a:cubicBezTo>
                  <a:cubicBezTo>
                    <a:pt x="642" y="2087"/>
                    <a:pt x="646" y="2082"/>
                    <a:pt x="641" y="2078"/>
                  </a:cubicBezTo>
                  <a:cubicBezTo>
                    <a:pt x="638" y="2078"/>
                    <a:pt x="635" y="2078"/>
                    <a:pt x="632" y="2076"/>
                  </a:cubicBezTo>
                  <a:cubicBezTo>
                    <a:pt x="627" y="2081"/>
                    <a:pt x="633" y="2083"/>
                    <a:pt x="630" y="2087"/>
                  </a:cubicBezTo>
                  <a:cubicBezTo>
                    <a:pt x="635" y="2091"/>
                    <a:pt x="639" y="2092"/>
                    <a:pt x="643" y="2092"/>
                  </a:cubicBezTo>
                  <a:cubicBezTo>
                    <a:pt x="646" y="2093"/>
                    <a:pt x="650" y="2093"/>
                    <a:pt x="654" y="2095"/>
                  </a:cubicBezTo>
                  <a:cubicBezTo>
                    <a:pt x="651" y="2105"/>
                    <a:pt x="643" y="2105"/>
                    <a:pt x="634" y="2101"/>
                  </a:cubicBezTo>
                  <a:cubicBezTo>
                    <a:pt x="625" y="2098"/>
                    <a:pt x="616" y="2090"/>
                    <a:pt x="611" y="2087"/>
                  </a:cubicBezTo>
                  <a:cubicBezTo>
                    <a:pt x="599" y="2079"/>
                    <a:pt x="590" y="2076"/>
                    <a:pt x="580" y="2067"/>
                  </a:cubicBezTo>
                  <a:cubicBezTo>
                    <a:pt x="573" y="2068"/>
                    <a:pt x="562" y="2063"/>
                    <a:pt x="552" y="2057"/>
                  </a:cubicBezTo>
                  <a:cubicBezTo>
                    <a:pt x="547" y="2054"/>
                    <a:pt x="542" y="2051"/>
                    <a:pt x="538" y="2047"/>
                  </a:cubicBezTo>
                  <a:cubicBezTo>
                    <a:pt x="534" y="2044"/>
                    <a:pt x="530" y="2041"/>
                    <a:pt x="528" y="2038"/>
                  </a:cubicBezTo>
                  <a:cubicBezTo>
                    <a:pt x="531" y="2035"/>
                    <a:pt x="536" y="2039"/>
                    <a:pt x="541" y="2039"/>
                  </a:cubicBezTo>
                  <a:cubicBezTo>
                    <a:pt x="541" y="2031"/>
                    <a:pt x="515" y="2032"/>
                    <a:pt x="525" y="2037"/>
                  </a:cubicBezTo>
                  <a:cubicBezTo>
                    <a:pt x="518" y="2040"/>
                    <a:pt x="522" y="2029"/>
                    <a:pt x="515" y="2027"/>
                  </a:cubicBezTo>
                  <a:cubicBezTo>
                    <a:pt x="522" y="2040"/>
                    <a:pt x="503" y="2028"/>
                    <a:pt x="498" y="2021"/>
                  </a:cubicBezTo>
                  <a:cubicBezTo>
                    <a:pt x="515" y="2019"/>
                    <a:pt x="492" y="2019"/>
                    <a:pt x="495" y="2011"/>
                  </a:cubicBezTo>
                  <a:cubicBezTo>
                    <a:pt x="489" y="2007"/>
                    <a:pt x="486" y="2015"/>
                    <a:pt x="482" y="2015"/>
                  </a:cubicBezTo>
                  <a:cubicBezTo>
                    <a:pt x="482" y="2016"/>
                    <a:pt x="485" y="2021"/>
                    <a:pt x="488" y="2024"/>
                  </a:cubicBezTo>
                  <a:cubicBezTo>
                    <a:pt x="491" y="2027"/>
                    <a:pt x="494" y="2029"/>
                    <a:pt x="496" y="2025"/>
                  </a:cubicBezTo>
                  <a:cubicBezTo>
                    <a:pt x="503" y="2036"/>
                    <a:pt x="517" y="2043"/>
                    <a:pt x="531" y="2051"/>
                  </a:cubicBezTo>
                  <a:cubicBezTo>
                    <a:pt x="546" y="2057"/>
                    <a:pt x="560" y="2063"/>
                    <a:pt x="567" y="2072"/>
                  </a:cubicBezTo>
                  <a:cubicBezTo>
                    <a:pt x="569" y="2075"/>
                    <a:pt x="569" y="2076"/>
                    <a:pt x="569" y="2077"/>
                  </a:cubicBezTo>
                  <a:cubicBezTo>
                    <a:pt x="566" y="2077"/>
                    <a:pt x="568" y="2078"/>
                    <a:pt x="569" y="2077"/>
                  </a:cubicBezTo>
                  <a:cubicBezTo>
                    <a:pt x="569" y="2077"/>
                    <a:pt x="570" y="2077"/>
                    <a:pt x="571" y="2077"/>
                  </a:cubicBezTo>
                  <a:cubicBezTo>
                    <a:pt x="580" y="2078"/>
                    <a:pt x="588" y="2084"/>
                    <a:pt x="595" y="2090"/>
                  </a:cubicBezTo>
                  <a:cubicBezTo>
                    <a:pt x="603" y="2097"/>
                    <a:pt x="610" y="2104"/>
                    <a:pt x="619" y="2108"/>
                  </a:cubicBezTo>
                  <a:cubicBezTo>
                    <a:pt x="623" y="2110"/>
                    <a:pt x="619" y="2105"/>
                    <a:pt x="622" y="2103"/>
                  </a:cubicBezTo>
                  <a:cubicBezTo>
                    <a:pt x="668" y="2127"/>
                    <a:pt x="711" y="2146"/>
                    <a:pt x="756" y="2163"/>
                  </a:cubicBezTo>
                  <a:cubicBezTo>
                    <a:pt x="800" y="2179"/>
                    <a:pt x="845" y="2193"/>
                    <a:pt x="895" y="2208"/>
                  </a:cubicBezTo>
                  <a:cubicBezTo>
                    <a:pt x="895" y="2215"/>
                    <a:pt x="885" y="2209"/>
                    <a:pt x="882" y="2211"/>
                  </a:cubicBezTo>
                  <a:cubicBezTo>
                    <a:pt x="887" y="2216"/>
                    <a:pt x="896" y="2219"/>
                    <a:pt x="906" y="2221"/>
                  </a:cubicBezTo>
                  <a:cubicBezTo>
                    <a:pt x="912" y="2226"/>
                    <a:pt x="902" y="2235"/>
                    <a:pt x="906" y="2223"/>
                  </a:cubicBezTo>
                  <a:cubicBezTo>
                    <a:pt x="900" y="2224"/>
                    <a:pt x="894" y="2222"/>
                    <a:pt x="887" y="2221"/>
                  </a:cubicBezTo>
                  <a:cubicBezTo>
                    <a:pt x="880" y="2220"/>
                    <a:pt x="873" y="2218"/>
                    <a:pt x="865" y="2218"/>
                  </a:cubicBezTo>
                  <a:cubicBezTo>
                    <a:pt x="864" y="2216"/>
                    <a:pt x="863" y="2214"/>
                    <a:pt x="864" y="2211"/>
                  </a:cubicBezTo>
                  <a:cubicBezTo>
                    <a:pt x="853" y="2210"/>
                    <a:pt x="843" y="2210"/>
                    <a:pt x="832" y="2209"/>
                  </a:cubicBezTo>
                  <a:cubicBezTo>
                    <a:pt x="830" y="2206"/>
                    <a:pt x="831" y="2201"/>
                    <a:pt x="829" y="2197"/>
                  </a:cubicBezTo>
                  <a:cubicBezTo>
                    <a:pt x="823" y="2200"/>
                    <a:pt x="819" y="2195"/>
                    <a:pt x="813" y="2192"/>
                  </a:cubicBezTo>
                  <a:cubicBezTo>
                    <a:pt x="811" y="2200"/>
                    <a:pt x="829" y="2200"/>
                    <a:pt x="826" y="2208"/>
                  </a:cubicBezTo>
                  <a:cubicBezTo>
                    <a:pt x="816" y="2200"/>
                    <a:pt x="799" y="2205"/>
                    <a:pt x="791" y="2196"/>
                  </a:cubicBezTo>
                  <a:cubicBezTo>
                    <a:pt x="793" y="2194"/>
                    <a:pt x="795" y="2193"/>
                    <a:pt x="800" y="2195"/>
                  </a:cubicBezTo>
                  <a:cubicBezTo>
                    <a:pt x="800" y="2192"/>
                    <a:pt x="795" y="2192"/>
                    <a:pt x="796" y="2189"/>
                  </a:cubicBezTo>
                  <a:cubicBezTo>
                    <a:pt x="791" y="2194"/>
                    <a:pt x="783" y="2189"/>
                    <a:pt x="776" y="2185"/>
                  </a:cubicBezTo>
                  <a:cubicBezTo>
                    <a:pt x="772" y="2184"/>
                    <a:pt x="773" y="2186"/>
                    <a:pt x="775" y="2188"/>
                  </a:cubicBezTo>
                  <a:cubicBezTo>
                    <a:pt x="777" y="2190"/>
                    <a:pt x="779" y="2192"/>
                    <a:pt x="776" y="2194"/>
                  </a:cubicBezTo>
                  <a:cubicBezTo>
                    <a:pt x="765" y="2181"/>
                    <a:pt x="758" y="2177"/>
                    <a:pt x="738" y="2173"/>
                  </a:cubicBezTo>
                  <a:cubicBezTo>
                    <a:pt x="741" y="2165"/>
                    <a:pt x="741" y="2165"/>
                    <a:pt x="741" y="2165"/>
                  </a:cubicBezTo>
                  <a:cubicBezTo>
                    <a:pt x="733" y="2161"/>
                    <a:pt x="729" y="2163"/>
                    <a:pt x="725" y="2166"/>
                  </a:cubicBezTo>
                  <a:cubicBezTo>
                    <a:pt x="724" y="2162"/>
                    <a:pt x="718" y="2158"/>
                    <a:pt x="714" y="2155"/>
                  </a:cubicBezTo>
                  <a:cubicBezTo>
                    <a:pt x="711" y="2155"/>
                    <a:pt x="709" y="2157"/>
                    <a:pt x="706" y="2158"/>
                  </a:cubicBezTo>
                  <a:cubicBezTo>
                    <a:pt x="700" y="2155"/>
                    <a:pt x="679" y="2139"/>
                    <a:pt x="681" y="2145"/>
                  </a:cubicBezTo>
                  <a:cubicBezTo>
                    <a:pt x="674" y="2142"/>
                    <a:pt x="666" y="2138"/>
                    <a:pt x="658" y="2134"/>
                  </a:cubicBezTo>
                  <a:cubicBezTo>
                    <a:pt x="650" y="2130"/>
                    <a:pt x="642" y="2125"/>
                    <a:pt x="633" y="2121"/>
                  </a:cubicBezTo>
                  <a:cubicBezTo>
                    <a:pt x="625" y="2117"/>
                    <a:pt x="616" y="2112"/>
                    <a:pt x="607" y="2107"/>
                  </a:cubicBezTo>
                  <a:cubicBezTo>
                    <a:pt x="598" y="2102"/>
                    <a:pt x="589" y="2098"/>
                    <a:pt x="580" y="2093"/>
                  </a:cubicBezTo>
                  <a:cubicBezTo>
                    <a:pt x="563" y="2083"/>
                    <a:pt x="546" y="2072"/>
                    <a:pt x="531" y="2062"/>
                  </a:cubicBezTo>
                  <a:cubicBezTo>
                    <a:pt x="516" y="2052"/>
                    <a:pt x="503" y="2042"/>
                    <a:pt x="493" y="2033"/>
                  </a:cubicBezTo>
                  <a:cubicBezTo>
                    <a:pt x="485" y="2030"/>
                    <a:pt x="487" y="2036"/>
                    <a:pt x="485" y="2041"/>
                  </a:cubicBezTo>
                  <a:cubicBezTo>
                    <a:pt x="484" y="2030"/>
                    <a:pt x="476" y="2023"/>
                    <a:pt x="467" y="2016"/>
                  </a:cubicBezTo>
                  <a:cubicBezTo>
                    <a:pt x="458" y="2009"/>
                    <a:pt x="448" y="2002"/>
                    <a:pt x="444" y="1993"/>
                  </a:cubicBezTo>
                  <a:cubicBezTo>
                    <a:pt x="441" y="1991"/>
                    <a:pt x="437" y="1996"/>
                    <a:pt x="440" y="1998"/>
                  </a:cubicBezTo>
                  <a:cubicBezTo>
                    <a:pt x="433" y="1996"/>
                    <a:pt x="423" y="1979"/>
                    <a:pt x="414" y="1971"/>
                  </a:cubicBezTo>
                  <a:cubicBezTo>
                    <a:pt x="416" y="1969"/>
                    <a:pt x="428" y="1973"/>
                    <a:pt x="418" y="1966"/>
                  </a:cubicBezTo>
                  <a:cubicBezTo>
                    <a:pt x="433" y="1974"/>
                    <a:pt x="442" y="1984"/>
                    <a:pt x="449" y="1992"/>
                  </a:cubicBezTo>
                  <a:cubicBezTo>
                    <a:pt x="457" y="2000"/>
                    <a:pt x="464" y="2008"/>
                    <a:pt x="473" y="2011"/>
                  </a:cubicBezTo>
                  <a:cubicBezTo>
                    <a:pt x="482" y="2014"/>
                    <a:pt x="479" y="2004"/>
                    <a:pt x="490" y="2008"/>
                  </a:cubicBezTo>
                  <a:cubicBezTo>
                    <a:pt x="492" y="2001"/>
                    <a:pt x="482" y="2003"/>
                    <a:pt x="479" y="1999"/>
                  </a:cubicBezTo>
                  <a:cubicBezTo>
                    <a:pt x="477" y="2001"/>
                    <a:pt x="477" y="2003"/>
                    <a:pt x="479" y="2004"/>
                  </a:cubicBezTo>
                  <a:cubicBezTo>
                    <a:pt x="477" y="2006"/>
                    <a:pt x="475" y="2004"/>
                    <a:pt x="473" y="2003"/>
                  </a:cubicBezTo>
                  <a:cubicBezTo>
                    <a:pt x="468" y="1999"/>
                    <a:pt x="468" y="1999"/>
                    <a:pt x="468" y="1999"/>
                  </a:cubicBezTo>
                  <a:cubicBezTo>
                    <a:pt x="470" y="1995"/>
                    <a:pt x="473" y="1996"/>
                    <a:pt x="475" y="1994"/>
                  </a:cubicBezTo>
                  <a:cubicBezTo>
                    <a:pt x="468" y="1995"/>
                    <a:pt x="461" y="1990"/>
                    <a:pt x="460" y="1982"/>
                  </a:cubicBezTo>
                  <a:cubicBezTo>
                    <a:pt x="454" y="1979"/>
                    <a:pt x="451" y="1985"/>
                    <a:pt x="444" y="1979"/>
                  </a:cubicBezTo>
                  <a:cubicBezTo>
                    <a:pt x="448" y="1969"/>
                    <a:pt x="431" y="1968"/>
                    <a:pt x="438" y="1960"/>
                  </a:cubicBezTo>
                  <a:cubicBezTo>
                    <a:pt x="446" y="1963"/>
                    <a:pt x="443" y="1964"/>
                    <a:pt x="451" y="1970"/>
                  </a:cubicBezTo>
                  <a:cubicBezTo>
                    <a:pt x="451" y="1965"/>
                    <a:pt x="443" y="1960"/>
                    <a:pt x="449" y="1955"/>
                  </a:cubicBezTo>
                  <a:cubicBezTo>
                    <a:pt x="438" y="1954"/>
                    <a:pt x="420" y="1942"/>
                    <a:pt x="419" y="1930"/>
                  </a:cubicBezTo>
                  <a:cubicBezTo>
                    <a:pt x="406" y="1926"/>
                    <a:pt x="396" y="1915"/>
                    <a:pt x="379" y="1906"/>
                  </a:cubicBezTo>
                  <a:cubicBezTo>
                    <a:pt x="385" y="1906"/>
                    <a:pt x="385" y="1905"/>
                    <a:pt x="378" y="1899"/>
                  </a:cubicBezTo>
                  <a:cubicBezTo>
                    <a:pt x="383" y="1898"/>
                    <a:pt x="393" y="1905"/>
                    <a:pt x="394" y="1911"/>
                  </a:cubicBezTo>
                  <a:cubicBezTo>
                    <a:pt x="398" y="1912"/>
                    <a:pt x="402" y="1910"/>
                    <a:pt x="408" y="1917"/>
                  </a:cubicBezTo>
                  <a:cubicBezTo>
                    <a:pt x="414" y="1909"/>
                    <a:pt x="402" y="1904"/>
                    <a:pt x="416" y="1904"/>
                  </a:cubicBezTo>
                  <a:cubicBezTo>
                    <a:pt x="407" y="1898"/>
                    <a:pt x="405" y="1896"/>
                    <a:pt x="401" y="1888"/>
                  </a:cubicBezTo>
                  <a:cubicBezTo>
                    <a:pt x="398" y="1886"/>
                    <a:pt x="396" y="1890"/>
                    <a:pt x="394" y="1887"/>
                  </a:cubicBezTo>
                  <a:cubicBezTo>
                    <a:pt x="389" y="1890"/>
                    <a:pt x="404" y="1895"/>
                    <a:pt x="395" y="1898"/>
                  </a:cubicBezTo>
                  <a:cubicBezTo>
                    <a:pt x="383" y="1891"/>
                    <a:pt x="398" y="1886"/>
                    <a:pt x="389" y="1880"/>
                  </a:cubicBezTo>
                  <a:cubicBezTo>
                    <a:pt x="398" y="1884"/>
                    <a:pt x="403" y="1888"/>
                    <a:pt x="409" y="1893"/>
                  </a:cubicBezTo>
                  <a:cubicBezTo>
                    <a:pt x="414" y="1898"/>
                    <a:pt x="420" y="1904"/>
                    <a:pt x="429" y="1910"/>
                  </a:cubicBezTo>
                  <a:cubicBezTo>
                    <a:pt x="423" y="1907"/>
                    <a:pt x="417" y="1911"/>
                    <a:pt x="425" y="1918"/>
                  </a:cubicBezTo>
                  <a:cubicBezTo>
                    <a:pt x="427" y="1913"/>
                    <a:pt x="431" y="1915"/>
                    <a:pt x="433" y="1918"/>
                  </a:cubicBezTo>
                  <a:cubicBezTo>
                    <a:pt x="436" y="1921"/>
                    <a:pt x="437" y="1925"/>
                    <a:pt x="436" y="1922"/>
                  </a:cubicBezTo>
                  <a:cubicBezTo>
                    <a:pt x="442" y="1920"/>
                    <a:pt x="445" y="1931"/>
                    <a:pt x="441" y="1934"/>
                  </a:cubicBezTo>
                  <a:cubicBezTo>
                    <a:pt x="433" y="1925"/>
                    <a:pt x="430" y="1928"/>
                    <a:pt x="420" y="1920"/>
                  </a:cubicBezTo>
                  <a:cubicBezTo>
                    <a:pt x="422" y="1923"/>
                    <a:pt x="424" y="1926"/>
                    <a:pt x="426" y="1928"/>
                  </a:cubicBezTo>
                  <a:cubicBezTo>
                    <a:pt x="428" y="1931"/>
                    <a:pt x="430" y="1933"/>
                    <a:pt x="433" y="1935"/>
                  </a:cubicBezTo>
                  <a:cubicBezTo>
                    <a:pt x="438" y="1939"/>
                    <a:pt x="443" y="1943"/>
                    <a:pt x="448" y="1946"/>
                  </a:cubicBezTo>
                  <a:cubicBezTo>
                    <a:pt x="454" y="1950"/>
                    <a:pt x="460" y="1953"/>
                    <a:pt x="466" y="1956"/>
                  </a:cubicBezTo>
                  <a:cubicBezTo>
                    <a:pt x="471" y="1959"/>
                    <a:pt x="478" y="1963"/>
                    <a:pt x="484" y="1967"/>
                  </a:cubicBezTo>
                  <a:cubicBezTo>
                    <a:pt x="483" y="1964"/>
                    <a:pt x="476" y="1961"/>
                    <a:pt x="478" y="1958"/>
                  </a:cubicBezTo>
                  <a:cubicBezTo>
                    <a:pt x="474" y="1954"/>
                    <a:pt x="485" y="1962"/>
                    <a:pt x="492" y="1963"/>
                  </a:cubicBezTo>
                  <a:cubicBezTo>
                    <a:pt x="486" y="1964"/>
                    <a:pt x="490" y="1967"/>
                    <a:pt x="485" y="1968"/>
                  </a:cubicBezTo>
                  <a:cubicBezTo>
                    <a:pt x="488" y="1970"/>
                    <a:pt x="492" y="1973"/>
                    <a:pt x="495" y="1976"/>
                  </a:cubicBezTo>
                  <a:cubicBezTo>
                    <a:pt x="499" y="1972"/>
                    <a:pt x="496" y="1968"/>
                    <a:pt x="494" y="1964"/>
                  </a:cubicBezTo>
                  <a:cubicBezTo>
                    <a:pt x="505" y="1969"/>
                    <a:pt x="512" y="1975"/>
                    <a:pt x="519" y="1982"/>
                  </a:cubicBezTo>
                  <a:cubicBezTo>
                    <a:pt x="525" y="1989"/>
                    <a:pt x="532" y="1997"/>
                    <a:pt x="543" y="2004"/>
                  </a:cubicBezTo>
                  <a:cubicBezTo>
                    <a:pt x="543" y="1999"/>
                    <a:pt x="532" y="1995"/>
                    <a:pt x="530" y="1990"/>
                  </a:cubicBezTo>
                  <a:cubicBezTo>
                    <a:pt x="538" y="1987"/>
                    <a:pt x="545" y="1992"/>
                    <a:pt x="553" y="1998"/>
                  </a:cubicBezTo>
                  <a:cubicBezTo>
                    <a:pt x="556" y="2001"/>
                    <a:pt x="560" y="2004"/>
                    <a:pt x="564" y="2007"/>
                  </a:cubicBezTo>
                  <a:cubicBezTo>
                    <a:pt x="568" y="2009"/>
                    <a:pt x="572" y="2012"/>
                    <a:pt x="577" y="2012"/>
                  </a:cubicBezTo>
                  <a:cubicBezTo>
                    <a:pt x="574" y="2008"/>
                    <a:pt x="573" y="2004"/>
                    <a:pt x="572" y="1999"/>
                  </a:cubicBezTo>
                  <a:cubicBezTo>
                    <a:pt x="565" y="2000"/>
                    <a:pt x="567" y="2002"/>
                    <a:pt x="565" y="1995"/>
                  </a:cubicBezTo>
                  <a:cubicBezTo>
                    <a:pt x="560" y="2001"/>
                    <a:pt x="559" y="1999"/>
                    <a:pt x="549" y="1990"/>
                  </a:cubicBezTo>
                  <a:cubicBezTo>
                    <a:pt x="543" y="1984"/>
                    <a:pt x="555" y="1990"/>
                    <a:pt x="557" y="1993"/>
                  </a:cubicBezTo>
                  <a:cubicBezTo>
                    <a:pt x="553" y="1983"/>
                    <a:pt x="550" y="1984"/>
                    <a:pt x="548" y="1976"/>
                  </a:cubicBezTo>
                  <a:cubicBezTo>
                    <a:pt x="541" y="1976"/>
                    <a:pt x="549" y="1984"/>
                    <a:pt x="542" y="1985"/>
                  </a:cubicBezTo>
                  <a:cubicBezTo>
                    <a:pt x="533" y="1979"/>
                    <a:pt x="540" y="1980"/>
                    <a:pt x="544" y="1973"/>
                  </a:cubicBezTo>
                  <a:cubicBezTo>
                    <a:pt x="541" y="1970"/>
                    <a:pt x="539" y="1973"/>
                    <a:pt x="536" y="1971"/>
                  </a:cubicBezTo>
                  <a:cubicBezTo>
                    <a:pt x="533" y="1964"/>
                    <a:pt x="551" y="1975"/>
                    <a:pt x="559" y="1980"/>
                  </a:cubicBezTo>
                  <a:cubicBezTo>
                    <a:pt x="549" y="1972"/>
                    <a:pt x="544" y="1963"/>
                    <a:pt x="531" y="1954"/>
                  </a:cubicBezTo>
                  <a:cubicBezTo>
                    <a:pt x="529" y="1958"/>
                    <a:pt x="532" y="1961"/>
                    <a:pt x="537" y="1964"/>
                  </a:cubicBezTo>
                  <a:cubicBezTo>
                    <a:pt x="529" y="1968"/>
                    <a:pt x="521" y="1941"/>
                    <a:pt x="514" y="1955"/>
                  </a:cubicBezTo>
                  <a:cubicBezTo>
                    <a:pt x="503" y="1944"/>
                    <a:pt x="499" y="1935"/>
                    <a:pt x="487" y="1933"/>
                  </a:cubicBezTo>
                  <a:cubicBezTo>
                    <a:pt x="489" y="1932"/>
                    <a:pt x="492" y="1932"/>
                    <a:pt x="493" y="1929"/>
                  </a:cubicBezTo>
                  <a:cubicBezTo>
                    <a:pt x="502" y="1935"/>
                    <a:pt x="505" y="1942"/>
                    <a:pt x="516" y="1948"/>
                  </a:cubicBezTo>
                  <a:cubicBezTo>
                    <a:pt x="514" y="1941"/>
                    <a:pt x="516" y="1934"/>
                    <a:pt x="512" y="1927"/>
                  </a:cubicBezTo>
                  <a:cubicBezTo>
                    <a:pt x="527" y="1927"/>
                    <a:pt x="531" y="1941"/>
                    <a:pt x="545" y="1943"/>
                  </a:cubicBezTo>
                  <a:cubicBezTo>
                    <a:pt x="542" y="1948"/>
                    <a:pt x="542" y="1948"/>
                    <a:pt x="542" y="1948"/>
                  </a:cubicBezTo>
                  <a:cubicBezTo>
                    <a:pt x="549" y="1955"/>
                    <a:pt x="552" y="1947"/>
                    <a:pt x="559" y="1952"/>
                  </a:cubicBezTo>
                  <a:cubicBezTo>
                    <a:pt x="558" y="1939"/>
                    <a:pt x="540" y="1947"/>
                    <a:pt x="547" y="1936"/>
                  </a:cubicBezTo>
                  <a:cubicBezTo>
                    <a:pt x="538" y="1940"/>
                    <a:pt x="535" y="1927"/>
                    <a:pt x="526" y="1926"/>
                  </a:cubicBezTo>
                  <a:cubicBezTo>
                    <a:pt x="528" y="1918"/>
                    <a:pt x="535" y="1928"/>
                    <a:pt x="539" y="1925"/>
                  </a:cubicBezTo>
                  <a:cubicBezTo>
                    <a:pt x="529" y="1916"/>
                    <a:pt x="522" y="1904"/>
                    <a:pt x="517" y="1890"/>
                  </a:cubicBezTo>
                  <a:cubicBezTo>
                    <a:pt x="526" y="1893"/>
                    <a:pt x="535" y="1898"/>
                    <a:pt x="544" y="1901"/>
                  </a:cubicBezTo>
                  <a:cubicBezTo>
                    <a:pt x="539" y="1896"/>
                    <a:pt x="533" y="1891"/>
                    <a:pt x="527" y="1885"/>
                  </a:cubicBezTo>
                  <a:cubicBezTo>
                    <a:pt x="520" y="1880"/>
                    <a:pt x="514" y="1874"/>
                    <a:pt x="511" y="1868"/>
                  </a:cubicBezTo>
                  <a:cubicBezTo>
                    <a:pt x="520" y="1870"/>
                    <a:pt x="526" y="1877"/>
                    <a:pt x="531" y="1883"/>
                  </a:cubicBezTo>
                  <a:cubicBezTo>
                    <a:pt x="537" y="1888"/>
                    <a:pt x="542" y="1893"/>
                    <a:pt x="548" y="1891"/>
                  </a:cubicBezTo>
                  <a:cubicBezTo>
                    <a:pt x="556" y="1901"/>
                    <a:pt x="544" y="1906"/>
                    <a:pt x="536" y="1904"/>
                  </a:cubicBezTo>
                  <a:cubicBezTo>
                    <a:pt x="536" y="1912"/>
                    <a:pt x="547" y="1900"/>
                    <a:pt x="555" y="1912"/>
                  </a:cubicBezTo>
                  <a:cubicBezTo>
                    <a:pt x="555" y="1921"/>
                    <a:pt x="551" y="1924"/>
                    <a:pt x="562" y="1933"/>
                  </a:cubicBezTo>
                  <a:cubicBezTo>
                    <a:pt x="559" y="1936"/>
                    <a:pt x="552" y="1927"/>
                    <a:pt x="550" y="1933"/>
                  </a:cubicBezTo>
                  <a:cubicBezTo>
                    <a:pt x="549" y="1934"/>
                    <a:pt x="550" y="1936"/>
                    <a:pt x="549" y="1938"/>
                  </a:cubicBezTo>
                  <a:cubicBezTo>
                    <a:pt x="557" y="1930"/>
                    <a:pt x="560" y="1947"/>
                    <a:pt x="569" y="1936"/>
                  </a:cubicBezTo>
                  <a:cubicBezTo>
                    <a:pt x="575" y="1941"/>
                    <a:pt x="578" y="1937"/>
                    <a:pt x="583" y="1942"/>
                  </a:cubicBezTo>
                  <a:cubicBezTo>
                    <a:pt x="584" y="1946"/>
                    <a:pt x="587" y="1950"/>
                    <a:pt x="585" y="1954"/>
                  </a:cubicBezTo>
                  <a:cubicBezTo>
                    <a:pt x="588" y="1951"/>
                    <a:pt x="594" y="1951"/>
                    <a:pt x="599" y="1950"/>
                  </a:cubicBezTo>
                  <a:cubicBezTo>
                    <a:pt x="604" y="1950"/>
                    <a:pt x="609" y="1949"/>
                    <a:pt x="609" y="1946"/>
                  </a:cubicBezTo>
                  <a:cubicBezTo>
                    <a:pt x="618" y="1944"/>
                    <a:pt x="633" y="1962"/>
                    <a:pt x="622" y="1964"/>
                  </a:cubicBezTo>
                  <a:cubicBezTo>
                    <a:pt x="636" y="1968"/>
                    <a:pt x="632" y="1976"/>
                    <a:pt x="637" y="1983"/>
                  </a:cubicBezTo>
                  <a:cubicBezTo>
                    <a:pt x="643" y="1983"/>
                    <a:pt x="646" y="1975"/>
                    <a:pt x="651" y="1973"/>
                  </a:cubicBezTo>
                  <a:cubicBezTo>
                    <a:pt x="653" y="1975"/>
                    <a:pt x="655" y="1985"/>
                    <a:pt x="648" y="1979"/>
                  </a:cubicBezTo>
                  <a:cubicBezTo>
                    <a:pt x="648" y="1983"/>
                    <a:pt x="654" y="1986"/>
                    <a:pt x="657" y="1989"/>
                  </a:cubicBezTo>
                  <a:cubicBezTo>
                    <a:pt x="662" y="1987"/>
                    <a:pt x="673" y="1992"/>
                    <a:pt x="684" y="1997"/>
                  </a:cubicBezTo>
                  <a:cubicBezTo>
                    <a:pt x="695" y="2003"/>
                    <a:pt x="708" y="2009"/>
                    <a:pt x="715" y="2011"/>
                  </a:cubicBezTo>
                  <a:cubicBezTo>
                    <a:pt x="712" y="2013"/>
                    <a:pt x="709" y="2014"/>
                    <a:pt x="705" y="2013"/>
                  </a:cubicBezTo>
                  <a:cubicBezTo>
                    <a:pt x="706" y="2018"/>
                    <a:pt x="712" y="2022"/>
                    <a:pt x="720" y="2025"/>
                  </a:cubicBezTo>
                  <a:cubicBezTo>
                    <a:pt x="716" y="2019"/>
                    <a:pt x="717" y="2018"/>
                    <a:pt x="726" y="2023"/>
                  </a:cubicBezTo>
                  <a:cubicBezTo>
                    <a:pt x="725" y="2019"/>
                    <a:pt x="722" y="2016"/>
                    <a:pt x="720" y="2013"/>
                  </a:cubicBezTo>
                  <a:cubicBezTo>
                    <a:pt x="725" y="2007"/>
                    <a:pt x="723" y="2017"/>
                    <a:pt x="726" y="2018"/>
                  </a:cubicBezTo>
                  <a:cubicBezTo>
                    <a:pt x="732" y="2013"/>
                    <a:pt x="723" y="1997"/>
                    <a:pt x="707" y="1992"/>
                  </a:cubicBezTo>
                  <a:cubicBezTo>
                    <a:pt x="717" y="2006"/>
                    <a:pt x="695" y="1988"/>
                    <a:pt x="690" y="1992"/>
                  </a:cubicBezTo>
                  <a:cubicBezTo>
                    <a:pt x="686" y="1989"/>
                    <a:pt x="696" y="1988"/>
                    <a:pt x="689" y="1984"/>
                  </a:cubicBezTo>
                  <a:cubicBezTo>
                    <a:pt x="691" y="1980"/>
                    <a:pt x="699" y="1987"/>
                    <a:pt x="703" y="1988"/>
                  </a:cubicBezTo>
                  <a:cubicBezTo>
                    <a:pt x="692" y="1978"/>
                    <a:pt x="681" y="1969"/>
                    <a:pt x="669" y="1962"/>
                  </a:cubicBezTo>
                  <a:cubicBezTo>
                    <a:pt x="663" y="1958"/>
                    <a:pt x="657" y="1955"/>
                    <a:pt x="652" y="1951"/>
                  </a:cubicBezTo>
                  <a:cubicBezTo>
                    <a:pt x="646" y="1948"/>
                    <a:pt x="640" y="1945"/>
                    <a:pt x="635" y="1941"/>
                  </a:cubicBezTo>
                  <a:cubicBezTo>
                    <a:pt x="638" y="1936"/>
                    <a:pt x="638" y="1936"/>
                    <a:pt x="638" y="1936"/>
                  </a:cubicBezTo>
                  <a:cubicBezTo>
                    <a:pt x="633" y="1934"/>
                    <a:pt x="627" y="1931"/>
                    <a:pt x="619" y="1934"/>
                  </a:cubicBezTo>
                  <a:cubicBezTo>
                    <a:pt x="615" y="1937"/>
                    <a:pt x="620" y="1939"/>
                    <a:pt x="623" y="1942"/>
                  </a:cubicBezTo>
                  <a:cubicBezTo>
                    <a:pt x="618" y="1943"/>
                    <a:pt x="610" y="1941"/>
                    <a:pt x="609" y="1936"/>
                  </a:cubicBezTo>
                  <a:cubicBezTo>
                    <a:pt x="611" y="1934"/>
                    <a:pt x="614" y="1937"/>
                    <a:pt x="615" y="1935"/>
                  </a:cubicBezTo>
                  <a:cubicBezTo>
                    <a:pt x="609" y="1926"/>
                    <a:pt x="604" y="1922"/>
                    <a:pt x="598" y="1911"/>
                  </a:cubicBezTo>
                  <a:cubicBezTo>
                    <a:pt x="594" y="1917"/>
                    <a:pt x="593" y="1907"/>
                    <a:pt x="590" y="1900"/>
                  </a:cubicBezTo>
                  <a:cubicBezTo>
                    <a:pt x="594" y="1903"/>
                    <a:pt x="608" y="1899"/>
                    <a:pt x="599" y="1892"/>
                  </a:cubicBezTo>
                  <a:cubicBezTo>
                    <a:pt x="607" y="1895"/>
                    <a:pt x="617" y="1902"/>
                    <a:pt x="626" y="1908"/>
                  </a:cubicBezTo>
                  <a:cubicBezTo>
                    <a:pt x="637" y="1914"/>
                    <a:pt x="647" y="1919"/>
                    <a:pt x="656" y="1921"/>
                  </a:cubicBezTo>
                  <a:cubicBezTo>
                    <a:pt x="656" y="1917"/>
                    <a:pt x="652" y="1920"/>
                    <a:pt x="649" y="1917"/>
                  </a:cubicBezTo>
                  <a:cubicBezTo>
                    <a:pt x="654" y="1911"/>
                    <a:pt x="663" y="1922"/>
                    <a:pt x="665" y="1909"/>
                  </a:cubicBezTo>
                  <a:cubicBezTo>
                    <a:pt x="670" y="1912"/>
                    <a:pt x="672" y="1913"/>
                    <a:pt x="675" y="1914"/>
                  </a:cubicBezTo>
                  <a:cubicBezTo>
                    <a:pt x="677" y="1914"/>
                    <a:pt x="679" y="1915"/>
                    <a:pt x="682" y="1918"/>
                  </a:cubicBezTo>
                  <a:cubicBezTo>
                    <a:pt x="678" y="1909"/>
                    <a:pt x="667" y="1905"/>
                    <a:pt x="656" y="1901"/>
                  </a:cubicBezTo>
                  <a:cubicBezTo>
                    <a:pt x="659" y="1896"/>
                    <a:pt x="652" y="1893"/>
                    <a:pt x="656" y="1888"/>
                  </a:cubicBezTo>
                  <a:cubicBezTo>
                    <a:pt x="643" y="1880"/>
                    <a:pt x="633" y="1873"/>
                    <a:pt x="622" y="1868"/>
                  </a:cubicBezTo>
                  <a:cubicBezTo>
                    <a:pt x="612" y="1863"/>
                    <a:pt x="602" y="1860"/>
                    <a:pt x="590" y="1858"/>
                  </a:cubicBezTo>
                  <a:cubicBezTo>
                    <a:pt x="592" y="1860"/>
                    <a:pt x="595" y="1862"/>
                    <a:pt x="598" y="1865"/>
                  </a:cubicBezTo>
                  <a:cubicBezTo>
                    <a:pt x="601" y="1867"/>
                    <a:pt x="604" y="1869"/>
                    <a:pt x="607" y="1871"/>
                  </a:cubicBezTo>
                  <a:cubicBezTo>
                    <a:pt x="613" y="1875"/>
                    <a:pt x="620" y="1879"/>
                    <a:pt x="627" y="1883"/>
                  </a:cubicBezTo>
                  <a:cubicBezTo>
                    <a:pt x="631" y="1885"/>
                    <a:pt x="634" y="1887"/>
                    <a:pt x="637" y="1889"/>
                  </a:cubicBezTo>
                  <a:cubicBezTo>
                    <a:pt x="640" y="1891"/>
                    <a:pt x="643" y="1893"/>
                    <a:pt x="646" y="1894"/>
                  </a:cubicBezTo>
                  <a:cubicBezTo>
                    <a:pt x="651" y="1898"/>
                    <a:pt x="655" y="1901"/>
                    <a:pt x="657" y="1904"/>
                  </a:cubicBezTo>
                  <a:cubicBezTo>
                    <a:pt x="653" y="1908"/>
                    <a:pt x="647" y="1909"/>
                    <a:pt x="641" y="1907"/>
                  </a:cubicBezTo>
                  <a:cubicBezTo>
                    <a:pt x="635" y="1905"/>
                    <a:pt x="628" y="1902"/>
                    <a:pt x="621" y="1897"/>
                  </a:cubicBezTo>
                  <a:cubicBezTo>
                    <a:pt x="608" y="1888"/>
                    <a:pt x="595" y="1877"/>
                    <a:pt x="585" y="1878"/>
                  </a:cubicBezTo>
                  <a:cubicBezTo>
                    <a:pt x="584" y="1880"/>
                    <a:pt x="586" y="1881"/>
                    <a:pt x="588" y="1883"/>
                  </a:cubicBezTo>
                  <a:cubicBezTo>
                    <a:pt x="586" y="1884"/>
                    <a:pt x="584" y="1885"/>
                    <a:pt x="581" y="1883"/>
                  </a:cubicBezTo>
                  <a:cubicBezTo>
                    <a:pt x="577" y="1880"/>
                    <a:pt x="577" y="1880"/>
                    <a:pt x="577" y="1880"/>
                  </a:cubicBezTo>
                  <a:cubicBezTo>
                    <a:pt x="580" y="1877"/>
                    <a:pt x="584" y="1874"/>
                    <a:pt x="580" y="1869"/>
                  </a:cubicBezTo>
                  <a:cubicBezTo>
                    <a:pt x="584" y="1869"/>
                    <a:pt x="588" y="1870"/>
                    <a:pt x="592" y="1872"/>
                  </a:cubicBezTo>
                  <a:cubicBezTo>
                    <a:pt x="597" y="1874"/>
                    <a:pt x="600" y="1877"/>
                    <a:pt x="604" y="1880"/>
                  </a:cubicBezTo>
                  <a:close/>
                  <a:moveTo>
                    <a:pt x="1495" y="2221"/>
                  </a:moveTo>
                  <a:cubicBezTo>
                    <a:pt x="1495" y="2227"/>
                    <a:pt x="1501" y="2227"/>
                    <a:pt x="1508" y="2225"/>
                  </a:cubicBezTo>
                  <a:cubicBezTo>
                    <a:pt x="1507" y="2221"/>
                    <a:pt x="1507" y="2218"/>
                    <a:pt x="1508" y="2215"/>
                  </a:cubicBezTo>
                  <a:cubicBezTo>
                    <a:pt x="1500" y="2216"/>
                    <a:pt x="1502" y="2220"/>
                    <a:pt x="1495" y="2221"/>
                  </a:cubicBezTo>
                  <a:close/>
                  <a:moveTo>
                    <a:pt x="1118" y="2256"/>
                  </a:moveTo>
                  <a:cubicBezTo>
                    <a:pt x="1122" y="2259"/>
                    <a:pt x="1130" y="2258"/>
                    <a:pt x="1138" y="2258"/>
                  </a:cubicBezTo>
                  <a:cubicBezTo>
                    <a:pt x="1138" y="2252"/>
                    <a:pt x="1138" y="2252"/>
                    <a:pt x="1138" y="2252"/>
                  </a:cubicBezTo>
                  <a:cubicBezTo>
                    <a:pt x="1130" y="2252"/>
                    <a:pt x="1119" y="2250"/>
                    <a:pt x="1118" y="2256"/>
                  </a:cubicBezTo>
                  <a:close/>
                  <a:moveTo>
                    <a:pt x="1237" y="2186"/>
                  </a:moveTo>
                  <a:cubicBezTo>
                    <a:pt x="1241" y="2180"/>
                    <a:pt x="1243" y="2181"/>
                    <a:pt x="1239" y="2175"/>
                  </a:cubicBezTo>
                  <a:cubicBezTo>
                    <a:pt x="1231" y="2175"/>
                    <a:pt x="1231" y="2175"/>
                    <a:pt x="1231" y="2175"/>
                  </a:cubicBezTo>
                  <a:cubicBezTo>
                    <a:pt x="1234" y="2182"/>
                    <a:pt x="1236" y="2183"/>
                    <a:pt x="1237" y="2186"/>
                  </a:cubicBezTo>
                  <a:close/>
                  <a:moveTo>
                    <a:pt x="1324" y="2202"/>
                  </a:moveTo>
                  <a:cubicBezTo>
                    <a:pt x="1319" y="2202"/>
                    <a:pt x="1314" y="2202"/>
                    <a:pt x="1312" y="2199"/>
                  </a:cubicBezTo>
                  <a:cubicBezTo>
                    <a:pt x="1320" y="2193"/>
                    <a:pt x="1339" y="2196"/>
                    <a:pt x="1327" y="2204"/>
                  </a:cubicBezTo>
                  <a:cubicBezTo>
                    <a:pt x="1334" y="2203"/>
                    <a:pt x="1335" y="2200"/>
                    <a:pt x="1334" y="2194"/>
                  </a:cubicBezTo>
                  <a:cubicBezTo>
                    <a:pt x="1312" y="2186"/>
                    <a:pt x="1312" y="2206"/>
                    <a:pt x="1296" y="2203"/>
                  </a:cubicBezTo>
                  <a:cubicBezTo>
                    <a:pt x="1295" y="2214"/>
                    <a:pt x="1322" y="2207"/>
                    <a:pt x="1324" y="2202"/>
                  </a:cubicBezTo>
                  <a:close/>
                  <a:moveTo>
                    <a:pt x="1314" y="2214"/>
                  </a:moveTo>
                  <a:cubicBezTo>
                    <a:pt x="1307" y="2215"/>
                    <a:pt x="1305" y="2219"/>
                    <a:pt x="1301" y="2222"/>
                  </a:cubicBezTo>
                  <a:cubicBezTo>
                    <a:pt x="1312" y="2226"/>
                    <a:pt x="1314" y="2219"/>
                    <a:pt x="1314" y="2214"/>
                  </a:cubicBezTo>
                  <a:close/>
                  <a:moveTo>
                    <a:pt x="1335" y="2222"/>
                  </a:moveTo>
                  <a:cubicBezTo>
                    <a:pt x="1337" y="2220"/>
                    <a:pt x="1343" y="2221"/>
                    <a:pt x="1351" y="2218"/>
                  </a:cubicBezTo>
                  <a:cubicBezTo>
                    <a:pt x="1353" y="2213"/>
                    <a:pt x="1347" y="2205"/>
                    <a:pt x="1345" y="2212"/>
                  </a:cubicBezTo>
                  <a:cubicBezTo>
                    <a:pt x="1346" y="2212"/>
                    <a:pt x="1348" y="2212"/>
                    <a:pt x="1348" y="2214"/>
                  </a:cubicBezTo>
                  <a:cubicBezTo>
                    <a:pt x="1337" y="2214"/>
                    <a:pt x="1338" y="2215"/>
                    <a:pt x="1331" y="2214"/>
                  </a:cubicBezTo>
                  <a:cubicBezTo>
                    <a:pt x="1332" y="2217"/>
                    <a:pt x="1331" y="2222"/>
                    <a:pt x="1335" y="2222"/>
                  </a:cubicBezTo>
                  <a:close/>
                  <a:moveTo>
                    <a:pt x="1341" y="2228"/>
                  </a:moveTo>
                  <a:cubicBezTo>
                    <a:pt x="1349" y="2233"/>
                    <a:pt x="1358" y="2226"/>
                    <a:pt x="1366" y="2224"/>
                  </a:cubicBezTo>
                  <a:cubicBezTo>
                    <a:pt x="1367" y="2226"/>
                    <a:pt x="1365" y="2227"/>
                    <a:pt x="1364" y="2229"/>
                  </a:cubicBezTo>
                  <a:cubicBezTo>
                    <a:pt x="1369" y="2228"/>
                    <a:pt x="1375" y="2228"/>
                    <a:pt x="1375" y="2225"/>
                  </a:cubicBezTo>
                  <a:cubicBezTo>
                    <a:pt x="1365" y="2221"/>
                    <a:pt x="1351" y="2222"/>
                    <a:pt x="1341" y="2228"/>
                  </a:cubicBezTo>
                  <a:close/>
                  <a:moveTo>
                    <a:pt x="1562" y="2167"/>
                  </a:moveTo>
                  <a:cubicBezTo>
                    <a:pt x="1558" y="2170"/>
                    <a:pt x="1549" y="2172"/>
                    <a:pt x="1547" y="2176"/>
                  </a:cubicBezTo>
                  <a:cubicBezTo>
                    <a:pt x="1555" y="2172"/>
                    <a:pt x="1557" y="2177"/>
                    <a:pt x="1562" y="2176"/>
                  </a:cubicBezTo>
                  <a:cubicBezTo>
                    <a:pt x="1562" y="2173"/>
                    <a:pt x="1565" y="2171"/>
                    <a:pt x="1562" y="2167"/>
                  </a:cubicBezTo>
                  <a:close/>
                  <a:moveTo>
                    <a:pt x="1509" y="2186"/>
                  </a:moveTo>
                  <a:cubicBezTo>
                    <a:pt x="1516" y="2193"/>
                    <a:pt x="1541" y="2179"/>
                    <a:pt x="1541" y="2176"/>
                  </a:cubicBezTo>
                  <a:cubicBezTo>
                    <a:pt x="1526" y="2179"/>
                    <a:pt x="1520" y="2187"/>
                    <a:pt x="1509" y="2186"/>
                  </a:cubicBezTo>
                  <a:close/>
                  <a:moveTo>
                    <a:pt x="1403" y="2203"/>
                  </a:moveTo>
                  <a:cubicBezTo>
                    <a:pt x="1383" y="2209"/>
                    <a:pt x="1372" y="2208"/>
                    <a:pt x="1355" y="2206"/>
                  </a:cubicBezTo>
                  <a:cubicBezTo>
                    <a:pt x="1356" y="2211"/>
                    <a:pt x="1356" y="2211"/>
                    <a:pt x="1356" y="2211"/>
                  </a:cubicBezTo>
                  <a:cubicBezTo>
                    <a:pt x="1354" y="2211"/>
                    <a:pt x="1353" y="2213"/>
                    <a:pt x="1356" y="2213"/>
                  </a:cubicBezTo>
                  <a:cubicBezTo>
                    <a:pt x="1356" y="2209"/>
                    <a:pt x="1360" y="2212"/>
                    <a:pt x="1360" y="2217"/>
                  </a:cubicBezTo>
                  <a:cubicBezTo>
                    <a:pt x="1370" y="2213"/>
                    <a:pt x="1377" y="2219"/>
                    <a:pt x="1382" y="2213"/>
                  </a:cubicBezTo>
                  <a:cubicBezTo>
                    <a:pt x="1381" y="2216"/>
                    <a:pt x="1379" y="2219"/>
                    <a:pt x="1378" y="2222"/>
                  </a:cubicBezTo>
                  <a:cubicBezTo>
                    <a:pt x="1392" y="2218"/>
                    <a:pt x="1385" y="2207"/>
                    <a:pt x="1398" y="2206"/>
                  </a:cubicBezTo>
                  <a:cubicBezTo>
                    <a:pt x="1397" y="2212"/>
                    <a:pt x="1389" y="2214"/>
                    <a:pt x="1389" y="2220"/>
                  </a:cubicBezTo>
                  <a:cubicBezTo>
                    <a:pt x="1414" y="2214"/>
                    <a:pt x="1467" y="2205"/>
                    <a:pt x="1501" y="2190"/>
                  </a:cubicBezTo>
                  <a:cubicBezTo>
                    <a:pt x="1491" y="2191"/>
                    <a:pt x="1481" y="2193"/>
                    <a:pt x="1472" y="2195"/>
                  </a:cubicBezTo>
                  <a:cubicBezTo>
                    <a:pt x="1467" y="2196"/>
                    <a:pt x="1463" y="2197"/>
                    <a:pt x="1458" y="2199"/>
                  </a:cubicBezTo>
                  <a:cubicBezTo>
                    <a:pt x="1453" y="2200"/>
                    <a:pt x="1449" y="2201"/>
                    <a:pt x="1445" y="2202"/>
                  </a:cubicBezTo>
                  <a:cubicBezTo>
                    <a:pt x="1427" y="2207"/>
                    <a:pt x="1412" y="2211"/>
                    <a:pt x="1402" y="2212"/>
                  </a:cubicBezTo>
                  <a:cubicBezTo>
                    <a:pt x="1406" y="2206"/>
                    <a:pt x="1399" y="2208"/>
                    <a:pt x="1403" y="2203"/>
                  </a:cubicBezTo>
                  <a:close/>
                  <a:moveTo>
                    <a:pt x="1594" y="2139"/>
                  </a:moveTo>
                  <a:cubicBezTo>
                    <a:pt x="1596" y="2145"/>
                    <a:pt x="1596" y="2145"/>
                    <a:pt x="1596" y="2145"/>
                  </a:cubicBezTo>
                  <a:cubicBezTo>
                    <a:pt x="1600" y="2141"/>
                    <a:pt x="1613" y="2140"/>
                    <a:pt x="1610" y="2133"/>
                  </a:cubicBezTo>
                  <a:cubicBezTo>
                    <a:pt x="1603" y="2138"/>
                    <a:pt x="1602" y="2138"/>
                    <a:pt x="1594" y="2139"/>
                  </a:cubicBezTo>
                  <a:close/>
                  <a:moveTo>
                    <a:pt x="1591" y="2140"/>
                  </a:moveTo>
                  <a:cubicBezTo>
                    <a:pt x="1585" y="2144"/>
                    <a:pt x="1575" y="2147"/>
                    <a:pt x="1572" y="2152"/>
                  </a:cubicBezTo>
                  <a:cubicBezTo>
                    <a:pt x="1576" y="2151"/>
                    <a:pt x="1575" y="2156"/>
                    <a:pt x="1574" y="2158"/>
                  </a:cubicBezTo>
                  <a:cubicBezTo>
                    <a:pt x="1589" y="2155"/>
                    <a:pt x="1587" y="2147"/>
                    <a:pt x="1591" y="2140"/>
                  </a:cubicBezTo>
                  <a:close/>
                  <a:moveTo>
                    <a:pt x="1588" y="2132"/>
                  </a:moveTo>
                  <a:cubicBezTo>
                    <a:pt x="1583" y="2141"/>
                    <a:pt x="1554" y="2141"/>
                    <a:pt x="1554" y="2151"/>
                  </a:cubicBezTo>
                  <a:cubicBezTo>
                    <a:pt x="1563" y="2144"/>
                    <a:pt x="1589" y="2146"/>
                    <a:pt x="1588" y="2132"/>
                  </a:cubicBezTo>
                  <a:close/>
                  <a:moveTo>
                    <a:pt x="1445" y="2160"/>
                  </a:moveTo>
                  <a:cubicBezTo>
                    <a:pt x="1444" y="2168"/>
                    <a:pt x="1466" y="2160"/>
                    <a:pt x="1466" y="2157"/>
                  </a:cubicBezTo>
                  <a:cubicBezTo>
                    <a:pt x="1454" y="2159"/>
                    <a:pt x="1457" y="2158"/>
                    <a:pt x="1445" y="2160"/>
                  </a:cubicBezTo>
                  <a:close/>
                  <a:moveTo>
                    <a:pt x="1546" y="2120"/>
                  </a:moveTo>
                  <a:cubicBezTo>
                    <a:pt x="1548" y="2125"/>
                    <a:pt x="1553" y="2127"/>
                    <a:pt x="1559" y="2124"/>
                  </a:cubicBezTo>
                  <a:cubicBezTo>
                    <a:pt x="1557" y="2119"/>
                    <a:pt x="1553" y="2118"/>
                    <a:pt x="1546" y="2120"/>
                  </a:cubicBezTo>
                  <a:close/>
                  <a:moveTo>
                    <a:pt x="1538" y="2104"/>
                  </a:moveTo>
                  <a:cubicBezTo>
                    <a:pt x="1533" y="2110"/>
                    <a:pt x="1518" y="2112"/>
                    <a:pt x="1521" y="2121"/>
                  </a:cubicBezTo>
                  <a:cubicBezTo>
                    <a:pt x="1523" y="2121"/>
                    <a:pt x="1526" y="2119"/>
                    <a:pt x="1527" y="2121"/>
                  </a:cubicBezTo>
                  <a:cubicBezTo>
                    <a:pt x="1534" y="2118"/>
                    <a:pt x="1537" y="2109"/>
                    <a:pt x="1545" y="2116"/>
                  </a:cubicBezTo>
                  <a:cubicBezTo>
                    <a:pt x="1541" y="2109"/>
                    <a:pt x="1560" y="2110"/>
                    <a:pt x="1555" y="2103"/>
                  </a:cubicBezTo>
                  <a:cubicBezTo>
                    <a:pt x="1547" y="2105"/>
                    <a:pt x="1548" y="2111"/>
                    <a:pt x="1541" y="2112"/>
                  </a:cubicBezTo>
                  <a:cubicBezTo>
                    <a:pt x="1535" y="2110"/>
                    <a:pt x="1540" y="2110"/>
                    <a:pt x="1538" y="2104"/>
                  </a:cubicBezTo>
                  <a:close/>
                  <a:moveTo>
                    <a:pt x="1508" y="2125"/>
                  </a:moveTo>
                  <a:cubicBezTo>
                    <a:pt x="1498" y="2124"/>
                    <a:pt x="1512" y="2117"/>
                    <a:pt x="1515" y="2121"/>
                  </a:cubicBezTo>
                  <a:cubicBezTo>
                    <a:pt x="1513" y="2112"/>
                    <a:pt x="1513" y="2112"/>
                    <a:pt x="1513" y="2112"/>
                  </a:cubicBezTo>
                  <a:cubicBezTo>
                    <a:pt x="1503" y="2118"/>
                    <a:pt x="1505" y="2107"/>
                    <a:pt x="1496" y="2113"/>
                  </a:cubicBezTo>
                  <a:cubicBezTo>
                    <a:pt x="1498" y="2116"/>
                    <a:pt x="1496" y="2118"/>
                    <a:pt x="1493" y="2119"/>
                  </a:cubicBezTo>
                  <a:cubicBezTo>
                    <a:pt x="1490" y="2120"/>
                    <a:pt x="1487" y="2121"/>
                    <a:pt x="1488" y="2124"/>
                  </a:cubicBezTo>
                  <a:cubicBezTo>
                    <a:pt x="1503" y="2123"/>
                    <a:pt x="1500" y="2122"/>
                    <a:pt x="1496" y="2131"/>
                  </a:cubicBezTo>
                  <a:cubicBezTo>
                    <a:pt x="1499" y="2129"/>
                    <a:pt x="1510" y="2129"/>
                    <a:pt x="1508" y="2125"/>
                  </a:cubicBezTo>
                  <a:close/>
                  <a:moveTo>
                    <a:pt x="1532" y="2129"/>
                  </a:moveTo>
                  <a:cubicBezTo>
                    <a:pt x="1530" y="2123"/>
                    <a:pt x="1513" y="2124"/>
                    <a:pt x="1512" y="2128"/>
                  </a:cubicBezTo>
                  <a:cubicBezTo>
                    <a:pt x="1514" y="2128"/>
                    <a:pt x="1517" y="2127"/>
                    <a:pt x="1518" y="2129"/>
                  </a:cubicBezTo>
                  <a:cubicBezTo>
                    <a:pt x="1509" y="2133"/>
                    <a:pt x="1507" y="2129"/>
                    <a:pt x="1499" y="2132"/>
                  </a:cubicBezTo>
                  <a:cubicBezTo>
                    <a:pt x="1506" y="2144"/>
                    <a:pt x="1520" y="2128"/>
                    <a:pt x="1532" y="2129"/>
                  </a:cubicBezTo>
                  <a:close/>
                  <a:moveTo>
                    <a:pt x="1306" y="2169"/>
                  </a:moveTo>
                  <a:cubicBezTo>
                    <a:pt x="1297" y="2162"/>
                    <a:pt x="1289" y="2162"/>
                    <a:pt x="1279" y="2164"/>
                  </a:cubicBezTo>
                  <a:cubicBezTo>
                    <a:pt x="1270" y="2165"/>
                    <a:pt x="1260" y="2169"/>
                    <a:pt x="1247" y="2170"/>
                  </a:cubicBezTo>
                  <a:cubicBezTo>
                    <a:pt x="1249" y="2181"/>
                    <a:pt x="1264" y="2180"/>
                    <a:pt x="1267" y="2190"/>
                  </a:cubicBezTo>
                  <a:cubicBezTo>
                    <a:pt x="1279" y="2186"/>
                    <a:pt x="1282" y="2190"/>
                    <a:pt x="1290" y="2195"/>
                  </a:cubicBezTo>
                  <a:cubicBezTo>
                    <a:pt x="1298" y="2191"/>
                    <a:pt x="1285" y="2175"/>
                    <a:pt x="1301" y="2172"/>
                  </a:cubicBezTo>
                  <a:cubicBezTo>
                    <a:pt x="1301" y="2174"/>
                    <a:pt x="1303" y="2174"/>
                    <a:pt x="1304" y="2176"/>
                  </a:cubicBezTo>
                  <a:cubicBezTo>
                    <a:pt x="1300" y="2177"/>
                    <a:pt x="1298" y="2180"/>
                    <a:pt x="1297" y="2183"/>
                  </a:cubicBezTo>
                  <a:cubicBezTo>
                    <a:pt x="1309" y="2188"/>
                    <a:pt x="1316" y="2185"/>
                    <a:pt x="1326" y="2180"/>
                  </a:cubicBezTo>
                  <a:cubicBezTo>
                    <a:pt x="1332" y="2184"/>
                    <a:pt x="1330" y="2182"/>
                    <a:pt x="1340" y="2180"/>
                  </a:cubicBezTo>
                  <a:cubicBezTo>
                    <a:pt x="1339" y="2187"/>
                    <a:pt x="1345" y="2186"/>
                    <a:pt x="1350" y="2187"/>
                  </a:cubicBezTo>
                  <a:cubicBezTo>
                    <a:pt x="1356" y="2184"/>
                    <a:pt x="1344" y="2182"/>
                    <a:pt x="1351" y="2178"/>
                  </a:cubicBezTo>
                  <a:cubicBezTo>
                    <a:pt x="1358" y="2183"/>
                    <a:pt x="1363" y="2180"/>
                    <a:pt x="1373" y="2177"/>
                  </a:cubicBezTo>
                  <a:cubicBezTo>
                    <a:pt x="1374" y="2180"/>
                    <a:pt x="1382" y="2186"/>
                    <a:pt x="1377" y="2187"/>
                  </a:cubicBezTo>
                  <a:cubicBezTo>
                    <a:pt x="1372" y="2185"/>
                    <a:pt x="1352" y="2191"/>
                    <a:pt x="1360" y="2181"/>
                  </a:cubicBezTo>
                  <a:cubicBezTo>
                    <a:pt x="1354" y="2187"/>
                    <a:pt x="1343" y="2191"/>
                    <a:pt x="1340" y="2198"/>
                  </a:cubicBezTo>
                  <a:cubicBezTo>
                    <a:pt x="1355" y="2194"/>
                    <a:pt x="1359" y="2202"/>
                    <a:pt x="1371" y="2201"/>
                  </a:cubicBezTo>
                  <a:cubicBezTo>
                    <a:pt x="1368" y="2197"/>
                    <a:pt x="1379" y="2192"/>
                    <a:pt x="1379" y="2196"/>
                  </a:cubicBezTo>
                  <a:cubicBezTo>
                    <a:pt x="1377" y="2197"/>
                    <a:pt x="1376" y="2198"/>
                    <a:pt x="1377" y="2201"/>
                  </a:cubicBezTo>
                  <a:cubicBezTo>
                    <a:pt x="1388" y="2196"/>
                    <a:pt x="1387" y="2198"/>
                    <a:pt x="1396" y="2199"/>
                  </a:cubicBezTo>
                  <a:cubicBezTo>
                    <a:pt x="1396" y="2191"/>
                    <a:pt x="1399" y="2192"/>
                    <a:pt x="1411" y="2188"/>
                  </a:cubicBezTo>
                  <a:cubicBezTo>
                    <a:pt x="1410" y="2179"/>
                    <a:pt x="1397" y="2188"/>
                    <a:pt x="1396" y="2184"/>
                  </a:cubicBezTo>
                  <a:cubicBezTo>
                    <a:pt x="1396" y="2181"/>
                    <a:pt x="1403" y="2181"/>
                    <a:pt x="1401" y="2177"/>
                  </a:cubicBezTo>
                  <a:cubicBezTo>
                    <a:pt x="1396" y="2177"/>
                    <a:pt x="1388" y="2185"/>
                    <a:pt x="1384" y="2179"/>
                  </a:cubicBezTo>
                  <a:cubicBezTo>
                    <a:pt x="1386" y="2175"/>
                    <a:pt x="1394" y="2175"/>
                    <a:pt x="1401" y="2173"/>
                  </a:cubicBezTo>
                  <a:cubicBezTo>
                    <a:pt x="1408" y="2171"/>
                    <a:pt x="1414" y="2169"/>
                    <a:pt x="1412" y="2163"/>
                  </a:cubicBezTo>
                  <a:cubicBezTo>
                    <a:pt x="1394" y="2176"/>
                    <a:pt x="1378" y="2168"/>
                    <a:pt x="1363" y="2166"/>
                  </a:cubicBezTo>
                  <a:cubicBezTo>
                    <a:pt x="1358" y="2179"/>
                    <a:pt x="1340" y="2169"/>
                    <a:pt x="1334" y="2179"/>
                  </a:cubicBezTo>
                  <a:cubicBezTo>
                    <a:pt x="1332" y="2175"/>
                    <a:pt x="1323" y="2177"/>
                    <a:pt x="1325" y="2169"/>
                  </a:cubicBezTo>
                  <a:cubicBezTo>
                    <a:pt x="1330" y="2167"/>
                    <a:pt x="1341" y="2170"/>
                    <a:pt x="1338" y="2163"/>
                  </a:cubicBezTo>
                  <a:cubicBezTo>
                    <a:pt x="1331" y="2166"/>
                    <a:pt x="1306" y="2162"/>
                    <a:pt x="1306" y="2169"/>
                  </a:cubicBezTo>
                  <a:close/>
                  <a:moveTo>
                    <a:pt x="1310" y="2155"/>
                  </a:moveTo>
                  <a:cubicBezTo>
                    <a:pt x="1310" y="2158"/>
                    <a:pt x="1305" y="2158"/>
                    <a:pt x="1305" y="2160"/>
                  </a:cubicBezTo>
                  <a:cubicBezTo>
                    <a:pt x="1310" y="2164"/>
                    <a:pt x="1319" y="2161"/>
                    <a:pt x="1321" y="2156"/>
                  </a:cubicBezTo>
                  <a:cubicBezTo>
                    <a:pt x="1316" y="2157"/>
                    <a:pt x="1315" y="2155"/>
                    <a:pt x="1310" y="2155"/>
                  </a:cubicBezTo>
                  <a:close/>
                  <a:moveTo>
                    <a:pt x="877" y="1892"/>
                  </a:moveTo>
                  <a:cubicBezTo>
                    <a:pt x="881" y="1893"/>
                    <a:pt x="884" y="1892"/>
                    <a:pt x="885" y="1887"/>
                  </a:cubicBezTo>
                  <a:cubicBezTo>
                    <a:pt x="878" y="1887"/>
                    <a:pt x="880" y="1883"/>
                    <a:pt x="875" y="1882"/>
                  </a:cubicBezTo>
                  <a:cubicBezTo>
                    <a:pt x="871" y="1888"/>
                    <a:pt x="881" y="1886"/>
                    <a:pt x="877" y="1892"/>
                  </a:cubicBezTo>
                  <a:close/>
                  <a:moveTo>
                    <a:pt x="841" y="1876"/>
                  </a:moveTo>
                  <a:cubicBezTo>
                    <a:pt x="838" y="1870"/>
                    <a:pt x="830" y="1877"/>
                    <a:pt x="823" y="1876"/>
                  </a:cubicBezTo>
                  <a:cubicBezTo>
                    <a:pt x="826" y="1880"/>
                    <a:pt x="836" y="1878"/>
                    <a:pt x="841" y="1876"/>
                  </a:cubicBezTo>
                  <a:close/>
                  <a:moveTo>
                    <a:pt x="894" y="1908"/>
                  </a:moveTo>
                  <a:cubicBezTo>
                    <a:pt x="896" y="1909"/>
                    <a:pt x="897" y="1907"/>
                    <a:pt x="898" y="1908"/>
                  </a:cubicBezTo>
                  <a:cubicBezTo>
                    <a:pt x="903" y="1909"/>
                    <a:pt x="904" y="1911"/>
                    <a:pt x="903" y="1916"/>
                  </a:cubicBezTo>
                  <a:cubicBezTo>
                    <a:pt x="898" y="1915"/>
                    <a:pt x="893" y="1915"/>
                    <a:pt x="890" y="1919"/>
                  </a:cubicBezTo>
                  <a:cubicBezTo>
                    <a:pt x="899" y="1920"/>
                    <a:pt x="904" y="1916"/>
                    <a:pt x="910" y="1914"/>
                  </a:cubicBezTo>
                  <a:cubicBezTo>
                    <a:pt x="907" y="1904"/>
                    <a:pt x="889" y="1905"/>
                    <a:pt x="897" y="1898"/>
                  </a:cubicBezTo>
                  <a:cubicBezTo>
                    <a:pt x="890" y="1903"/>
                    <a:pt x="885" y="1892"/>
                    <a:pt x="879" y="1899"/>
                  </a:cubicBezTo>
                  <a:cubicBezTo>
                    <a:pt x="890" y="1894"/>
                    <a:pt x="896" y="1926"/>
                    <a:pt x="894" y="1908"/>
                  </a:cubicBezTo>
                  <a:close/>
                  <a:moveTo>
                    <a:pt x="889" y="1907"/>
                  </a:moveTo>
                  <a:cubicBezTo>
                    <a:pt x="885" y="1908"/>
                    <a:pt x="879" y="1906"/>
                    <a:pt x="874" y="1905"/>
                  </a:cubicBezTo>
                  <a:cubicBezTo>
                    <a:pt x="869" y="1904"/>
                    <a:pt x="863" y="1903"/>
                    <a:pt x="857" y="1908"/>
                  </a:cubicBezTo>
                  <a:cubicBezTo>
                    <a:pt x="861" y="1911"/>
                    <a:pt x="865" y="1913"/>
                    <a:pt x="868" y="1914"/>
                  </a:cubicBezTo>
                  <a:cubicBezTo>
                    <a:pt x="871" y="1916"/>
                    <a:pt x="873" y="1917"/>
                    <a:pt x="876" y="1916"/>
                  </a:cubicBezTo>
                  <a:cubicBezTo>
                    <a:pt x="881" y="1916"/>
                    <a:pt x="885" y="1913"/>
                    <a:pt x="889" y="1907"/>
                  </a:cubicBezTo>
                  <a:close/>
                  <a:moveTo>
                    <a:pt x="924" y="1973"/>
                  </a:moveTo>
                  <a:cubicBezTo>
                    <a:pt x="932" y="1977"/>
                    <a:pt x="940" y="1967"/>
                    <a:pt x="931" y="1962"/>
                  </a:cubicBezTo>
                  <a:cubicBezTo>
                    <a:pt x="935" y="1964"/>
                    <a:pt x="945" y="1963"/>
                    <a:pt x="944" y="1968"/>
                  </a:cubicBezTo>
                  <a:cubicBezTo>
                    <a:pt x="943" y="1971"/>
                    <a:pt x="932" y="1971"/>
                    <a:pt x="937" y="1975"/>
                  </a:cubicBezTo>
                  <a:cubicBezTo>
                    <a:pt x="942" y="1975"/>
                    <a:pt x="949" y="1975"/>
                    <a:pt x="961" y="1973"/>
                  </a:cubicBezTo>
                  <a:cubicBezTo>
                    <a:pt x="951" y="1974"/>
                    <a:pt x="955" y="1961"/>
                    <a:pt x="949" y="1953"/>
                  </a:cubicBezTo>
                  <a:cubicBezTo>
                    <a:pt x="948" y="1964"/>
                    <a:pt x="936" y="1957"/>
                    <a:pt x="930" y="1959"/>
                  </a:cubicBezTo>
                  <a:cubicBezTo>
                    <a:pt x="925" y="1963"/>
                    <a:pt x="933" y="1969"/>
                    <a:pt x="927" y="1968"/>
                  </a:cubicBezTo>
                  <a:cubicBezTo>
                    <a:pt x="925" y="1964"/>
                    <a:pt x="910" y="1966"/>
                    <a:pt x="919" y="1956"/>
                  </a:cubicBezTo>
                  <a:cubicBezTo>
                    <a:pt x="913" y="1952"/>
                    <a:pt x="905" y="1960"/>
                    <a:pt x="908" y="1951"/>
                  </a:cubicBezTo>
                  <a:cubicBezTo>
                    <a:pt x="903" y="1950"/>
                    <a:pt x="901" y="1953"/>
                    <a:pt x="898" y="1955"/>
                  </a:cubicBezTo>
                  <a:cubicBezTo>
                    <a:pt x="906" y="1960"/>
                    <a:pt x="915" y="1953"/>
                    <a:pt x="912" y="1964"/>
                  </a:cubicBezTo>
                  <a:cubicBezTo>
                    <a:pt x="908" y="1963"/>
                    <a:pt x="904" y="1963"/>
                    <a:pt x="902" y="1965"/>
                  </a:cubicBezTo>
                  <a:cubicBezTo>
                    <a:pt x="912" y="1967"/>
                    <a:pt x="906" y="1977"/>
                    <a:pt x="912" y="1981"/>
                  </a:cubicBezTo>
                  <a:cubicBezTo>
                    <a:pt x="914" y="1972"/>
                    <a:pt x="917" y="1983"/>
                    <a:pt x="924" y="1982"/>
                  </a:cubicBezTo>
                  <a:cubicBezTo>
                    <a:pt x="929" y="1979"/>
                    <a:pt x="924" y="1978"/>
                    <a:pt x="924" y="1973"/>
                  </a:cubicBezTo>
                  <a:close/>
                  <a:moveTo>
                    <a:pt x="1075" y="2040"/>
                  </a:moveTo>
                  <a:cubicBezTo>
                    <a:pt x="1069" y="2043"/>
                    <a:pt x="1055" y="2036"/>
                    <a:pt x="1055" y="2046"/>
                  </a:cubicBezTo>
                  <a:cubicBezTo>
                    <a:pt x="1065" y="2045"/>
                    <a:pt x="1066" y="2047"/>
                    <a:pt x="1077" y="2049"/>
                  </a:cubicBezTo>
                  <a:cubicBezTo>
                    <a:pt x="1078" y="2045"/>
                    <a:pt x="1074" y="2044"/>
                    <a:pt x="1075" y="2040"/>
                  </a:cubicBezTo>
                  <a:close/>
                  <a:moveTo>
                    <a:pt x="1007" y="2031"/>
                  </a:moveTo>
                  <a:cubicBezTo>
                    <a:pt x="1015" y="2029"/>
                    <a:pt x="1019" y="2034"/>
                    <a:pt x="1023" y="2031"/>
                  </a:cubicBezTo>
                  <a:cubicBezTo>
                    <a:pt x="1022" y="2031"/>
                    <a:pt x="1021" y="2029"/>
                    <a:pt x="1022" y="2027"/>
                  </a:cubicBezTo>
                  <a:cubicBezTo>
                    <a:pt x="1015" y="2026"/>
                    <a:pt x="1008" y="2024"/>
                    <a:pt x="1007" y="2031"/>
                  </a:cubicBezTo>
                  <a:close/>
                  <a:moveTo>
                    <a:pt x="1031" y="2043"/>
                  </a:moveTo>
                  <a:cubicBezTo>
                    <a:pt x="1029" y="2043"/>
                    <a:pt x="1027" y="2039"/>
                    <a:pt x="1024" y="2043"/>
                  </a:cubicBezTo>
                  <a:cubicBezTo>
                    <a:pt x="1027" y="2046"/>
                    <a:pt x="1032" y="2046"/>
                    <a:pt x="1038" y="2046"/>
                  </a:cubicBezTo>
                  <a:cubicBezTo>
                    <a:pt x="1035" y="2039"/>
                    <a:pt x="1039" y="2037"/>
                    <a:pt x="1049" y="2039"/>
                  </a:cubicBezTo>
                  <a:cubicBezTo>
                    <a:pt x="1048" y="2031"/>
                    <a:pt x="1056" y="2029"/>
                    <a:pt x="1048" y="2026"/>
                  </a:cubicBezTo>
                  <a:cubicBezTo>
                    <a:pt x="1047" y="2028"/>
                    <a:pt x="1045" y="2030"/>
                    <a:pt x="1041" y="2029"/>
                  </a:cubicBezTo>
                  <a:cubicBezTo>
                    <a:pt x="1039" y="2033"/>
                    <a:pt x="1043" y="2035"/>
                    <a:pt x="1040" y="2036"/>
                  </a:cubicBezTo>
                  <a:cubicBezTo>
                    <a:pt x="1035" y="2032"/>
                    <a:pt x="1037" y="2036"/>
                    <a:pt x="1030" y="2035"/>
                  </a:cubicBezTo>
                  <a:cubicBezTo>
                    <a:pt x="1030" y="2033"/>
                    <a:pt x="1031" y="2030"/>
                    <a:pt x="1028" y="2030"/>
                  </a:cubicBezTo>
                  <a:cubicBezTo>
                    <a:pt x="1024" y="2038"/>
                    <a:pt x="1036" y="2035"/>
                    <a:pt x="1031" y="2043"/>
                  </a:cubicBezTo>
                  <a:close/>
                  <a:moveTo>
                    <a:pt x="1006" y="2048"/>
                  </a:moveTo>
                  <a:cubicBezTo>
                    <a:pt x="1013" y="2043"/>
                    <a:pt x="1011" y="2043"/>
                    <a:pt x="1019" y="2048"/>
                  </a:cubicBezTo>
                  <a:cubicBezTo>
                    <a:pt x="1019" y="2045"/>
                    <a:pt x="1020" y="2044"/>
                    <a:pt x="1022" y="2042"/>
                  </a:cubicBezTo>
                  <a:cubicBezTo>
                    <a:pt x="1011" y="2036"/>
                    <a:pt x="999" y="2034"/>
                    <a:pt x="990" y="2030"/>
                  </a:cubicBezTo>
                  <a:cubicBezTo>
                    <a:pt x="990" y="2038"/>
                    <a:pt x="1003" y="2042"/>
                    <a:pt x="1010" y="2040"/>
                  </a:cubicBezTo>
                  <a:cubicBezTo>
                    <a:pt x="1010" y="2043"/>
                    <a:pt x="999" y="2045"/>
                    <a:pt x="1006" y="2048"/>
                  </a:cubicBezTo>
                  <a:close/>
                  <a:moveTo>
                    <a:pt x="1025" y="2056"/>
                  </a:moveTo>
                  <a:cubicBezTo>
                    <a:pt x="1039" y="2055"/>
                    <a:pt x="1046" y="2060"/>
                    <a:pt x="1056" y="2057"/>
                  </a:cubicBezTo>
                  <a:cubicBezTo>
                    <a:pt x="1057" y="2051"/>
                    <a:pt x="1057" y="2051"/>
                    <a:pt x="1057" y="2051"/>
                  </a:cubicBezTo>
                  <a:cubicBezTo>
                    <a:pt x="1044" y="2054"/>
                    <a:pt x="1030" y="2046"/>
                    <a:pt x="1025" y="2056"/>
                  </a:cubicBezTo>
                  <a:close/>
                  <a:moveTo>
                    <a:pt x="638" y="1931"/>
                  </a:moveTo>
                  <a:cubicBezTo>
                    <a:pt x="643" y="1932"/>
                    <a:pt x="647" y="1919"/>
                    <a:pt x="640" y="1924"/>
                  </a:cubicBezTo>
                  <a:cubicBezTo>
                    <a:pt x="642" y="1931"/>
                    <a:pt x="623" y="1913"/>
                    <a:pt x="619" y="1919"/>
                  </a:cubicBezTo>
                  <a:cubicBezTo>
                    <a:pt x="623" y="1925"/>
                    <a:pt x="631" y="1921"/>
                    <a:pt x="638" y="1931"/>
                  </a:cubicBezTo>
                  <a:close/>
                  <a:moveTo>
                    <a:pt x="708" y="1973"/>
                  </a:moveTo>
                  <a:cubicBezTo>
                    <a:pt x="715" y="1976"/>
                    <a:pt x="723" y="1979"/>
                    <a:pt x="727" y="1973"/>
                  </a:cubicBezTo>
                  <a:cubicBezTo>
                    <a:pt x="720" y="1971"/>
                    <a:pt x="712" y="1969"/>
                    <a:pt x="708" y="1973"/>
                  </a:cubicBezTo>
                  <a:close/>
                  <a:moveTo>
                    <a:pt x="754" y="1992"/>
                  </a:moveTo>
                  <a:cubicBezTo>
                    <a:pt x="744" y="1986"/>
                    <a:pt x="746" y="1992"/>
                    <a:pt x="743" y="1992"/>
                  </a:cubicBezTo>
                  <a:cubicBezTo>
                    <a:pt x="739" y="1988"/>
                    <a:pt x="744" y="1982"/>
                    <a:pt x="741" y="1978"/>
                  </a:cubicBezTo>
                  <a:cubicBezTo>
                    <a:pt x="741" y="1979"/>
                    <a:pt x="738" y="1979"/>
                    <a:pt x="739" y="1976"/>
                  </a:cubicBezTo>
                  <a:cubicBezTo>
                    <a:pt x="746" y="1977"/>
                    <a:pt x="748" y="1975"/>
                    <a:pt x="753" y="1981"/>
                  </a:cubicBezTo>
                  <a:cubicBezTo>
                    <a:pt x="753" y="1968"/>
                    <a:pt x="733" y="1973"/>
                    <a:pt x="728" y="1976"/>
                  </a:cubicBezTo>
                  <a:cubicBezTo>
                    <a:pt x="732" y="1979"/>
                    <a:pt x="735" y="1976"/>
                    <a:pt x="735" y="1979"/>
                  </a:cubicBezTo>
                  <a:cubicBezTo>
                    <a:pt x="730" y="1985"/>
                    <a:pt x="724" y="1984"/>
                    <a:pt x="719" y="1979"/>
                  </a:cubicBezTo>
                  <a:cubicBezTo>
                    <a:pt x="712" y="1987"/>
                    <a:pt x="736" y="1987"/>
                    <a:pt x="734" y="1993"/>
                  </a:cubicBezTo>
                  <a:cubicBezTo>
                    <a:pt x="729" y="1993"/>
                    <a:pt x="726" y="1996"/>
                    <a:pt x="719" y="1991"/>
                  </a:cubicBezTo>
                  <a:cubicBezTo>
                    <a:pt x="730" y="2007"/>
                    <a:pt x="740" y="1994"/>
                    <a:pt x="754" y="1992"/>
                  </a:cubicBezTo>
                  <a:close/>
                  <a:moveTo>
                    <a:pt x="807" y="2018"/>
                  </a:moveTo>
                  <a:cubicBezTo>
                    <a:pt x="801" y="2014"/>
                    <a:pt x="795" y="2010"/>
                    <a:pt x="790" y="2006"/>
                  </a:cubicBezTo>
                  <a:cubicBezTo>
                    <a:pt x="785" y="2002"/>
                    <a:pt x="781" y="1996"/>
                    <a:pt x="778" y="1991"/>
                  </a:cubicBezTo>
                  <a:cubicBezTo>
                    <a:pt x="776" y="1995"/>
                    <a:pt x="769" y="1989"/>
                    <a:pt x="767" y="1993"/>
                  </a:cubicBezTo>
                  <a:cubicBezTo>
                    <a:pt x="774" y="1996"/>
                    <a:pt x="780" y="1994"/>
                    <a:pt x="782" y="2002"/>
                  </a:cubicBezTo>
                  <a:cubicBezTo>
                    <a:pt x="780" y="2005"/>
                    <a:pt x="777" y="2002"/>
                    <a:pt x="775" y="2004"/>
                  </a:cubicBezTo>
                  <a:cubicBezTo>
                    <a:pt x="782" y="2006"/>
                    <a:pt x="787" y="2010"/>
                    <a:pt x="792" y="2013"/>
                  </a:cubicBezTo>
                  <a:cubicBezTo>
                    <a:pt x="797" y="2017"/>
                    <a:pt x="802" y="2020"/>
                    <a:pt x="807" y="2018"/>
                  </a:cubicBezTo>
                  <a:close/>
                  <a:moveTo>
                    <a:pt x="894" y="2055"/>
                  </a:moveTo>
                  <a:cubicBezTo>
                    <a:pt x="901" y="2059"/>
                    <a:pt x="901" y="2054"/>
                    <a:pt x="907" y="2056"/>
                  </a:cubicBezTo>
                  <a:cubicBezTo>
                    <a:pt x="901" y="2064"/>
                    <a:pt x="917" y="2060"/>
                    <a:pt x="915" y="2065"/>
                  </a:cubicBezTo>
                  <a:cubicBezTo>
                    <a:pt x="914" y="2068"/>
                    <a:pt x="911" y="2068"/>
                    <a:pt x="909" y="2068"/>
                  </a:cubicBezTo>
                  <a:cubicBezTo>
                    <a:pt x="906" y="2067"/>
                    <a:pt x="905" y="2056"/>
                    <a:pt x="900" y="2061"/>
                  </a:cubicBezTo>
                  <a:cubicBezTo>
                    <a:pt x="907" y="2065"/>
                    <a:pt x="895" y="2066"/>
                    <a:pt x="901" y="2071"/>
                  </a:cubicBezTo>
                  <a:cubicBezTo>
                    <a:pt x="914" y="2071"/>
                    <a:pt x="907" y="2080"/>
                    <a:pt x="919" y="2080"/>
                  </a:cubicBezTo>
                  <a:cubicBezTo>
                    <a:pt x="915" y="2079"/>
                    <a:pt x="919" y="2064"/>
                    <a:pt x="923" y="2065"/>
                  </a:cubicBezTo>
                  <a:cubicBezTo>
                    <a:pt x="927" y="2068"/>
                    <a:pt x="926" y="2074"/>
                    <a:pt x="930" y="2078"/>
                  </a:cubicBezTo>
                  <a:cubicBezTo>
                    <a:pt x="933" y="2069"/>
                    <a:pt x="923" y="2067"/>
                    <a:pt x="924" y="2059"/>
                  </a:cubicBezTo>
                  <a:cubicBezTo>
                    <a:pt x="915" y="2059"/>
                    <a:pt x="898" y="2047"/>
                    <a:pt x="894" y="2055"/>
                  </a:cubicBezTo>
                  <a:close/>
                  <a:moveTo>
                    <a:pt x="856" y="2044"/>
                  </a:moveTo>
                  <a:cubicBezTo>
                    <a:pt x="854" y="2048"/>
                    <a:pt x="862" y="2053"/>
                    <a:pt x="871" y="2055"/>
                  </a:cubicBezTo>
                  <a:cubicBezTo>
                    <a:pt x="881" y="2057"/>
                    <a:pt x="890" y="2057"/>
                    <a:pt x="892" y="2053"/>
                  </a:cubicBezTo>
                  <a:cubicBezTo>
                    <a:pt x="884" y="2053"/>
                    <a:pt x="878" y="2052"/>
                    <a:pt x="873" y="2050"/>
                  </a:cubicBezTo>
                  <a:cubicBezTo>
                    <a:pt x="867" y="2048"/>
                    <a:pt x="863" y="2046"/>
                    <a:pt x="856" y="2044"/>
                  </a:cubicBezTo>
                  <a:close/>
                  <a:moveTo>
                    <a:pt x="851" y="2036"/>
                  </a:moveTo>
                  <a:cubicBezTo>
                    <a:pt x="844" y="2035"/>
                    <a:pt x="837" y="2034"/>
                    <a:pt x="832" y="2037"/>
                  </a:cubicBezTo>
                  <a:cubicBezTo>
                    <a:pt x="837" y="2045"/>
                    <a:pt x="843" y="2038"/>
                    <a:pt x="848" y="2037"/>
                  </a:cubicBezTo>
                  <a:cubicBezTo>
                    <a:pt x="847" y="2039"/>
                    <a:pt x="850" y="2040"/>
                    <a:pt x="851" y="2036"/>
                  </a:cubicBezTo>
                  <a:close/>
                  <a:moveTo>
                    <a:pt x="737" y="2023"/>
                  </a:moveTo>
                  <a:cubicBezTo>
                    <a:pt x="744" y="2027"/>
                    <a:pt x="744" y="2018"/>
                    <a:pt x="750" y="2019"/>
                  </a:cubicBezTo>
                  <a:cubicBezTo>
                    <a:pt x="748" y="2016"/>
                    <a:pt x="742" y="2014"/>
                    <a:pt x="743" y="2009"/>
                  </a:cubicBezTo>
                  <a:cubicBezTo>
                    <a:pt x="760" y="2005"/>
                    <a:pt x="749" y="2032"/>
                    <a:pt x="766" y="2028"/>
                  </a:cubicBezTo>
                  <a:cubicBezTo>
                    <a:pt x="763" y="2026"/>
                    <a:pt x="765" y="2025"/>
                    <a:pt x="767" y="2024"/>
                  </a:cubicBezTo>
                  <a:cubicBezTo>
                    <a:pt x="764" y="2022"/>
                    <a:pt x="758" y="2021"/>
                    <a:pt x="759" y="2018"/>
                  </a:cubicBezTo>
                  <a:cubicBezTo>
                    <a:pt x="762" y="2015"/>
                    <a:pt x="767" y="2018"/>
                    <a:pt x="770" y="2016"/>
                  </a:cubicBezTo>
                  <a:cubicBezTo>
                    <a:pt x="766" y="2014"/>
                    <a:pt x="773" y="2013"/>
                    <a:pt x="770" y="2011"/>
                  </a:cubicBezTo>
                  <a:cubicBezTo>
                    <a:pt x="760" y="2018"/>
                    <a:pt x="751" y="1994"/>
                    <a:pt x="740" y="2005"/>
                  </a:cubicBezTo>
                  <a:cubicBezTo>
                    <a:pt x="742" y="2010"/>
                    <a:pt x="745" y="2020"/>
                    <a:pt x="737" y="2023"/>
                  </a:cubicBezTo>
                  <a:close/>
                  <a:moveTo>
                    <a:pt x="805" y="2039"/>
                  </a:moveTo>
                  <a:cubicBezTo>
                    <a:pt x="807" y="2032"/>
                    <a:pt x="799" y="2029"/>
                    <a:pt x="800" y="2023"/>
                  </a:cubicBezTo>
                  <a:cubicBezTo>
                    <a:pt x="799" y="2028"/>
                    <a:pt x="790" y="2021"/>
                    <a:pt x="790" y="2028"/>
                  </a:cubicBezTo>
                  <a:cubicBezTo>
                    <a:pt x="800" y="2030"/>
                    <a:pt x="802" y="2031"/>
                    <a:pt x="805" y="2039"/>
                  </a:cubicBezTo>
                  <a:close/>
                  <a:moveTo>
                    <a:pt x="780" y="2025"/>
                  </a:moveTo>
                  <a:cubicBezTo>
                    <a:pt x="772" y="2019"/>
                    <a:pt x="765" y="2027"/>
                    <a:pt x="773" y="2031"/>
                  </a:cubicBezTo>
                  <a:cubicBezTo>
                    <a:pt x="772" y="2023"/>
                    <a:pt x="781" y="2033"/>
                    <a:pt x="780" y="2025"/>
                  </a:cubicBezTo>
                  <a:close/>
                  <a:moveTo>
                    <a:pt x="823" y="2063"/>
                  </a:moveTo>
                  <a:cubicBezTo>
                    <a:pt x="829" y="2066"/>
                    <a:pt x="831" y="2073"/>
                    <a:pt x="825" y="2075"/>
                  </a:cubicBezTo>
                  <a:cubicBezTo>
                    <a:pt x="832" y="2078"/>
                    <a:pt x="838" y="2074"/>
                    <a:pt x="842" y="2081"/>
                  </a:cubicBezTo>
                  <a:cubicBezTo>
                    <a:pt x="847" y="2074"/>
                    <a:pt x="831" y="2076"/>
                    <a:pt x="835" y="2069"/>
                  </a:cubicBezTo>
                  <a:cubicBezTo>
                    <a:pt x="844" y="2063"/>
                    <a:pt x="864" y="2085"/>
                    <a:pt x="870" y="2069"/>
                  </a:cubicBezTo>
                  <a:cubicBezTo>
                    <a:pt x="854" y="2066"/>
                    <a:pt x="836" y="2062"/>
                    <a:pt x="836" y="2056"/>
                  </a:cubicBezTo>
                  <a:cubicBezTo>
                    <a:pt x="830" y="2060"/>
                    <a:pt x="818" y="2056"/>
                    <a:pt x="815" y="2049"/>
                  </a:cubicBezTo>
                  <a:cubicBezTo>
                    <a:pt x="819" y="2044"/>
                    <a:pt x="813" y="2042"/>
                    <a:pt x="816" y="2038"/>
                  </a:cubicBezTo>
                  <a:cubicBezTo>
                    <a:pt x="823" y="2039"/>
                    <a:pt x="821" y="2043"/>
                    <a:pt x="827" y="2044"/>
                  </a:cubicBezTo>
                  <a:cubicBezTo>
                    <a:pt x="828" y="2037"/>
                    <a:pt x="821" y="2024"/>
                    <a:pt x="815" y="2026"/>
                  </a:cubicBezTo>
                  <a:cubicBezTo>
                    <a:pt x="817" y="2029"/>
                    <a:pt x="818" y="2033"/>
                    <a:pt x="819" y="2037"/>
                  </a:cubicBezTo>
                  <a:cubicBezTo>
                    <a:pt x="808" y="2035"/>
                    <a:pt x="813" y="2040"/>
                    <a:pt x="813" y="2046"/>
                  </a:cubicBezTo>
                  <a:cubicBezTo>
                    <a:pt x="813" y="2043"/>
                    <a:pt x="799" y="2038"/>
                    <a:pt x="806" y="2043"/>
                  </a:cubicBezTo>
                  <a:cubicBezTo>
                    <a:pt x="807" y="2049"/>
                    <a:pt x="812" y="2052"/>
                    <a:pt x="818" y="2056"/>
                  </a:cubicBezTo>
                  <a:cubicBezTo>
                    <a:pt x="824" y="2059"/>
                    <a:pt x="831" y="2062"/>
                    <a:pt x="833" y="2067"/>
                  </a:cubicBezTo>
                  <a:cubicBezTo>
                    <a:pt x="828" y="2067"/>
                    <a:pt x="827" y="2058"/>
                    <a:pt x="823" y="2063"/>
                  </a:cubicBezTo>
                  <a:close/>
                  <a:moveTo>
                    <a:pt x="892" y="2075"/>
                  </a:moveTo>
                  <a:cubicBezTo>
                    <a:pt x="874" y="2070"/>
                    <a:pt x="874" y="2070"/>
                    <a:pt x="874" y="2070"/>
                  </a:cubicBezTo>
                  <a:cubicBezTo>
                    <a:pt x="875" y="2074"/>
                    <a:pt x="869" y="2080"/>
                    <a:pt x="874" y="2081"/>
                  </a:cubicBezTo>
                  <a:cubicBezTo>
                    <a:pt x="882" y="2077"/>
                    <a:pt x="886" y="2100"/>
                    <a:pt x="900" y="2093"/>
                  </a:cubicBezTo>
                  <a:cubicBezTo>
                    <a:pt x="899" y="2080"/>
                    <a:pt x="919" y="2092"/>
                    <a:pt x="924" y="2092"/>
                  </a:cubicBezTo>
                  <a:cubicBezTo>
                    <a:pt x="924" y="2087"/>
                    <a:pt x="920" y="2085"/>
                    <a:pt x="915" y="2084"/>
                  </a:cubicBezTo>
                  <a:cubicBezTo>
                    <a:pt x="911" y="2083"/>
                    <a:pt x="906" y="2084"/>
                    <a:pt x="902" y="2084"/>
                  </a:cubicBezTo>
                  <a:cubicBezTo>
                    <a:pt x="903" y="2082"/>
                    <a:pt x="900" y="2081"/>
                    <a:pt x="901" y="2077"/>
                  </a:cubicBezTo>
                  <a:cubicBezTo>
                    <a:pt x="893" y="2075"/>
                    <a:pt x="884" y="2086"/>
                    <a:pt x="892" y="2075"/>
                  </a:cubicBezTo>
                  <a:close/>
                  <a:moveTo>
                    <a:pt x="970" y="2099"/>
                  </a:moveTo>
                  <a:cubicBezTo>
                    <a:pt x="959" y="2099"/>
                    <a:pt x="949" y="2097"/>
                    <a:pt x="943" y="2103"/>
                  </a:cubicBezTo>
                  <a:cubicBezTo>
                    <a:pt x="954" y="2104"/>
                    <a:pt x="967" y="2109"/>
                    <a:pt x="970" y="2099"/>
                  </a:cubicBezTo>
                  <a:close/>
                  <a:moveTo>
                    <a:pt x="1005" y="2105"/>
                  </a:moveTo>
                  <a:cubicBezTo>
                    <a:pt x="1009" y="2112"/>
                    <a:pt x="993" y="2108"/>
                    <a:pt x="1001" y="2111"/>
                  </a:cubicBezTo>
                  <a:cubicBezTo>
                    <a:pt x="1004" y="2107"/>
                    <a:pt x="1015" y="2114"/>
                    <a:pt x="1017" y="2109"/>
                  </a:cubicBezTo>
                  <a:cubicBezTo>
                    <a:pt x="1011" y="2109"/>
                    <a:pt x="1012" y="2105"/>
                    <a:pt x="1005" y="2105"/>
                  </a:cubicBezTo>
                  <a:close/>
                  <a:moveTo>
                    <a:pt x="1047" y="2120"/>
                  </a:moveTo>
                  <a:cubicBezTo>
                    <a:pt x="1046" y="2113"/>
                    <a:pt x="1059" y="2119"/>
                    <a:pt x="1060" y="2115"/>
                  </a:cubicBezTo>
                  <a:cubicBezTo>
                    <a:pt x="1055" y="2115"/>
                    <a:pt x="1056" y="2111"/>
                    <a:pt x="1053" y="2109"/>
                  </a:cubicBezTo>
                  <a:cubicBezTo>
                    <a:pt x="1053" y="2113"/>
                    <a:pt x="1038" y="2114"/>
                    <a:pt x="1047" y="2120"/>
                  </a:cubicBezTo>
                  <a:close/>
                  <a:moveTo>
                    <a:pt x="787" y="2066"/>
                  </a:moveTo>
                  <a:cubicBezTo>
                    <a:pt x="788" y="2072"/>
                    <a:pt x="801" y="2082"/>
                    <a:pt x="809" y="2079"/>
                  </a:cubicBezTo>
                  <a:cubicBezTo>
                    <a:pt x="805" y="2075"/>
                    <a:pt x="789" y="2063"/>
                    <a:pt x="806" y="2057"/>
                  </a:cubicBezTo>
                  <a:cubicBezTo>
                    <a:pt x="798" y="2057"/>
                    <a:pt x="790" y="2052"/>
                    <a:pt x="782" y="2048"/>
                  </a:cubicBezTo>
                  <a:cubicBezTo>
                    <a:pt x="778" y="2046"/>
                    <a:pt x="774" y="2044"/>
                    <a:pt x="770" y="2042"/>
                  </a:cubicBezTo>
                  <a:cubicBezTo>
                    <a:pt x="766" y="2040"/>
                    <a:pt x="762" y="2039"/>
                    <a:pt x="758" y="2039"/>
                  </a:cubicBezTo>
                  <a:cubicBezTo>
                    <a:pt x="762" y="2041"/>
                    <a:pt x="767" y="2044"/>
                    <a:pt x="771" y="2047"/>
                  </a:cubicBezTo>
                  <a:cubicBezTo>
                    <a:pt x="776" y="2049"/>
                    <a:pt x="781" y="2052"/>
                    <a:pt x="785" y="2055"/>
                  </a:cubicBezTo>
                  <a:cubicBezTo>
                    <a:pt x="793" y="2060"/>
                    <a:pt x="796" y="2064"/>
                    <a:pt x="787" y="2066"/>
                  </a:cubicBezTo>
                  <a:close/>
                  <a:moveTo>
                    <a:pt x="862" y="2096"/>
                  </a:moveTo>
                  <a:cubicBezTo>
                    <a:pt x="855" y="2089"/>
                    <a:pt x="852" y="2090"/>
                    <a:pt x="844" y="2082"/>
                  </a:cubicBezTo>
                  <a:cubicBezTo>
                    <a:pt x="841" y="2087"/>
                    <a:pt x="850" y="2088"/>
                    <a:pt x="846" y="2093"/>
                  </a:cubicBezTo>
                  <a:cubicBezTo>
                    <a:pt x="838" y="2094"/>
                    <a:pt x="836" y="2089"/>
                    <a:pt x="824" y="2086"/>
                  </a:cubicBezTo>
                  <a:cubicBezTo>
                    <a:pt x="824" y="2095"/>
                    <a:pt x="816" y="2091"/>
                    <a:pt x="809" y="2089"/>
                  </a:cubicBezTo>
                  <a:cubicBezTo>
                    <a:pt x="811" y="2100"/>
                    <a:pt x="830" y="2099"/>
                    <a:pt x="839" y="2098"/>
                  </a:cubicBezTo>
                  <a:cubicBezTo>
                    <a:pt x="839" y="2102"/>
                    <a:pt x="837" y="2111"/>
                    <a:pt x="847" y="2107"/>
                  </a:cubicBezTo>
                  <a:cubicBezTo>
                    <a:pt x="844" y="2106"/>
                    <a:pt x="842" y="2105"/>
                    <a:pt x="844" y="2102"/>
                  </a:cubicBezTo>
                  <a:cubicBezTo>
                    <a:pt x="851" y="2099"/>
                    <a:pt x="856" y="2102"/>
                    <a:pt x="861" y="2105"/>
                  </a:cubicBezTo>
                  <a:cubicBezTo>
                    <a:pt x="866" y="2107"/>
                    <a:pt x="870" y="2110"/>
                    <a:pt x="877" y="2109"/>
                  </a:cubicBezTo>
                  <a:cubicBezTo>
                    <a:pt x="873" y="2103"/>
                    <a:pt x="865" y="2110"/>
                    <a:pt x="866" y="2102"/>
                  </a:cubicBezTo>
                  <a:cubicBezTo>
                    <a:pt x="865" y="2095"/>
                    <a:pt x="881" y="2099"/>
                    <a:pt x="876" y="2095"/>
                  </a:cubicBezTo>
                  <a:cubicBezTo>
                    <a:pt x="869" y="2093"/>
                    <a:pt x="869" y="2097"/>
                    <a:pt x="865" y="2093"/>
                  </a:cubicBezTo>
                  <a:cubicBezTo>
                    <a:pt x="864" y="2094"/>
                    <a:pt x="864" y="2097"/>
                    <a:pt x="862" y="2096"/>
                  </a:cubicBezTo>
                  <a:close/>
                  <a:moveTo>
                    <a:pt x="678" y="2034"/>
                  </a:moveTo>
                  <a:cubicBezTo>
                    <a:pt x="676" y="2030"/>
                    <a:pt x="672" y="2029"/>
                    <a:pt x="668" y="2028"/>
                  </a:cubicBezTo>
                  <a:cubicBezTo>
                    <a:pt x="664" y="2027"/>
                    <a:pt x="659" y="2026"/>
                    <a:pt x="658" y="2021"/>
                  </a:cubicBezTo>
                  <a:cubicBezTo>
                    <a:pt x="657" y="2029"/>
                    <a:pt x="659" y="2036"/>
                    <a:pt x="665" y="2042"/>
                  </a:cubicBezTo>
                  <a:cubicBezTo>
                    <a:pt x="668" y="2035"/>
                    <a:pt x="672" y="2041"/>
                    <a:pt x="678" y="2034"/>
                  </a:cubicBezTo>
                  <a:close/>
                  <a:moveTo>
                    <a:pt x="677" y="2055"/>
                  </a:moveTo>
                  <a:cubicBezTo>
                    <a:pt x="683" y="2053"/>
                    <a:pt x="677" y="2050"/>
                    <a:pt x="683" y="2048"/>
                  </a:cubicBezTo>
                  <a:cubicBezTo>
                    <a:pt x="671" y="2042"/>
                    <a:pt x="671" y="2042"/>
                    <a:pt x="671" y="2042"/>
                  </a:cubicBezTo>
                  <a:cubicBezTo>
                    <a:pt x="669" y="2047"/>
                    <a:pt x="670" y="2052"/>
                    <a:pt x="677" y="2055"/>
                  </a:cubicBezTo>
                  <a:close/>
                  <a:moveTo>
                    <a:pt x="740" y="2055"/>
                  </a:moveTo>
                  <a:cubicBezTo>
                    <a:pt x="734" y="2053"/>
                    <a:pt x="737" y="2049"/>
                    <a:pt x="729" y="2048"/>
                  </a:cubicBezTo>
                  <a:cubicBezTo>
                    <a:pt x="728" y="2052"/>
                    <a:pt x="728" y="2052"/>
                    <a:pt x="728" y="2052"/>
                  </a:cubicBezTo>
                  <a:cubicBezTo>
                    <a:pt x="727" y="2058"/>
                    <a:pt x="739" y="2057"/>
                    <a:pt x="740" y="2055"/>
                  </a:cubicBezTo>
                  <a:close/>
                  <a:moveTo>
                    <a:pt x="724" y="2046"/>
                  </a:moveTo>
                  <a:cubicBezTo>
                    <a:pt x="723" y="2044"/>
                    <a:pt x="720" y="2043"/>
                    <a:pt x="716" y="2042"/>
                  </a:cubicBezTo>
                  <a:cubicBezTo>
                    <a:pt x="712" y="2041"/>
                    <a:pt x="708" y="2041"/>
                    <a:pt x="706" y="2042"/>
                  </a:cubicBezTo>
                  <a:cubicBezTo>
                    <a:pt x="709" y="2044"/>
                    <a:pt x="713" y="2046"/>
                    <a:pt x="717" y="2047"/>
                  </a:cubicBezTo>
                  <a:cubicBezTo>
                    <a:pt x="720" y="2049"/>
                    <a:pt x="723" y="2049"/>
                    <a:pt x="724" y="2046"/>
                  </a:cubicBezTo>
                  <a:close/>
                  <a:moveTo>
                    <a:pt x="617" y="1976"/>
                  </a:moveTo>
                  <a:cubicBezTo>
                    <a:pt x="619" y="1977"/>
                    <a:pt x="619" y="1979"/>
                    <a:pt x="617" y="1981"/>
                  </a:cubicBezTo>
                  <a:cubicBezTo>
                    <a:pt x="628" y="1988"/>
                    <a:pt x="628" y="1988"/>
                    <a:pt x="628" y="1988"/>
                  </a:cubicBezTo>
                  <a:cubicBezTo>
                    <a:pt x="633" y="1982"/>
                    <a:pt x="621" y="1970"/>
                    <a:pt x="617" y="1976"/>
                  </a:cubicBezTo>
                  <a:close/>
                  <a:moveTo>
                    <a:pt x="672" y="2004"/>
                  </a:moveTo>
                  <a:cubicBezTo>
                    <a:pt x="669" y="2006"/>
                    <a:pt x="672" y="2010"/>
                    <a:pt x="676" y="2012"/>
                  </a:cubicBezTo>
                  <a:cubicBezTo>
                    <a:pt x="680" y="2014"/>
                    <a:pt x="684" y="2015"/>
                    <a:pt x="685" y="2013"/>
                  </a:cubicBezTo>
                  <a:cubicBezTo>
                    <a:pt x="680" y="2011"/>
                    <a:pt x="680" y="2007"/>
                    <a:pt x="672" y="2004"/>
                  </a:cubicBezTo>
                  <a:close/>
                  <a:moveTo>
                    <a:pt x="639" y="2001"/>
                  </a:moveTo>
                  <a:cubicBezTo>
                    <a:pt x="647" y="2005"/>
                    <a:pt x="653" y="2004"/>
                    <a:pt x="660" y="2005"/>
                  </a:cubicBezTo>
                  <a:cubicBezTo>
                    <a:pt x="652" y="2001"/>
                    <a:pt x="643" y="1994"/>
                    <a:pt x="639" y="2001"/>
                  </a:cubicBezTo>
                  <a:close/>
                  <a:moveTo>
                    <a:pt x="718" y="2034"/>
                  </a:moveTo>
                  <a:cubicBezTo>
                    <a:pt x="715" y="2032"/>
                    <a:pt x="709" y="2030"/>
                    <a:pt x="713" y="2034"/>
                  </a:cubicBezTo>
                  <a:cubicBezTo>
                    <a:pt x="719" y="2038"/>
                    <a:pt x="721" y="2034"/>
                    <a:pt x="728" y="2038"/>
                  </a:cubicBezTo>
                  <a:cubicBezTo>
                    <a:pt x="727" y="2032"/>
                    <a:pt x="732" y="2032"/>
                    <a:pt x="729" y="2029"/>
                  </a:cubicBezTo>
                  <a:cubicBezTo>
                    <a:pt x="726" y="2031"/>
                    <a:pt x="724" y="2036"/>
                    <a:pt x="718" y="2034"/>
                  </a:cubicBezTo>
                  <a:close/>
                  <a:moveTo>
                    <a:pt x="610" y="1977"/>
                  </a:moveTo>
                  <a:cubicBezTo>
                    <a:pt x="614" y="1971"/>
                    <a:pt x="618" y="1973"/>
                    <a:pt x="626" y="1971"/>
                  </a:cubicBezTo>
                  <a:cubicBezTo>
                    <a:pt x="614" y="1962"/>
                    <a:pt x="612" y="1978"/>
                    <a:pt x="603" y="1965"/>
                  </a:cubicBezTo>
                  <a:cubicBezTo>
                    <a:pt x="598" y="1970"/>
                    <a:pt x="608" y="1973"/>
                    <a:pt x="610" y="1977"/>
                  </a:cubicBezTo>
                  <a:close/>
                  <a:moveTo>
                    <a:pt x="553" y="1956"/>
                  </a:moveTo>
                  <a:cubicBezTo>
                    <a:pt x="565" y="1959"/>
                    <a:pt x="582" y="1976"/>
                    <a:pt x="593" y="1971"/>
                  </a:cubicBezTo>
                  <a:cubicBezTo>
                    <a:pt x="588" y="1969"/>
                    <a:pt x="588" y="1969"/>
                    <a:pt x="588" y="1969"/>
                  </a:cubicBezTo>
                  <a:cubicBezTo>
                    <a:pt x="583" y="1965"/>
                    <a:pt x="591" y="1962"/>
                    <a:pt x="593" y="1961"/>
                  </a:cubicBezTo>
                  <a:cubicBezTo>
                    <a:pt x="580" y="1952"/>
                    <a:pt x="582" y="1969"/>
                    <a:pt x="567" y="1953"/>
                  </a:cubicBezTo>
                  <a:cubicBezTo>
                    <a:pt x="564" y="1959"/>
                    <a:pt x="556" y="1951"/>
                    <a:pt x="553" y="1956"/>
                  </a:cubicBezTo>
                  <a:close/>
                  <a:moveTo>
                    <a:pt x="528" y="1949"/>
                  </a:moveTo>
                  <a:cubicBezTo>
                    <a:pt x="535" y="1940"/>
                    <a:pt x="520" y="1937"/>
                    <a:pt x="515" y="1940"/>
                  </a:cubicBezTo>
                  <a:cubicBezTo>
                    <a:pt x="523" y="1946"/>
                    <a:pt x="520" y="1946"/>
                    <a:pt x="528" y="1949"/>
                  </a:cubicBezTo>
                  <a:close/>
                  <a:moveTo>
                    <a:pt x="646" y="2027"/>
                  </a:moveTo>
                  <a:cubicBezTo>
                    <a:pt x="649" y="2027"/>
                    <a:pt x="652" y="2028"/>
                    <a:pt x="655" y="2027"/>
                  </a:cubicBezTo>
                  <a:cubicBezTo>
                    <a:pt x="649" y="2021"/>
                    <a:pt x="640" y="2021"/>
                    <a:pt x="648" y="2016"/>
                  </a:cubicBezTo>
                  <a:cubicBezTo>
                    <a:pt x="633" y="2014"/>
                    <a:pt x="632" y="2004"/>
                    <a:pt x="624" y="1995"/>
                  </a:cubicBezTo>
                  <a:cubicBezTo>
                    <a:pt x="619" y="1996"/>
                    <a:pt x="611" y="1990"/>
                    <a:pt x="608" y="1996"/>
                  </a:cubicBezTo>
                  <a:cubicBezTo>
                    <a:pt x="628" y="2002"/>
                    <a:pt x="635" y="2015"/>
                    <a:pt x="646" y="2027"/>
                  </a:cubicBezTo>
                  <a:close/>
                  <a:moveTo>
                    <a:pt x="589" y="2030"/>
                  </a:moveTo>
                  <a:cubicBezTo>
                    <a:pt x="591" y="2031"/>
                    <a:pt x="593" y="2030"/>
                    <a:pt x="595" y="2029"/>
                  </a:cubicBezTo>
                  <a:cubicBezTo>
                    <a:pt x="587" y="2022"/>
                    <a:pt x="591" y="2015"/>
                    <a:pt x="582" y="2008"/>
                  </a:cubicBezTo>
                  <a:cubicBezTo>
                    <a:pt x="578" y="2016"/>
                    <a:pt x="584" y="2023"/>
                    <a:pt x="589" y="2030"/>
                  </a:cubicBezTo>
                  <a:close/>
                  <a:moveTo>
                    <a:pt x="588" y="2037"/>
                  </a:moveTo>
                  <a:cubicBezTo>
                    <a:pt x="581" y="2029"/>
                    <a:pt x="574" y="2013"/>
                    <a:pt x="560" y="2013"/>
                  </a:cubicBezTo>
                  <a:cubicBezTo>
                    <a:pt x="572" y="2020"/>
                    <a:pt x="581" y="2038"/>
                    <a:pt x="588" y="2037"/>
                  </a:cubicBezTo>
                  <a:close/>
                  <a:moveTo>
                    <a:pt x="562" y="2026"/>
                  </a:moveTo>
                  <a:cubicBezTo>
                    <a:pt x="561" y="2025"/>
                    <a:pt x="556" y="2020"/>
                    <a:pt x="551" y="2016"/>
                  </a:cubicBezTo>
                  <a:cubicBezTo>
                    <a:pt x="546" y="2013"/>
                    <a:pt x="541" y="2011"/>
                    <a:pt x="540" y="2015"/>
                  </a:cubicBezTo>
                  <a:cubicBezTo>
                    <a:pt x="544" y="2015"/>
                    <a:pt x="548" y="2018"/>
                    <a:pt x="551" y="2021"/>
                  </a:cubicBezTo>
                  <a:cubicBezTo>
                    <a:pt x="555" y="2024"/>
                    <a:pt x="558" y="2027"/>
                    <a:pt x="562" y="2026"/>
                  </a:cubicBezTo>
                  <a:close/>
                  <a:moveTo>
                    <a:pt x="479" y="1980"/>
                  </a:moveTo>
                  <a:cubicBezTo>
                    <a:pt x="477" y="1977"/>
                    <a:pt x="477" y="1973"/>
                    <a:pt x="479" y="1970"/>
                  </a:cubicBezTo>
                  <a:cubicBezTo>
                    <a:pt x="476" y="1969"/>
                    <a:pt x="472" y="1964"/>
                    <a:pt x="468" y="1961"/>
                  </a:cubicBezTo>
                  <a:cubicBezTo>
                    <a:pt x="464" y="1958"/>
                    <a:pt x="461" y="1956"/>
                    <a:pt x="459" y="1960"/>
                  </a:cubicBezTo>
                  <a:cubicBezTo>
                    <a:pt x="467" y="1963"/>
                    <a:pt x="469" y="1968"/>
                    <a:pt x="470" y="1972"/>
                  </a:cubicBezTo>
                  <a:cubicBezTo>
                    <a:pt x="472" y="1977"/>
                    <a:pt x="473" y="1980"/>
                    <a:pt x="479" y="1980"/>
                  </a:cubicBezTo>
                  <a:close/>
                  <a:moveTo>
                    <a:pt x="483" y="1975"/>
                  </a:moveTo>
                  <a:cubicBezTo>
                    <a:pt x="489" y="1984"/>
                    <a:pt x="504" y="1994"/>
                    <a:pt x="509" y="1995"/>
                  </a:cubicBezTo>
                  <a:cubicBezTo>
                    <a:pt x="504" y="1987"/>
                    <a:pt x="490" y="1974"/>
                    <a:pt x="483" y="1975"/>
                  </a:cubicBezTo>
                  <a:close/>
                  <a:moveTo>
                    <a:pt x="528" y="2007"/>
                  </a:moveTo>
                  <a:cubicBezTo>
                    <a:pt x="528" y="2002"/>
                    <a:pt x="525" y="1998"/>
                    <a:pt x="517" y="1994"/>
                  </a:cubicBezTo>
                  <a:cubicBezTo>
                    <a:pt x="512" y="1998"/>
                    <a:pt x="510" y="2001"/>
                    <a:pt x="500" y="1999"/>
                  </a:cubicBezTo>
                  <a:cubicBezTo>
                    <a:pt x="490" y="1990"/>
                    <a:pt x="478" y="1980"/>
                    <a:pt x="468" y="1986"/>
                  </a:cubicBezTo>
                  <a:cubicBezTo>
                    <a:pt x="476" y="1987"/>
                    <a:pt x="483" y="1991"/>
                    <a:pt x="491" y="1996"/>
                  </a:cubicBezTo>
                  <a:cubicBezTo>
                    <a:pt x="494" y="1999"/>
                    <a:pt x="498" y="2001"/>
                    <a:pt x="501" y="2004"/>
                  </a:cubicBezTo>
                  <a:cubicBezTo>
                    <a:pt x="505" y="2006"/>
                    <a:pt x="509" y="2008"/>
                    <a:pt x="513" y="2010"/>
                  </a:cubicBezTo>
                  <a:cubicBezTo>
                    <a:pt x="507" y="2007"/>
                    <a:pt x="504" y="2004"/>
                    <a:pt x="506" y="2000"/>
                  </a:cubicBezTo>
                  <a:cubicBezTo>
                    <a:pt x="515" y="2007"/>
                    <a:pt x="521" y="2005"/>
                    <a:pt x="528" y="2007"/>
                  </a:cubicBezTo>
                  <a:close/>
                  <a:moveTo>
                    <a:pt x="614" y="2052"/>
                  </a:moveTo>
                  <a:cubicBezTo>
                    <a:pt x="603" y="2049"/>
                    <a:pt x="597" y="2048"/>
                    <a:pt x="590" y="2038"/>
                  </a:cubicBezTo>
                  <a:cubicBezTo>
                    <a:pt x="579" y="2045"/>
                    <a:pt x="601" y="2047"/>
                    <a:pt x="594" y="2053"/>
                  </a:cubicBezTo>
                  <a:cubicBezTo>
                    <a:pt x="603" y="2056"/>
                    <a:pt x="600" y="2052"/>
                    <a:pt x="610" y="2059"/>
                  </a:cubicBezTo>
                  <a:lnTo>
                    <a:pt x="614" y="2052"/>
                  </a:lnTo>
                  <a:close/>
                  <a:moveTo>
                    <a:pt x="660" y="2064"/>
                  </a:moveTo>
                  <a:cubicBezTo>
                    <a:pt x="661" y="2061"/>
                    <a:pt x="658" y="2058"/>
                    <a:pt x="658" y="2056"/>
                  </a:cubicBezTo>
                  <a:cubicBezTo>
                    <a:pt x="661" y="2057"/>
                    <a:pt x="664" y="2058"/>
                    <a:pt x="665" y="2054"/>
                  </a:cubicBezTo>
                  <a:cubicBezTo>
                    <a:pt x="664" y="2052"/>
                    <a:pt x="662" y="2050"/>
                    <a:pt x="659" y="2049"/>
                  </a:cubicBezTo>
                  <a:cubicBezTo>
                    <a:pt x="656" y="2047"/>
                    <a:pt x="652" y="2045"/>
                    <a:pt x="649" y="2043"/>
                  </a:cubicBezTo>
                  <a:cubicBezTo>
                    <a:pt x="649" y="2040"/>
                    <a:pt x="657" y="2035"/>
                    <a:pt x="652" y="2033"/>
                  </a:cubicBezTo>
                  <a:cubicBezTo>
                    <a:pt x="646" y="2039"/>
                    <a:pt x="630" y="2021"/>
                    <a:pt x="625" y="2031"/>
                  </a:cubicBezTo>
                  <a:cubicBezTo>
                    <a:pt x="626" y="2028"/>
                    <a:pt x="623" y="2028"/>
                    <a:pt x="621" y="2028"/>
                  </a:cubicBezTo>
                  <a:cubicBezTo>
                    <a:pt x="627" y="2027"/>
                    <a:pt x="621" y="2024"/>
                    <a:pt x="627" y="2022"/>
                  </a:cubicBezTo>
                  <a:cubicBezTo>
                    <a:pt x="623" y="2018"/>
                    <a:pt x="620" y="2017"/>
                    <a:pt x="617" y="2016"/>
                  </a:cubicBezTo>
                  <a:cubicBezTo>
                    <a:pt x="614" y="2014"/>
                    <a:pt x="611" y="2012"/>
                    <a:pt x="607" y="2008"/>
                  </a:cubicBezTo>
                  <a:cubicBezTo>
                    <a:pt x="604" y="2011"/>
                    <a:pt x="600" y="2013"/>
                    <a:pt x="596" y="2017"/>
                  </a:cubicBezTo>
                  <a:cubicBezTo>
                    <a:pt x="602" y="2021"/>
                    <a:pt x="607" y="2027"/>
                    <a:pt x="614" y="2031"/>
                  </a:cubicBezTo>
                  <a:cubicBezTo>
                    <a:pt x="620" y="2036"/>
                    <a:pt x="627" y="2039"/>
                    <a:pt x="635" y="2041"/>
                  </a:cubicBezTo>
                  <a:cubicBezTo>
                    <a:pt x="636" y="2044"/>
                    <a:pt x="636" y="2048"/>
                    <a:pt x="633" y="2052"/>
                  </a:cubicBezTo>
                  <a:cubicBezTo>
                    <a:pt x="640" y="2058"/>
                    <a:pt x="647" y="2064"/>
                    <a:pt x="654" y="2069"/>
                  </a:cubicBezTo>
                  <a:cubicBezTo>
                    <a:pt x="661" y="2075"/>
                    <a:pt x="667" y="2079"/>
                    <a:pt x="672" y="2084"/>
                  </a:cubicBezTo>
                  <a:cubicBezTo>
                    <a:pt x="676" y="2083"/>
                    <a:pt x="679" y="2081"/>
                    <a:pt x="683" y="2079"/>
                  </a:cubicBezTo>
                  <a:cubicBezTo>
                    <a:pt x="668" y="2074"/>
                    <a:pt x="676" y="2071"/>
                    <a:pt x="683" y="2072"/>
                  </a:cubicBezTo>
                  <a:cubicBezTo>
                    <a:pt x="674" y="2066"/>
                    <a:pt x="668" y="2067"/>
                    <a:pt x="660" y="2064"/>
                  </a:cubicBezTo>
                  <a:close/>
                  <a:moveTo>
                    <a:pt x="710" y="2073"/>
                  </a:moveTo>
                  <a:cubicBezTo>
                    <a:pt x="698" y="2067"/>
                    <a:pt x="698" y="2059"/>
                    <a:pt x="707" y="2065"/>
                  </a:cubicBezTo>
                  <a:cubicBezTo>
                    <a:pt x="710" y="2059"/>
                    <a:pt x="697" y="2053"/>
                    <a:pt x="708" y="2051"/>
                  </a:cubicBezTo>
                  <a:cubicBezTo>
                    <a:pt x="697" y="2054"/>
                    <a:pt x="692" y="2045"/>
                    <a:pt x="679" y="2044"/>
                  </a:cubicBezTo>
                  <a:cubicBezTo>
                    <a:pt x="691" y="2049"/>
                    <a:pt x="693" y="2057"/>
                    <a:pt x="696" y="2064"/>
                  </a:cubicBezTo>
                  <a:cubicBezTo>
                    <a:pt x="689" y="2057"/>
                    <a:pt x="677" y="2056"/>
                    <a:pt x="672" y="2064"/>
                  </a:cubicBezTo>
                  <a:cubicBezTo>
                    <a:pt x="686" y="2072"/>
                    <a:pt x="686" y="2072"/>
                    <a:pt x="686" y="2072"/>
                  </a:cubicBezTo>
                  <a:cubicBezTo>
                    <a:pt x="693" y="2061"/>
                    <a:pt x="699" y="2074"/>
                    <a:pt x="710" y="2073"/>
                  </a:cubicBezTo>
                  <a:close/>
                  <a:moveTo>
                    <a:pt x="725" y="2070"/>
                  </a:moveTo>
                  <a:cubicBezTo>
                    <a:pt x="732" y="2072"/>
                    <a:pt x="738" y="2082"/>
                    <a:pt x="744" y="2075"/>
                  </a:cubicBezTo>
                  <a:cubicBezTo>
                    <a:pt x="738" y="2074"/>
                    <a:pt x="728" y="2066"/>
                    <a:pt x="725" y="2070"/>
                  </a:cubicBezTo>
                  <a:close/>
                  <a:moveTo>
                    <a:pt x="734" y="2099"/>
                  </a:moveTo>
                  <a:cubicBezTo>
                    <a:pt x="720" y="2095"/>
                    <a:pt x="731" y="2092"/>
                    <a:pt x="734" y="2090"/>
                  </a:cubicBezTo>
                  <a:cubicBezTo>
                    <a:pt x="726" y="2090"/>
                    <a:pt x="710" y="2084"/>
                    <a:pt x="708" y="2077"/>
                  </a:cubicBezTo>
                  <a:cubicBezTo>
                    <a:pt x="702" y="2078"/>
                    <a:pt x="708" y="2084"/>
                    <a:pt x="701" y="2085"/>
                  </a:cubicBezTo>
                  <a:cubicBezTo>
                    <a:pt x="722" y="2089"/>
                    <a:pt x="722" y="2103"/>
                    <a:pt x="734" y="2099"/>
                  </a:cubicBezTo>
                  <a:close/>
                  <a:moveTo>
                    <a:pt x="844" y="2136"/>
                  </a:moveTo>
                  <a:cubicBezTo>
                    <a:pt x="821" y="2129"/>
                    <a:pt x="821" y="2129"/>
                    <a:pt x="821" y="2129"/>
                  </a:cubicBezTo>
                  <a:cubicBezTo>
                    <a:pt x="817" y="2137"/>
                    <a:pt x="840" y="2142"/>
                    <a:pt x="844" y="2136"/>
                  </a:cubicBezTo>
                  <a:close/>
                  <a:moveTo>
                    <a:pt x="845" y="2152"/>
                  </a:moveTo>
                  <a:cubicBezTo>
                    <a:pt x="849" y="2153"/>
                    <a:pt x="847" y="2157"/>
                    <a:pt x="850" y="2158"/>
                  </a:cubicBezTo>
                  <a:cubicBezTo>
                    <a:pt x="850" y="2155"/>
                    <a:pt x="855" y="2157"/>
                    <a:pt x="856" y="2155"/>
                  </a:cubicBezTo>
                  <a:cubicBezTo>
                    <a:pt x="849" y="2144"/>
                    <a:pt x="863" y="2156"/>
                    <a:pt x="864" y="2146"/>
                  </a:cubicBezTo>
                  <a:cubicBezTo>
                    <a:pt x="857" y="2147"/>
                    <a:pt x="861" y="2135"/>
                    <a:pt x="854" y="2141"/>
                  </a:cubicBezTo>
                  <a:cubicBezTo>
                    <a:pt x="861" y="2147"/>
                    <a:pt x="844" y="2144"/>
                    <a:pt x="845" y="2152"/>
                  </a:cubicBezTo>
                  <a:close/>
                  <a:moveTo>
                    <a:pt x="896" y="2164"/>
                  </a:moveTo>
                  <a:cubicBezTo>
                    <a:pt x="887" y="2162"/>
                    <a:pt x="881" y="2165"/>
                    <a:pt x="873" y="2166"/>
                  </a:cubicBezTo>
                  <a:cubicBezTo>
                    <a:pt x="874" y="2158"/>
                    <a:pt x="856" y="2160"/>
                    <a:pt x="848" y="2162"/>
                  </a:cubicBezTo>
                  <a:cubicBezTo>
                    <a:pt x="844" y="2156"/>
                    <a:pt x="834" y="2153"/>
                    <a:pt x="836" y="2145"/>
                  </a:cubicBezTo>
                  <a:cubicBezTo>
                    <a:pt x="829" y="2141"/>
                    <a:pt x="829" y="2149"/>
                    <a:pt x="822" y="2145"/>
                  </a:cubicBezTo>
                  <a:cubicBezTo>
                    <a:pt x="817" y="2154"/>
                    <a:pt x="833" y="2154"/>
                    <a:pt x="831" y="2162"/>
                  </a:cubicBezTo>
                  <a:cubicBezTo>
                    <a:pt x="825" y="2153"/>
                    <a:pt x="824" y="2171"/>
                    <a:pt x="815" y="2168"/>
                  </a:cubicBezTo>
                  <a:cubicBezTo>
                    <a:pt x="827" y="2171"/>
                    <a:pt x="836" y="2170"/>
                    <a:pt x="846" y="2170"/>
                  </a:cubicBezTo>
                  <a:cubicBezTo>
                    <a:pt x="843" y="2167"/>
                    <a:pt x="839" y="2165"/>
                    <a:pt x="837" y="2161"/>
                  </a:cubicBezTo>
                  <a:cubicBezTo>
                    <a:pt x="840" y="2162"/>
                    <a:pt x="841" y="2160"/>
                    <a:pt x="843" y="2161"/>
                  </a:cubicBezTo>
                  <a:cubicBezTo>
                    <a:pt x="849" y="2163"/>
                    <a:pt x="847" y="2169"/>
                    <a:pt x="851" y="2172"/>
                  </a:cubicBezTo>
                  <a:cubicBezTo>
                    <a:pt x="857" y="2171"/>
                    <a:pt x="859" y="2166"/>
                    <a:pt x="864" y="2166"/>
                  </a:cubicBezTo>
                  <a:cubicBezTo>
                    <a:pt x="867" y="2171"/>
                    <a:pt x="880" y="2166"/>
                    <a:pt x="879" y="2175"/>
                  </a:cubicBezTo>
                  <a:cubicBezTo>
                    <a:pt x="872" y="2174"/>
                    <a:pt x="864" y="2172"/>
                    <a:pt x="859" y="2174"/>
                  </a:cubicBezTo>
                  <a:cubicBezTo>
                    <a:pt x="867" y="2179"/>
                    <a:pt x="850" y="2174"/>
                    <a:pt x="850" y="2178"/>
                  </a:cubicBezTo>
                  <a:cubicBezTo>
                    <a:pt x="871" y="2180"/>
                    <a:pt x="888" y="2177"/>
                    <a:pt x="896" y="2164"/>
                  </a:cubicBezTo>
                  <a:close/>
                  <a:moveTo>
                    <a:pt x="885" y="2154"/>
                  </a:moveTo>
                  <a:cubicBezTo>
                    <a:pt x="881" y="2148"/>
                    <a:pt x="871" y="2150"/>
                    <a:pt x="868" y="2154"/>
                  </a:cubicBezTo>
                  <a:cubicBezTo>
                    <a:pt x="874" y="2154"/>
                    <a:pt x="885" y="2162"/>
                    <a:pt x="885" y="2154"/>
                  </a:cubicBezTo>
                  <a:close/>
                  <a:moveTo>
                    <a:pt x="882" y="2142"/>
                  </a:moveTo>
                  <a:cubicBezTo>
                    <a:pt x="889" y="2146"/>
                    <a:pt x="898" y="2166"/>
                    <a:pt x="900" y="2160"/>
                  </a:cubicBezTo>
                  <a:cubicBezTo>
                    <a:pt x="897" y="2158"/>
                    <a:pt x="896" y="2154"/>
                    <a:pt x="897" y="2150"/>
                  </a:cubicBezTo>
                  <a:cubicBezTo>
                    <a:pt x="904" y="2150"/>
                    <a:pt x="908" y="2159"/>
                    <a:pt x="913" y="2154"/>
                  </a:cubicBezTo>
                  <a:cubicBezTo>
                    <a:pt x="901" y="2152"/>
                    <a:pt x="890" y="2134"/>
                    <a:pt x="882" y="2142"/>
                  </a:cubicBezTo>
                  <a:close/>
                  <a:moveTo>
                    <a:pt x="904" y="2134"/>
                  </a:moveTo>
                  <a:cubicBezTo>
                    <a:pt x="908" y="2135"/>
                    <a:pt x="910" y="2133"/>
                    <a:pt x="910" y="2129"/>
                  </a:cubicBezTo>
                  <a:cubicBezTo>
                    <a:pt x="905" y="2126"/>
                    <a:pt x="894" y="2124"/>
                    <a:pt x="897" y="2117"/>
                  </a:cubicBezTo>
                  <a:cubicBezTo>
                    <a:pt x="904" y="2120"/>
                    <a:pt x="907" y="2117"/>
                    <a:pt x="913" y="2118"/>
                  </a:cubicBezTo>
                  <a:cubicBezTo>
                    <a:pt x="914" y="2129"/>
                    <a:pt x="953" y="2133"/>
                    <a:pt x="952" y="2125"/>
                  </a:cubicBezTo>
                  <a:cubicBezTo>
                    <a:pt x="956" y="2129"/>
                    <a:pt x="953" y="2132"/>
                    <a:pt x="955" y="2134"/>
                  </a:cubicBezTo>
                  <a:cubicBezTo>
                    <a:pt x="961" y="2131"/>
                    <a:pt x="954" y="2130"/>
                    <a:pt x="957" y="2123"/>
                  </a:cubicBezTo>
                  <a:cubicBezTo>
                    <a:pt x="946" y="2119"/>
                    <a:pt x="944" y="2124"/>
                    <a:pt x="936" y="2123"/>
                  </a:cubicBezTo>
                  <a:cubicBezTo>
                    <a:pt x="933" y="2118"/>
                    <a:pt x="925" y="2119"/>
                    <a:pt x="924" y="2116"/>
                  </a:cubicBezTo>
                  <a:cubicBezTo>
                    <a:pt x="925" y="2108"/>
                    <a:pt x="938" y="2116"/>
                    <a:pt x="941" y="2111"/>
                  </a:cubicBezTo>
                  <a:cubicBezTo>
                    <a:pt x="933" y="2110"/>
                    <a:pt x="926" y="2108"/>
                    <a:pt x="924" y="2103"/>
                  </a:cubicBezTo>
                  <a:cubicBezTo>
                    <a:pt x="931" y="2107"/>
                    <a:pt x="939" y="2099"/>
                    <a:pt x="934" y="2096"/>
                  </a:cubicBezTo>
                  <a:cubicBezTo>
                    <a:pt x="925" y="2106"/>
                    <a:pt x="918" y="2089"/>
                    <a:pt x="905" y="2096"/>
                  </a:cubicBezTo>
                  <a:cubicBezTo>
                    <a:pt x="907" y="2099"/>
                    <a:pt x="909" y="2102"/>
                    <a:pt x="911" y="2105"/>
                  </a:cubicBezTo>
                  <a:cubicBezTo>
                    <a:pt x="903" y="2101"/>
                    <a:pt x="902" y="2108"/>
                    <a:pt x="898" y="2110"/>
                  </a:cubicBezTo>
                  <a:cubicBezTo>
                    <a:pt x="899" y="2114"/>
                    <a:pt x="908" y="2113"/>
                    <a:pt x="908" y="2117"/>
                  </a:cubicBezTo>
                  <a:cubicBezTo>
                    <a:pt x="893" y="2110"/>
                    <a:pt x="872" y="2109"/>
                    <a:pt x="884" y="2115"/>
                  </a:cubicBezTo>
                  <a:cubicBezTo>
                    <a:pt x="878" y="2115"/>
                    <a:pt x="898" y="2120"/>
                    <a:pt x="899" y="2128"/>
                  </a:cubicBezTo>
                  <a:cubicBezTo>
                    <a:pt x="897" y="2128"/>
                    <a:pt x="896" y="2129"/>
                    <a:pt x="894" y="2129"/>
                  </a:cubicBezTo>
                  <a:cubicBezTo>
                    <a:pt x="891" y="2127"/>
                    <a:pt x="882" y="2117"/>
                    <a:pt x="879" y="2121"/>
                  </a:cubicBezTo>
                  <a:cubicBezTo>
                    <a:pt x="882" y="2131"/>
                    <a:pt x="855" y="2123"/>
                    <a:pt x="859" y="2125"/>
                  </a:cubicBezTo>
                  <a:cubicBezTo>
                    <a:pt x="862" y="2126"/>
                    <a:pt x="862" y="2128"/>
                    <a:pt x="863" y="2130"/>
                  </a:cubicBezTo>
                  <a:cubicBezTo>
                    <a:pt x="852" y="2125"/>
                    <a:pt x="855" y="2129"/>
                    <a:pt x="854" y="2121"/>
                  </a:cubicBezTo>
                  <a:cubicBezTo>
                    <a:pt x="860" y="2119"/>
                    <a:pt x="871" y="2125"/>
                    <a:pt x="872" y="2117"/>
                  </a:cubicBezTo>
                  <a:cubicBezTo>
                    <a:pt x="866" y="2114"/>
                    <a:pt x="858" y="2117"/>
                    <a:pt x="851" y="2118"/>
                  </a:cubicBezTo>
                  <a:cubicBezTo>
                    <a:pt x="843" y="2119"/>
                    <a:pt x="836" y="2119"/>
                    <a:pt x="830" y="2111"/>
                  </a:cubicBezTo>
                  <a:cubicBezTo>
                    <a:pt x="833" y="2112"/>
                    <a:pt x="837" y="2114"/>
                    <a:pt x="838" y="2111"/>
                  </a:cubicBezTo>
                  <a:cubicBezTo>
                    <a:pt x="831" y="2109"/>
                    <a:pt x="823" y="2108"/>
                    <a:pt x="815" y="2106"/>
                  </a:cubicBezTo>
                  <a:cubicBezTo>
                    <a:pt x="811" y="2105"/>
                    <a:pt x="808" y="2104"/>
                    <a:pt x="804" y="2103"/>
                  </a:cubicBezTo>
                  <a:cubicBezTo>
                    <a:pt x="801" y="2101"/>
                    <a:pt x="798" y="2100"/>
                    <a:pt x="795" y="2097"/>
                  </a:cubicBezTo>
                  <a:cubicBezTo>
                    <a:pt x="801" y="2105"/>
                    <a:pt x="811" y="2111"/>
                    <a:pt x="822" y="2117"/>
                  </a:cubicBezTo>
                  <a:cubicBezTo>
                    <a:pt x="833" y="2122"/>
                    <a:pt x="845" y="2128"/>
                    <a:pt x="853" y="2134"/>
                  </a:cubicBezTo>
                  <a:cubicBezTo>
                    <a:pt x="868" y="2133"/>
                    <a:pt x="888" y="2126"/>
                    <a:pt x="902" y="2140"/>
                  </a:cubicBezTo>
                  <a:cubicBezTo>
                    <a:pt x="907" y="2138"/>
                    <a:pt x="914" y="2140"/>
                    <a:pt x="921" y="2140"/>
                  </a:cubicBezTo>
                  <a:cubicBezTo>
                    <a:pt x="926" y="2141"/>
                    <a:pt x="928" y="2153"/>
                    <a:pt x="933" y="2147"/>
                  </a:cubicBezTo>
                  <a:cubicBezTo>
                    <a:pt x="932" y="2147"/>
                    <a:pt x="931" y="2145"/>
                    <a:pt x="934" y="2145"/>
                  </a:cubicBezTo>
                  <a:cubicBezTo>
                    <a:pt x="933" y="2150"/>
                    <a:pt x="943" y="2148"/>
                    <a:pt x="944" y="2147"/>
                  </a:cubicBezTo>
                  <a:cubicBezTo>
                    <a:pt x="945" y="2150"/>
                    <a:pt x="947" y="2152"/>
                    <a:pt x="945" y="2156"/>
                  </a:cubicBezTo>
                  <a:cubicBezTo>
                    <a:pt x="951" y="2157"/>
                    <a:pt x="973" y="2163"/>
                    <a:pt x="967" y="2158"/>
                  </a:cubicBezTo>
                  <a:cubicBezTo>
                    <a:pt x="955" y="2154"/>
                    <a:pt x="945" y="2146"/>
                    <a:pt x="935" y="2141"/>
                  </a:cubicBezTo>
                  <a:cubicBezTo>
                    <a:pt x="924" y="2135"/>
                    <a:pt x="914" y="2132"/>
                    <a:pt x="904" y="2134"/>
                  </a:cubicBezTo>
                  <a:close/>
                  <a:moveTo>
                    <a:pt x="1092" y="2137"/>
                  </a:moveTo>
                  <a:cubicBezTo>
                    <a:pt x="1093" y="2131"/>
                    <a:pt x="1095" y="2132"/>
                    <a:pt x="1100" y="2127"/>
                  </a:cubicBezTo>
                  <a:cubicBezTo>
                    <a:pt x="1090" y="2126"/>
                    <a:pt x="1090" y="2126"/>
                    <a:pt x="1090" y="2126"/>
                  </a:cubicBezTo>
                  <a:cubicBezTo>
                    <a:pt x="1090" y="2128"/>
                    <a:pt x="1090" y="2132"/>
                    <a:pt x="1087" y="2132"/>
                  </a:cubicBezTo>
                  <a:cubicBezTo>
                    <a:pt x="1092" y="2126"/>
                    <a:pt x="1073" y="2125"/>
                    <a:pt x="1077" y="2131"/>
                  </a:cubicBezTo>
                  <a:cubicBezTo>
                    <a:pt x="1086" y="2130"/>
                    <a:pt x="1088" y="2135"/>
                    <a:pt x="1092" y="2137"/>
                  </a:cubicBezTo>
                  <a:close/>
                  <a:moveTo>
                    <a:pt x="1026" y="2124"/>
                  </a:moveTo>
                  <a:cubicBezTo>
                    <a:pt x="1013" y="2119"/>
                    <a:pt x="998" y="2119"/>
                    <a:pt x="984" y="2119"/>
                  </a:cubicBezTo>
                  <a:cubicBezTo>
                    <a:pt x="984" y="2118"/>
                    <a:pt x="985" y="2115"/>
                    <a:pt x="983" y="2115"/>
                  </a:cubicBezTo>
                  <a:cubicBezTo>
                    <a:pt x="981" y="2120"/>
                    <a:pt x="982" y="2123"/>
                    <a:pt x="983" y="2126"/>
                  </a:cubicBezTo>
                  <a:cubicBezTo>
                    <a:pt x="1004" y="2129"/>
                    <a:pt x="1004" y="2129"/>
                    <a:pt x="1004" y="2129"/>
                  </a:cubicBezTo>
                  <a:cubicBezTo>
                    <a:pt x="1005" y="2126"/>
                    <a:pt x="1001" y="2123"/>
                    <a:pt x="1005" y="2123"/>
                  </a:cubicBezTo>
                  <a:cubicBezTo>
                    <a:pt x="1005" y="2125"/>
                    <a:pt x="1014" y="2133"/>
                    <a:pt x="1017" y="2127"/>
                  </a:cubicBezTo>
                  <a:cubicBezTo>
                    <a:pt x="1014" y="2126"/>
                    <a:pt x="1010" y="2126"/>
                    <a:pt x="1010" y="2124"/>
                  </a:cubicBezTo>
                  <a:cubicBezTo>
                    <a:pt x="1018" y="2122"/>
                    <a:pt x="1025" y="2133"/>
                    <a:pt x="1026" y="2124"/>
                  </a:cubicBezTo>
                  <a:close/>
                  <a:moveTo>
                    <a:pt x="984" y="2137"/>
                  </a:moveTo>
                  <a:cubicBezTo>
                    <a:pt x="988" y="2137"/>
                    <a:pt x="994" y="2140"/>
                    <a:pt x="1001" y="2142"/>
                  </a:cubicBezTo>
                  <a:cubicBezTo>
                    <a:pt x="1004" y="2143"/>
                    <a:pt x="1008" y="2144"/>
                    <a:pt x="1011" y="2145"/>
                  </a:cubicBezTo>
                  <a:cubicBezTo>
                    <a:pt x="1015" y="2146"/>
                    <a:pt x="1019" y="2146"/>
                    <a:pt x="1023" y="2145"/>
                  </a:cubicBezTo>
                  <a:cubicBezTo>
                    <a:pt x="1005" y="2144"/>
                    <a:pt x="1022" y="2140"/>
                    <a:pt x="1016" y="2136"/>
                  </a:cubicBezTo>
                  <a:cubicBezTo>
                    <a:pt x="1009" y="2142"/>
                    <a:pt x="989" y="2132"/>
                    <a:pt x="984" y="2137"/>
                  </a:cubicBezTo>
                  <a:close/>
                  <a:moveTo>
                    <a:pt x="1051" y="2153"/>
                  </a:moveTo>
                  <a:cubicBezTo>
                    <a:pt x="1056" y="2150"/>
                    <a:pt x="1060" y="2149"/>
                    <a:pt x="1065" y="2149"/>
                  </a:cubicBezTo>
                  <a:cubicBezTo>
                    <a:pt x="1070" y="2149"/>
                    <a:pt x="1076" y="2149"/>
                    <a:pt x="1081" y="2150"/>
                  </a:cubicBezTo>
                  <a:cubicBezTo>
                    <a:pt x="1091" y="2152"/>
                    <a:pt x="1101" y="2155"/>
                    <a:pt x="1109" y="2153"/>
                  </a:cubicBezTo>
                  <a:cubicBezTo>
                    <a:pt x="1109" y="2150"/>
                    <a:pt x="1111" y="2146"/>
                    <a:pt x="1105" y="2138"/>
                  </a:cubicBezTo>
                  <a:cubicBezTo>
                    <a:pt x="1101" y="2139"/>
                    <a:pt x="1104" y="2146"/>
                    <a:pt x="1099" y="2146"/>
                  </a:cubicBezTo>
                  <a:cubicBezTo>
                    <a:pt x="1094" y="2139"/>
                    <a:pt x="1098" y="2145"/>
                    <a:pt x="1089" y="2145"/>
                  </a:cubicBezTo>
                  <a:cubicBezTo>
                    <a:pt x="1086" y="2141"/>
                    <a:pt x="1085" y="2136"/>
                    <a:pt x="1079" y="2134"/>
                  </a:cubicBezTo>
                  <a:cubicBezTo>
                    <a:pt x="1079" y="2141"/>
                    <a:pt x="1068" y="2139"/>
                    <a:pt x="1063" y="2141"/>
                  </a:cubicBezTo>
                  <a:cubicBezTo>
                    <a:pt x="1067" y="2132"/>
                    <a:pt x="1044" y="2140"/>
                    <a:pt x="1051" y="2129"/>
                  </a:cubicBezTo>
                  <a:cubicBezTo>
                    <a:pt x="1047" y="2129"/>
                    <a:pt x="1042" y="2127"/>
                    <a:pt x="1041" y="2130"/>
                  </a:cubicBezTo>
                  <a:cubicBezTo>
                    <a:pt x="1044" y="2134"/>
                    <a:pt x="1041" y="2141"/>
                    <a:pt x="1031" y="2142"/>
                  </a:cubicBezTo>
                  <a:cubicBezTo>
                    <a:pt x="1033" y="2142"/>
                    <a:pt x="1034" y="2144"/>
                    <a:pt x="1033" y="2146"/>
                  </a:cubicBezTo>
                  <a:cubicBezTo>
                    <a:pt x="1043" y="2146"/>
                    <a:pt x="1046" y="2150"/>
                    <a:pt x="1051" y="2153"/>
                  </a:cubicBezTo>
                  <a:close/>
                  <a:moveTo>
                    <a:pt x="1115" y="2151"/>
                  </a:moveTo>
                  <a:cubicBezTo>
                    <a:pt x="1120" y="2154"/>
                    <a:pt x="1139" y="2153"/>
                    <a:pt x="1146" y="2150"/>
                  </a:cubicBezTo>
                  <a:cubicBezTo>
                    <a:pt x="1138" y="2150"/>
                    <a:pt x="1121" y="2145"/>
                    <a:pt x="1115" y="2151"/>
                  </a:cubicBezTo>
                  <a:close/>
                  <a:moveTo>
                    <a:pt x="1270" y="2157"/>
                  </a:moveTo>
                  <a:cubicBezTo>
                    <a:pt x="1280" y="2154"/>
                    <a:pt x="1280" y="2156"/>
                    <a:pt x="1291" y="2153"/>
                  </a:cubicBezTo>
                  <a:cubicBezTo>
                    <a:pt x="1290" y="2147"/>
                    <a:pt x="1290" y="2147"/>
                    <a:pt x="1290" y="2147"/>
                  </a:cubicBezTo>
                  <a:cubicBezTo>
                    <a:pt x="1285" y="2147"/>
                    <a:pt x="1285" y="2147"/>
                    <a:pt x="1285" y="2147"/>
                  </a:cubicBezTo>
                  <a:cubicBezTo>
                    <a:pt x="1280" y="2157"/>
                    <a:pt x="1284" y="2150"/>
                    <a:pt x="1272" y="2151"/>
                  </a:cubicBezTo>
                  <a:cubicBezTo>
                    <a:pt x="1272" y="2154"/>
                    <a:pt x="1271" y="2156"/>
                    <a:pt x="1270" y="2157"/>
                  </a:cubicBezTo>
                  <a:close/>
                  <a:moveTo>
                    <a:pt x="1294" y="2135"/>
                  </a:moveTo>
                  <a:cubicBezTo>
                    <a:pt x="1294" y="2146"/>
                    <a:pt x="1315" y="2136"/>
                    <a:pt x="1306" y="2149"/>
                  </a:cubicBezTo>
                  <a:cubicBezTo>
                    <a:pt x="1314" y="2148"/>
                    <a:pt x="1314" y="2157"/>
                    <a:pt x="1320" y="2150"/>
                  </a:cubicBezTo>
                  <a:cubicBezTo>
                    <a:pt x="1319" y="2144"/>
                    <a:pt x="1310" y="2147"/>
                    <a:pt x="1313" y="2138"/>
                  </a:cubicBezTo>
                  <a:cubicBezTo>
                    <a:pt x="1305" y="2139"/>
                    <a:pt x="1304" y="2133"/>
                    <a:pt x="1294" y="2135"/>
                  </a:cubicBezTo>
                  <a:close/>
                  <a:moveTo>
                    <a:pt x="1393" y="2123"/>
                  </a:moveTo>
                  <a:cubicBezTo>
                    <a:pt x="1386" y="2116"/>
                    <a:pt x="1394" y="2118"/>
                    <a:pt x="1396" y="2111"/>
                  </a:cubicBezTo>
                  <a:cubicBezTo>
                    <a:pt x="1388" y="2110"/>
                    <a:pt x="1384" y="2112"/>
                    <a:pt x="1381" y="2118"/>
                  </a:cubicBezTo>
                  <a:cubicBezTo>
                    <a:pt x="1390" y="2116"/>
                    <a:pt x="1385" y="2122"/>
                    <a:pt x="1379" y="2121"/>
                  </a:cubicBezTo>
                  <a:cubicBezTo>
                    <a:pt x="1381" y="2130"/>
                    <a:pt x="1384" y="2124"/>
                    <a:pt x="1393" y="2123"/>
                  </a:cubicBezTo>
                  <a:close/>
                  <a:moveTo>
                    <a:pt x="1299" y="2128"/>
                  </a:moveTo>
                  <a:cubicBezTo>
                    <a:pt x="1294" y="2125"/>
                    <a:pt x="1283" y="2128"/>
                    <a:pt x="1281" y="2133"/>
                  </a:cubicBezTo>
                  <a:cubicBezTo>
                    <a:pt x="1286" y="2136"/>
                    <a:pt x="1296" y="2132"/>
                    <a:pt x="1299" y="2128"/>
                  </a:cubicBezTo>
                  <a:close/>
                  <a:moveTo>
                    <a:pt x="1413" y="2105"/>
                  </a:moveTo>
                  <a:cubicBezTo>
                    <a:pt x="1406" y="2109"/>
                    <a:pt x="1406" y="2109"/>
                    <a:pt x="1398" y="2108"/>
                  </a:cubicBezTo>
                  <a:cubicBezTo>
                    <a:pt x="1398" y="2118"/>
                    <a:pt x="1414" y="2108"/>
                    <a:pt x="1411" y="2121"/>
                  </a:cubicBezTo>
                  <a:cubicBezTo>
                    <a:pt x="1415" y="2120"/>
                    <a:pt x="1417" y="2121"/>
                    <a:pt x="1419" y="2121"/>
                  </a:cubicBezTo>
                  <a:cubicBezTo>
                    <a:pt x="1417" y="2117"/>
                    <a:pt x="1413" y="2113"/>
                    <a:pt x="1413" y="2105"/>
                  </a:cubicBezTo>
                  <a:close/>
                  <a:moveTo>
                    <a:pt x="1419" y="2110"/>
                  </a:moveTo>
                  <a:cubicBezTo>
                    <a:pt x="1426" y="2108"/>
                    <a:pt x="1429" y="2112"/>
                    <a:pt x="1426" y="2116"/>
                  </a:cubicBezTo>
                  <a:cubicBezTo>
                    <a:pt x="1436" y="2113"/>
                    <a:pt x="1436" y="2113"/>
                    <a:pt x="1436" y="2113"/>
                  </a:cubicBezTo>
                  <a:cubicBezTo>
                    <a:pt x="1431" y="2105"/>
                    <a:pt x="1444" y="2106"/>
                    <a:pt x="1444" y="2100"/>
                  </a:cubicBezTo>
                  <a:cubicBezTo>
                    <a:pt x="1444" y="2102"/>
                    <a:pt x="1449" y="2102"/>
                    <a:pt x="1449" y="2099"/>
                  </a:cubicBezTo>
                  <a:cubicBezTo>
                    <a:pt x="1444" y="2100"/>
                    <a:pt x="1445" y="2092"/>
                    <a:pt x="1440" y="2095"/>
                  </a:cubicBezTo>
                  <a:cubicBezTo>
                    <a:pt x="1441" y="2099"/>
                    <a:pt x="1437" y="2102"/>
                    <a:pt x="1433" y="2104"/>
                  </a:cubicBezTo>
                  <a:cubicBezTo>
                    <a:pt x="1428" y="2106"/>
                    <a:pt x="1422" y="2108"/>
                    <a:pt x="1419" y="2110"/>
                  </a:cubicBezTo>
                  <a:close/>
                  <a:moveTo>
                    <a:pt x="1371" y="2120"/>
                  </a:moveTo>
                  <a:cubicBezTo>
                    <a:pt x="1367" y="2112"/>
                    <a:pt x="1378" y="2109"/>
                    <a:pt x="1371" y="2105"/>
                  </a:cubicBezTo>
                  <a:cubicBezTo>
                    <a:pt x="1362" y="2104"/>
                    <a:pt x="1367" y="2120"/>
                    <a:pt x="1371" y="2120"/>
                  </a:cubicBezTo>
                  <a:close/>
                  <a:moveTo>
                    <a:pt x="1242" y="2138"/>
                  </a:moveTo>
                  <a:cubicBezTo>
                    <a:pt x="1247" y="2135"/>
                    <a:pt x="1256" y="2137"/>
                    <a:pt x="1255" y="2130"/>
                  </a:cubicBezTo>
                  <a:cubicBezTo>
                    <a:pt x="1250" y="2127"/>
                    <a:pt x="1240" y="2130"/>
                    <a:pt x="1242" y="2138"/>
                  </a:cubicBezTo>
                  <a:close/>
                  <a:moveTo>
                    <a:pt x="1121" y="2124"/>
                  </a:moveTo>
                  <a:cubicBezTo>
                    <a:pt x="1118" y="2123"/>
                    <a:pt x="1117" y="2120"/>
                    <a:pt x="1114" y="2119"/>
                  </a:cubicBezTo>
                  <a:cubicBezTo>
                    <a:pt x="1091" y="2121"/>
                    <a:pt x="1108" y="2123"/>
                    <a:pt x="1116" y="2125"/>
                  </a:cubicBezTo>
                  <a:cubicBezTo>
                    <a:pt x="1118" y="2130"/>
                    <a:pt x="1101" y="2126"/>
                    <a:pt x="1111" y="2129"/>
                  </a:cubicBezTo>
                  <a:cubicBezTo>
                    <a:pt x="1117" y="2129"/>
                    <a:pt x="1119" y="2126"/>
                    <a:pt x="1118" y="2134"/>
                  </a:cubicBezTo>
                  <a:cubicBezTo>
                    <a:pt x="1139" y="2134"/>
                    <a:pt x="1148" y="2147"/>
                    <a:pt x="1162" y="2138"/>
                  </a:cubicBezTo>
                  <a:cubicBezTo>
                    <a:pt x="1154" y="2139"/>
                    <a:pt x="1148" y="2128"/>
                    <a:pt x="1154" y="2124"/>
                  </a:cubicBezTo>
                  <a:cubicBezTo>
                    <a:pt x="1156" y="2127"/>
                    <a:pt x="1163" y="2126"/>
                    <a:pt x="1169" y="2126"/>
                  </a:cubicBezTo>
                  <a:cubicBezTo>
                    <a:pt x="1176" y="2127"/>
                    <a:pt x="1183" y="2127"/>
                    <a:pt x="1185" y="2131"/>
                  </a:cubicBezTo>
                  <a:cubicBezTo>
                    <a:pt x="1178" y="2140"/>
                    <a:pt x="1184" y="2135"/>
                    <a:pt x="1170" y="2131"/>
                  </a:cubicBezTo>
                  <a:cubicBezTo>
                    <a:pt x="1173" y="2138"/>
                    <a:pt x="1166" y="2136"/>
                    <a:pt x="1165" y="2140"/>
                  </a:cubicBezTo>
                  <a:cubicBezTo>
                    <a:pt x="1174" y="2144"/>
                    <a:pt x="1181" y="2136"/>
                    <a:pt x="1185" y="2144"/>
                  </a:cubicBezTo>
                  <a:cubicBezTo>
                    <a:pt x="1185" y="2146"/>
                    <a:pt x="1183" y="2147"/>
                    <a:pt x="1180" y="2148"/>
                  </a:cubicBezTo>
                  <a:cubicBezTo>
                    <a:pt x="1174" y="2149"/>
                    <a:pt x="1172" y="2145"/>
                    <a:pt x="1167" y="2144"/>
                  </a:cubicBezTo>
                  <a:cubicBezTo>
                    <a:pt x="1162" y="2150"/>
                    <a:pt x="1169" y="2153"/>
                    <a:pt x="1164" y="2159"/>
                  </a:cubicBezTo>
                  <a:cubicBezTo>
                    <a:pt x="1176" y="2162"/>
                    <a:pt x="1182" y="2161"/>
                    <a:pt x="1186" y="2160"/>
                  </a:cubicBezTo>
                  <a:cubicBezTo>
                    <a:pt x="1190" y="2158"/>
                    <a:pt x="1193" y="2155"/>
                    <a:pt x="1199" y="2155"/>
                  </a:cubicBezTo>
                  <a:cubicBezTo>
                    <a:pt x="1199" y="2157"/>
                    <a:pt x="1200" y="2160"/>
                    <a:pt x="1204" y="2159"/>
                  </a:cubicBezTo>
                  <a:cubicBezTo>
                    <a:pt x="1203" y="2148"/>
                    <a:pt x="1192" y="2159"/>
                    <a:pt x="1191" y="2150"/>
                  </a:cubicBezTo>
                  <a:cubicBezTo>
                    <a:pt x="1199" y="2144"/>
                    <a:pt x="1211" y="2153"/>
                    <a:pt x="1219" y="2148"/>
                  </a:cubicBezTo>
                  <a:cubicBezTo>
                    <a:pt x="1220" y="2149"/>
                    <a:pt x="1220" y="2152"/>
                    <a:pt x="1222" y="2152"/>
                  </a:cubicBezTo>
                  <a:cubicBezTo>
                    <a:pt x="1222" y="2143"/>
                    <a:pt x="1205" y="2137"/>
                    <a:pt x="1201" y="2146"/>
                  </a:cubicBezTo>
                  <a:cubicBezTo>
                    <a:pt x="1191" y="2145"/>
                    <a:pt x="1194" y="2134"/>
                    <a:pt x="1185" y="2133"/>
                  </a:cubicBezTo>
                  <a:cubicBezTo>
                    <a:pt x="1189" y="2132"/>
                    <a:pt x="1186" y="2125"/>
                    <a:pt x="1190" y="2124"/>
                  </a:cubicBezTo>
                  <a:cubicBezTo>
                    <a:pt x="1199" y="2125"/>
                    <a:pt x="1207" y="2125"/>
                    <a:pt x="1215" y="2125"/>
                  </a:cubicBezTo>
                  <a:cubicBezTo>
                    <a:pt x="1219" y="2125"/>
                    <a:pt x="1222" y="2125"/>
                    <a:pt x="1226" y="2125"/>
                  </a:cubicBezTo>
                  <a:cubicBezTo>
                    <a:pt x="1229" y="2124"/>
                    <a:pt x="1233" y="2124"/>
                    <a:pt x="1236" y="2123"/>
                  </a:cubicBezTo>
                  <a:cubicBezTo>
                    <a:pt x="1233" y="2123"/>
                    <a:pt x="1233" y="2118"/>
                    <a:pt x="1231" y="2117"/>
                  </a:cubicBezTo>
                  <a:cubicBezTo>
                    <a:pt x="1233" y="2116"/>
                    <a:pt x="1236" y="2116"/>
                    <a:pt x="1236" y="2114"/>
                  </a:cubicBezTo>
                  <a:cubicBezTo>
                    <a:pt x="1229" y="2118"/>
                    <a:pt x="1224" y="2119"/>
                    <a:pt x="1219" y="2119"/>
                  </a:cubicBezTo>
                  <a:cubicBezTo>
                    <a:pt x="1214" y="2119"/>
                    <a:pt x="1210" y="2118"/>
                    <a:pt x="1206" y="2116"/>
                  </a:cubicBezTo>
                  <a:cubicBezTo>
                    <a:pt x="1198" y="2113"/>
                    <a:pt x="1193" y="2109"/>
                    <a:pt x="1188" y="2109"/>
                  </a:cubicBezTo>
                  <a:cubicBezTo>
                    <a:pt x="1186" y="2121"/>
                    <a:pt x="1176" y="2120"/>
                    <a:pt x="1163" y="2118"/>
                  </a:cubicBezTo>
                  <a:cubicBezTo>
                    <a:pt x="1150" y="2116"/>
                    <a:pt x="1134" y="2113"/>
                    <a:pt x="1121" y="2124"/>
                  </a:cubicBezTo>
                  <a:close/>
                  <a:moveTo>
                    <a:pt x="1074" y="2105"/>
                  </a:moveTo>
                  <a:cubicBezTo>
                    <a:pt x="1076" y="2114"/>
                    <a:pt x="1065" y="2110"/>
                    <a:pt x="1068" y="2120"/>
                  </a:cubicBezTo>
                  <a:cubicBezTo>
                    <a:pt x="1082" y="2119"/>
                    <a:pt x="1087" y="2122"/>
                    <a:pt x="1096" y="2118"/>
                  </a:cubicBezTo>
                  <a:cubicBezTo>
                    <a:pt x="1087" y="2111"/>
                    <a:pt x="1086" y="2117"/>
                    <a:pt x="1078" y="2114"/>
                  </a:cubicBezTo>
                  <a:cubicBezTo>
                    <a:pt x="1079" y="2110"/>
                    <a:pt x="1085" y="2112"/>
                    <a:pt x="1084" y="2106"/>
                  </a:cubicBezTo>
                  <a:lnTo>
                    <a:pt x="1074" y="2105"/>
                  </a:lnTo>
                  <a:close/>
                  <a:moveTo>
                    <a:pt x="1034" y="2101"/>
                  </a:moveTo>
                  <a:cubicBezTo>
                    <a:pt x="1038" y="2103"/>
                    <a:pt x="1036" y="2110"/>
                    <a:pt x="1046" y="2109"/>
                  </a:cubicBezTo>
                  <a:cubicBezTo>
                    <a:pt x="1046" y="2106"/>
                    <a:pt x="1049" y="2106"/>
                    <a:pt x="1049" y="2102"/>
                  </a:cubicBezTo>
                  <a:cubicBezTo>
                    <a:pt x="1039" y="2103"/>
                    <a:pt x="1039" y="2092"/>
                    <a:pt x="1034" y="2101"/>
                  </a:cubicBezTo>
                  <a:close/>
                  <a:moveTo>
                    <a:pt x="945" y="2081"/>
                  </a:moveTo>
                  <a:cubicBezTo>
                    <a:pt x="942" y="2077"/>
                    <a:pt x="932" y="2075"/>
                    <a:pt x="932" y="2083"/>
                  </a:cubicBezTo>
                  <a:cubicBezTo>
                    <a:pt x="934" y="2087"/>
                    <a:pt x="944" y="2087"/>
                    <a:pt x="945" y="2081"/>
                  </a:cubicBezTo>
                  <a:close/>
                  <a:moveTo>
                    <a:pt x="956" y="2077"/>
                  </a:moveTo>
                  <a:cubicBezTo>
                    <a:pt x="956" y="2072"/>
                    <a:pt x="968" y="2069"/>
                    <a:pt x="967" y="2072"/>
                  </a:cubicBezTo>
                  <a:cubicBezTo>
                    <a:pt x="967" y="2075"/>
                    <a:pt x="963" y="2075"/>
                    <a:pt x="966" y="2077"/>
                  </a:cubicBezTo>
                  <a:cubicBezTo>
                    <a:pt x="970" y="2074"/>
                    <a:pt x="981" y="2082"/>
                    <a:pt x="981" y="2068"/>
                  </a:cubicBezTo>
                  <a:cubicBezTo>
                    <a:pt x="973" y="2068"/>
                    <a:pt x="968" y="2065"/>
                    <a:pt x="964" y="2063"/>
                  </a:cubicBezTo>
                  <a:cubicBezTo>
                    <a:pt x="960" y="2060"/>
                    <a:pt x="956" y="2057"/>
                    <a:pt x="950" y="2056"/>
                  </a:cubicBezTo>
                  <a:cubicBezTo>
                    <a:pt x="942" y="2061"/>
                    <a:pt x="917" y="2062"/>
                    <a:pt x="936" y="2075"/>
                  </a:cubicBezTo>
                  <a:cubicBezTo>
                    <a:pt x="936" y="2069"/>
                    <a:pt x="942" y="2070"/>
                    <a:pt x="947" y="2070"/>
                  </a:cubicBezTo>
                  <a:cubicBezTo>
                    <a:pt x="949" y="2076"/>
                    <a:pt x="953" y="2081"/>
                    <a:pt x="960" y="2084"/>
                  </a:cubicBezTo>
                  <a:cubicBezTo>
                    <a:pt x="964" y="2075"/>
                    <a:pt x="956" y="2081"/>
                    <a:pt x="956" y="2077"/>
                  </a:cubicBezTo>
                  <a:close/>
                  <a:moveTo>
                    <a:pt x="1095" y="2089"/>
                  </a:moveTo>
                  <a:cubicBezTo>
                    <a:pt x="1097" y="2098"/>
                    <a:pt x="1075" y="2085"/>
                    <a:pt x="1082" y="2095"/>
                  </a:cubicBezTo>
                  <a:cubicBezTo>
                    <a:pt x="1085" y="2088"/>
                    <a:pt x="1096" y="2102"/>
                    <a:pt x="1100" y="2094"/>
                  </a:cubicBezTo>
                  <a:cubicBezTo>
                    <a:pt x="1099" y="2094"/>
                    <a:pt x="1097" y="2093"/>
                    <a:pt x="1098" y="2092"/>
                  </a:cubicBezTo>
                  <a:cubicBezTo>
                    <a:pt x="1098" y="2090"/>
                    <a:pt x="1098" y="2089"/>
                    <a:pt x="1095" y="2089"/>
                  </a:cubicBezTo>
                  <a:close/>
                  <a:moveTo>
                    <a:pt x="993" y="2066"/>
                  </a:moveTo>
                  <a:cubicBezTo>
                    <a:pt x="990" y="2070"/>
                    <a:pt x="985" y="2073"/>
                    <a:pt x="981" y="2077"/>
                  </a:cubicBezTo>
                  <a:cubicBezTo>
                    <a:pt x="993" y="2077"/>
                    <a:pt x="995" y="2083"/>
                    <a:pt x="1003" y="2085"/>
                  </a:cubicBezTo>
                  <a:cubicBezTo>
                    <a:pt x="1004" y="2079"/>
                    <a:pt x="1004" y="2079"/>
                    <a:pt x="1004" y="2079"/>
                  </a:cubicBezTo>
                  <a:cubicBezTo>
                    <a:pt x="991" y="2080"/>
                    <a:pt x="1002" y="2067"/>
                    <a:pt x="993" y="2066"/>
                  </a:cubicBezTo>
                  <a:close/>
                  <a:moveTo>
                    <a:pt x="1025" y="2071"/>
                  </a:moveTo>
                  <a:cubicBezTo>
                    <a:pt x="1033" y="2070"/>
                    <a:pt x="1032" y="2076"/>
                    <a:pt x="1040" y="2075"/>
                  </a:cubicBezTo>
                  <a:cubicBezTo>
                    <a:pt x="1042" y="2066"/>
                    <a:pt x="1029" y="2068"/>
                    <a:pt x="1025" y="2071"/>
                  </a:cubicBezTo>
                  <a:close/>
                  <a:moveTo>
                    <a:pt x="1001" y="2067"/>
                  </a:moveTo>
                  <a:cubicBezTo>
                    <a:pt x="1001" y="2064"/>
                    <a:pt x="1003" y="2063"/>
                    <a:pt x="1004" y="2061"/>
                  </a:cubicBezTo>
                  <a:cubicBezTo>
                    <a:pt x="1002" y="2058"/>
                    <a:pt x="993" y="2056"/>
                    <a:pt x="992" y="2061"/>
                  </a:cubicBezTo>
                  <a:cubicBezTo>
                    <a:pt x="999" y="2061"/>
                    <a:pt x="996" y="2066"/>
                    <a:pt x="1001" y="2067"/>
                  </a:cubicBezTo>
                  <a:close/>
                  <a:moveTo>
                    <a:pt x="872" y="2033"/>
                  </a:moveTo>
                  <a:cubicBezTo>
                    <a:pt x="869" y="2037"/>
                    <a:pt x="860" y="2036"/>
                    <a:pt x="857" y="2031"/>
                  </a:cubicBezTo>
                  <a:cubicBezTo>
                    <a:pt x="853" y="2040"/>
                    <a:pt x="881" y="2040"/>
                    <a:pt x="872" y="2033"/>
                  </a:cubicBezTo>
                  <a:close/>
                  <a:moveTo>
                    <a:pt x="802" y="2005"/>
                  </a:moveTo>
                  <a:cubicBezTo>
                    <a:pt x="803" y="2001"/>
                    <a:pt x="802" y="1999"/>
                    <a:pt x="799" y="1997"/>
                  </a:cubicBezTo>
                  <a:cubicBezTo>
                    <a:pt x="797" y="2001"/>
                    <a:pt x="800" y="2003"/>
                    <a:pt x="798" y="2006"/>
                  </a:cubicBezTo>
                  <a:cubicBezTo>
                    <a:pt x="805" y="2006"/>
                    <a:pt x="808" y="2015"/>
                    <a:pt x="810" y="2010"/>
                  </a:cubicBezTo>
                  <a:cubicBezTo>
                    <a:pt x="809" y="2010"/>
                    <a:pt x="807" y="2009"/>
                    <a:pt x="808" y="2007"/>
                  </a:cubicBezTo>
                  <a:cubicBezTo>
                    <a:pt x="814" y="2005"/>
                    <a:pt x="808" y="2003"/>
                    <a:pt x="814" y="2000"/>
                  </a:cubicBezTo>
                  <a:cubicBezTo>
                    <a:pt x="802" y="1994"/>
                    <a:pt x="807" y="2004"/>
                    <a:pt x="802" y="2005"/>
                  </a:cubicBezTo>
                  <a:close/>
                  <a:moveTo>
                    <a:pt x="793" y="1988"/>
                  </a:moveTo>
                  <a:cubicBezTo>
                    <a:pt x="787" y="1985"/>
                    <a:pt x="784" y="1987"/>
                    <a:pt x="783" y="1993"/>
                  </a:cubicBezTo>
                  <a:cubicBezTo>
                    <a:pt x="782" y="1995"/>
                    <a:pt x="787" y="1997"/>
                    <a:pt x="790" y="1998"/>
                  </a:cubicBezTo>
                  <a:cubicBezTo>
                    <a:pt x="793" y="1999"/>
                    <a:pt x="796" y="1998"/>
                    <a:pt x="792" y="1995"/>
                  </a:cubicBezTo>
                  <a:cubicBezTo>
                    <a:pt x="790" y="1997"/>
                    <a:pt x="790" y="1994"/>
                    <a:pt x="793" y="1993"/>
                  </a:cubicBezTo>
                  <a:cubicBezTo>
                    <a:pt x="789" y="1991"/>
                    <a:pt x="789" y="1989"/>
                    <a:pt x="793" y="1988"/>
                  </a:cubicBezTo>
                  <a:close/>
                  <a:moveTo>
                    <a:pt x="774" y="1975"/>
                  </a:moveTo>
                  <a:cubicBezTo>
                    <a:pt x="768" y="1977"/>
                    <a:pt x="759" y="1973"/>
                    <a:pt x="756" y="1981"/>
                  </a:cubicBezTo>
                  <a:cubicBezTo>
                    <a:pt x="773" y="1988"/>
                    <a:pt x="767" y="1985"/>
                    <a:pt x="778" y="1984"/>
                  </a:cubicBezTo>
                  <a:cubicBezTo>
                    <a:pt x="771" y="1982"/>
                    <a:pt x="769" y="1977"/>
                    <a:pt x="774" y="1975"/>
                  </a:cubicBezTo>
                  <a:close/>
                  <a:moveTo>
                    <a:pt x="814" y="1993"/>
                  </a:moveTo>
                  <a:cubicBezTo>
                    <a:pt x="822" y="1993"/>
                    <a:pt x="836" y="2002"/>
                    <a:pt x="841" y="1996"/>
                  </a:cubicBezTo>
                  <a:cubicBezTo>
                    <a:pt x="830" y="1992"/>
                    <a:pt x="819" y="1987"/>
                    <a:pt x="814" y="1993"/>
                  </a:cubicBezTo>
                  <a:close/>
                  <a:moveTo>
                    <a:pt x="667" y="1915"/>
                  </a:moveTo>
                  <a:cubicBezTo>
                    <a:pt x="660" y="1917"/>
                    <a:pt x="662" y="1919"/>
                    <a:pt x="658" y="1922"/>
                  </a:cubicBezTo>
                  <a:cubicBezTo>
                    <a:pt x="657" y="1925"/>
                    <a:pt x="665" y="1927"/>
                    <a:pt x="664" y="1931"/>
                  </a:cubicBezTo>
                  <a:cubicBezTo>
                    <a:pt x="652" y="1932"/>
                    <a:pt x="656" y="1934"/>
                    <a:pt x="644" y="1931"/>
                  </a:cubicBezTo>
                  <a:cubicBezTo>
                    <a:pt x="647" y="1933"/>
                    <a:pt x="651" y="1935"/>
                    <a:pt x="648" y="1939"/>
                  </a:cubicBezTo>
                  <a:cubicBezTo>
                    <a:pt x="653" y="1939"/>
                    <a:pt x="659" y="1945"/>
                    <a:pt x="663" y="1942"/>
                  </a:cubicBezTo>
                  <a:cubicBezTo>
                    <a:pt x="659" y="1941"/>
                    <a:pt x="658" y="1938"/>
                    <a:pt x="658" y="1935"/>
                  </a:cubicBezTo>
                  <a:cubicBezTo>
                    <a:pt x="663" y="1936"/>
                    <a:pt x="678" y="1940"/>
                    <a:pt x="679" y="1944"/>
                  </a:cubicBezTo>
                  <a:cubicBezTo>
                    <a:pt x="674" y="1944"/>
                    <a:pt x="667" y="1938"/>
                    <a:pt x="665" y="1944"/>
                  </a:cubicBezTo>
                  <a:cubicBezTo>
                    <a:pt x="681" y="1950"/>
                    <a:pt x="696" y="1951"/>
                    <a:pt x="704" y="1964"/>
                  </a:cubicBezTo>
                  <a:cubicBezTo>
                    <a:pt x="707" y="1959"/>
                    <a:pt x="698" y="1956"/>
                    <a:pt x="707" y="1954"/>
                  </a:cubicBezTo>
                  <a:cubicBezTo>
                    <a:pt x="699" y="1952"/>
                    <a:pt x="703" y="1948"/>
                    <a:pt x="700" y="1945"/>
                  </a:cubicBezTo>
                  <a:cubicBezTo>
                    <a:pt x="693" y="1950"/>
                    <a:pt x="689" y="1939"/>
                    <a:pt x="678" y="1936"/>
                  </a:cubicBezTo>
                  <a:cubicBezTo>
                    <a:pt x="680" y="1931"/>
                    <a:pt x="677" y="1928"/>
                    <a:pt x="683" y="1926"/>
                  </a:cubicBezTo>
                  <a:cubicBezTo>
                    <a:pt x="676" y="1925"/>
                    <a:pt x="679" y="1921"/>
                    <a:pt x="673" y="1919"/>
                  </a:cubicBezTo>
                  <a:cubicBezTo>
                    <a:pt x="669" y="1927"/>
                    <a:pt x="670" y="1917"/>
                    <a:pt x="667" y="1915"/>
                  </a:cubicBezTo>
                  <a:close/>
                  <a:moveTo>
                    <a:pt x="585" y="1829"/>
                  </a:moveTo>
                  <a:cubicBezTo>
                    <a:pt x="584" y="1830"/>
                    <a:pt x="583" y="1831"/>
                    <a:pt x="582" y="1830"/>
                  </a:cubicBezTo>
                  <a:cubicBezTo>
                    <a:pt x="588" y="1828"/>
                    <a:pt x="579" y="1820"/>
                    <a:pt x="577" y="1824"/>
                  </a:cubicBezTo>
                  <a:cubicBezTo>
                    <a:pt x="581" y="1827"/>
                    <a:pt x="571" y="1827"/>
                    <a:pt x="574" y="1832"/>
                  </a:cubicBezTo>
                  <a:cubicBezTo>
                    <a:pt x="578" y="1837"/>
                    <a:pt x="588" y="1832"/>
                    <a:pt x="585" y="1829"/>
                  </a:cubicBezTo>
                  <a:close/>
                  <a:moveTo>
                    <a:pt x="1082" y="2014"/>
                  </a:moveTo>
                  <a:cubicBezTo>
                    <a:pt x="1092" y="2015"/>
                    <a:pt x="1093" y="2022"/>
                    <a:pt x="1105" y="2020"/>
                  </a:cubicBezTo>
                  <a:cubicBezTo>
                    <a:pt x="1098" y="2033"/>
                    <a:pt x="1084" y="2017"/>
                    <a:pt x="1082" y="2014"/>
                  </a:cubicBezTo>
                  <a:close/>
                  <a:moveTo>
                    <a:pt x="1604" y="1848"/>
                  </a:moveTo>
                  <a:cubicBezTo>
                    <a:pt x="1606" y="1846"/>
                    <a:pt x="1601" y="1850"/>
                    <a:pt x="1595" y="1853"/>
                  </a:cubicBezTo>
                  <a:cubicBezTo>
                    <a:pt x="1588" y="1857"/>
                    <a:pt x="1581" y="1858"/>
                    <a:pt x="1580" y="1853"/>
                  </a:cubicBezTo>
                  <a:cubicBezTo>
                    <a:pt x="1586" y="1850"/>
                    <a:pt x="1590" y="1838"/>
                    <a:pt x="1595" y="1845"/>
                  </a:cubicBezTo>
                  <a:cubicBezTo>
                    <a:pt x="1600" y="1840"/>
                    <a:pt x="1591" y="1831"/>
                    <a:pt x="1600" y="1827"/>
                  </a:cubicBezTo>
                  <a:cubicBezTo>
                    <a:pt x="1612" y="1839"/>
                    <a:pt x="1600" y="1845"/>
                    <a:pt x="1604" y="1848"/>
                  </a:cubicBezTo>
                  <a:close/>
                  <a:moveTo>
                    <a:pt x="1497" y="1678"/>
                  </a:moveTo>
                  <a:cubicBezTo>
                    <a:pt x="1494" y="1684"/>
                    <a:pt x="1504" y="1678"/>
                    <a:pt x="1505" y="1687"/>
                  </a:cubicBezTo>
                  <a:cubicBezTo>
                    <a:pt x="1501" y="1686"/>
                    <a:pt x="1497" y="1685"/>
                    <a:pt x="1493" y="1685"/>
                  </a:cubicBezTo>
                  <a:cubicBezTo>
                    <a:pt x="1490" y="1674"/>
                    <a:pt x="1502" y="1679"/>
                    <a:pt x="1506" y="1671"/>
                  </a:cubicBezTo>
                  <a:cubicBezTo>
                    <a:pt x="1508" y="1674"/>
                    <a:pt x="1501" y="1682"/>
                    <a:pt x="1497" y="1678"/>
                  </a:cubicBezTo>
                  <a:close/>
                  <a:moveTo>
                    <a:pt x="1613" y="1921"/>
                  </a:moveTo>
                  <a:cubicBezTo>
                    <a:pt x="1612" y="1914"/>
                    <a:pt x="1613" y="1916"/>
                    <a:pt x="1609" y="1911"/>
                  </a:cubicBezTo>
                  <a:cubicBezTo>
                    <a:pt x="1612" y="1909"/>
                    <a:pt x="1617" y="1908"/>
                    <a:pt x="1616" y="1905"/>
                  </a:cubicBezTo>
                  <a:cubicBezTo>
                    <a:pt x="1618" y="1904"/>
                    <a:pt x="1619" y="1908"/>
                    <a:pt x="1622" y="1907"/>
                  </a:cubicBezTo>
                  <a:cubicBezTo>
                    <a:pt x="1623" y="1909"/>
                    <a:pt x="1620" y="1909"/>
                    <a:pt x="1620" y="1908"/>
                  </a:cubicBezTo>
                  <a:cubicBezTo>
                    <a:pt x="1618" y="1909"/>
                    <a:pt x="1619" y="1911"/>
                    <a:pt x="1617" y="1912"/>
                  </a:cubicBezTo>
                  <a:cubicBezTo>
                    <a:pt x="1623" y="1917"/>
                    <a:pt x="1624" y="1908"/>
                    <a:pt x="1631" y="1909"/>
                  </a:cubicBezTo>
                  <a:cubicBezTo>
                    <a:pt x="1633" y="1918"/>
                    <a:pt x="1621" y="1914"/>
                    <a:pt x="1613" y="1921"/>
                  </a:cubicBezTo>
                  <a:close/>
                  <a:moveTo>
                    <a:pt x="1575" y="1884"/>
                  </a:moveTo>
                  <a:cubicBezTo>
                    <a:pt x="1581" y="1879"/>
                    <a:pt x="1583" y="1875"/>
                    <a:pt x="1586" y="1872"/>
                  </a:cubicBezTo>
                  <a:cubicBezTo>
                    <a:pt x="1589" y="1869"/>
                    <a:pt x="1593" y="1866"/>
                    <a:pt x="1601" y="1861"/>
                  </a:cubicBezTo>
                  <a:cubicBezTo>
                    <a:pt x="1606" y="1868"/>
                    <a:pt x="1607" y="1884"/>
                    <a:pt x="1616" y="1885"/>
                  </a:cubicBezTo>
                  <a:cubicBezTo>
                    <a:pt x="1618" y="1889"/>
                    <a:pt x="1616" y="1891"/>
                    <a:pt x="1618" y="1894"/>
                  </a:cubicBezTo>
                  <a:cubicBezTo>
                    <a:pt x="1612" y="1896"/>
                    <a:pt x="1601" y="1908"/>
                    <a:pt x="1598" y="1899"/>
                  </a:cubicBezTo>
                  <a:cubicBezTo>
                    <a:pt x="1603" y="1895"/>
                    <a:pt x="1604" y="1900"/>
                    <a:pt x="1609" y="1896"/>
                  </a:cubicBezTo>
                  <a:cubicBezTo>
                    <a:pt x="1611" y="1894"/>
                    <a:pt x="1612" y="1891"/>
                    <a:pt x="1612" y="1887"/>
                  </a:cubicBezTo>
                  <a:cubicBezTo>
                    <a:pt x="1608" y="1882"/>
                    <a:pt x="1599" y="1890"/>
                    <a:pt x="1594" y="1887"/>
                  </a:cubicBezTo>
                  <a:cubicBezTo>
                    <a:pt x="1592" y="1892"/>
                    <a:pt x="1592" y="1896"/>
                    <a:pt x="1584" y="1896"/>
                  </a:cubicBezTo>
                  <a:cubicBezTo>
                    <a:pt x="1582" y="1892"/>
                    <a:pt x="1585" y="1889"/>
                    <a:pt x="1580" y="1884"/>
                  </a:cubicBezTo>
                  <a:cubicBezTo>
                    <a:pt x="1574" y="1889"/>
                    <a:pt x="1574" y="1897"/>
                    <a:pt x="1579" y="1901"/>
                  </a:cubicBezTo>
                  <a:cubicBezTo>
                    <a:pt x="1573" y="1900"/>
                    <a:pt x="1569" y="1900"/>
                    <a:pt x="1565" y="1900"/>
                  </a:cubicBezTo>
                  <a:cubicBezTo>
                    <a:pt x="1561" y="1901"/>
                    <a:pt x="1557" y="1903"/>
                    <a:pt x="1551" y="1906"/>
                  </a:cubicBezTo>
                  <a:cubicBezTo>
                    <a:pt x="1549" y="1899"/>
                    <a:pt x="1549" y="1900"/>
                    <a:pt x="1540" y="1892"/>
                  </a:cubicBezTo>
                  <a:cubicBezTo>
                    <a:pt x="1549" y="1890"/>
                    <a:pt x="1553" y="1884"/>
                    <a:pt x="1558" y="1881"/>
                  </a:cubicBezTo>
                  <a:cubicBezTo>
                    <a:pt x="1562" y="1878"/>
                    <a:pt x="1567" y="1877"/>
                    <a:pt x="1575" y="1884"/>
                  </a:cubicBezTo>
                  <a:close/>
                  <a:moveTo>
                    <a:pt x="1645" y="1963"/>
                  </a:moveTo>
                  <a:cubicBezTo>
                    <a:pt x="1641" y="1963"/>
                    <a:pt x="1638" y="1960"/>
                    <a:pt x="1636" y="1955"/>
                  </a:cubicBezTo>
                  <a:cubicBezTo>
                    <a:pt x="1638" y="1954"/>
                    <a:pt x="1637" y="1952"/>
                    <a:pt x="1636" y="1951"/>
                  </a:cubicBezTo>
                  <a:cubicBezTo>
                    <a:pt x="1648" y="1949"/>
                    <a:pt x="1637" y="1960"/>
                    <a:pt x="1645" y="1963"/>
                  </a:cubicBezTo>
                  <a:close/>
                  <a:moveTo>
                    <a:pt x="1489" y="1670"/>
                  </a:moveTo>
                  <a:cubicBezTo>
                    <a:pt x="1495" y="1670"/>
                    <a:pt x="1488" y="1673"/>
                    <a:pt x="1486" y="1671"/>
                  </a:cubicBezTo>
                  <a:cubicBezTo>
                    <a:pt x="1484" y="1666"/>
                    <a:pt x="1485" y="1663"/>
                    <a:pt x="1488" y="1661"/>
                  </a:cubicBezTo>
                  <a:cubicBezTo>
                    <a:pt x="1491" y="1665"/>
                    <a:pt x="1490" y="1668"/>
                    <a:pt x="1487" y="1669"/>
                  </a:cubicBezTo>
                  <a:cubicBezTo>
                    <a:pt x="1487" y="1671"/>
                    <a:pt x="1488" y="1670"/>
                    <a:pt x="1489" y="1670"/>
                  </a:cubicBezTo>
                  <a:close/>
                  <a:moveTo>
                    <a:pt x="1493" y="2025"/>
                  </a:moveTo>
                  <a:cubicBezTo>
                    <a:pt x="1493" y="2027"/>
                    <a:pt x="1491" y="2028"/>
                    <a:pt x="1492" y="2030"/>
                  </a:cubicBezTo>
                  <a:cubicBezTo>
                    <a:pt x="1500" y="2026"/>
                    <a:pt x="1503" y="2031"/>
                    <a:pt x="1506" y="2026"/>
                  </a:cubicBezTo>
                  <a:cubicBezTo>
                    <a:pt x="1494" y="2029"/>
                    <a:pt x="1504" y="2014"/>
                    <a:pt x="1498" y="2008"/>
                  </a:cubicBezTo>
                  <a:cubicBezTo>
                    <a:pt x="1492" y="2002"/>
                    <a:pt x="1485" y="2003"/>
                    <a:pt x="1476" y="2006"/>
                  </a:cubicBezTo>
                  <a:cubicBezTo>
                    <a:pt x="1471" y="2008"/>
                    <a:pt x="1465" y="2010"/>
                    <a:pt x="1459" y="2012"/>
                  </a:cubicBezTo>
                  <a:cubicBezTo>
                    <a:pt x="1453" y="2014"/>
                    <a:pt x="1446" y="2017"/>
                    <a:pt x="1438" y="2019"/>
                  </a:cubicBezTo>
                  <a:cubicBezTo>
                    <a:pt x="1434" y="2018"/>
                    <a:pt x="1432" y="2013"/>
                    <a:pt x="1427" y="2013"/>
                  </a:cubicBezTo>
                  <a:cubicBezTo>
                    <a:pt x="1432" y="2006"/>
                    <a:pt x="1439" y="2006"/>
                    <a:pt x="1446" y="2006"/>
                  </a:cubicBezTo>
                  <a:cubicBezTo>
                    <a:pt x="1452" y="2005"/>
                    <a:pt x="1459" y="2005"/>
                    <a:pt x="1462" y="1996"/>
                  </a:cubicBezTo>
                  <a:cubicBezTo>
                    <a:pt x="1470" y="1996"/>
                    <a:pt x="1476" y="2000"/>
                    <a:pt x="1486" y="1996"/>
                  </a:cubicBezTo>
                  <a:cubicBezTo>
                    <a:pt x="1490" y="1997"/>
                    <a:pt x="1488" y="1999"/>
                    <a:pt x="1488" y="2002"/>
                  </a:cubicBezTo>
                  <a:cubicBezTo>
                    <a:pt x="1498" y="1996"/>
                    <a:pt x="1507" y="2003"/>
                    <a:pt x="1512" y="1996"/>
                  </a:cubicBezTo>
                  <a:cubicBezTo>
                    <a:pt x="1509" y="1995"/>
                    <a:pt x="1507" y="1995"/>
                    <a:pt x="1503" y="1995"/>
                  </a:cubicBezTo>
                  <a:cubicBezTo>
                    <a:pt x="1505" y="1990"/>
                    <a:pt x="1508" y="1985"/>
                    <a:pt x="1514" y="1982"/>
                  </a:cubicBezTo>
                  <a:cubicBezTo>
                    <a:pt x="1515" y="1986"/>
                    <a:pt x="1518" y="1987"/>
                    <a:pt x="1523" y="1985"/>
                  </a:cubicBezTo>
                  <a:cubicBezTo>
                    <a:pt x="1521" y="1993"/>
                    <a:pt x="1506" y="1994"/>
                    <a:pt x="1512" y="2005"/>
                  </a:cubicBezTo>
                  <a:cubicBezTo>
                    <a:pt x="1519" y="1995"/>
                    <a:pt x="1541" y="2007"/>
                    <a:pt x="1538" y="1991"/>
                  </a:cubicBezTo>
                  <a:cubicBezTo>
                    <a:pt x="1542" y="1992"/>
                    <a:pt x="1547" y="1990"/>
                    <a:pt x="1551" y="1988"/>
                  </a:cubicBezTo>
                  <a:cubicBezTo>
                    <a:pt x="1555" y="1987"/>
                    <a:pt x="1558" y="1986"/>
                    <a:pt x="1562" y="1991"/>
                  </a:cubicBezTo>
                  <a:cubicBezTo>
                    <a:pt x="1579" y="1989"/>
                    <a:pt x="1590" y="1972"/>
                    <a:pt x="1600" y="1975"/>
                  </a:cubicBezTo>
                  <a:cubicBezTo>
                    <a:pt x="1602" y="1973"/>
                    <a:pt x="1602" y="1969"/>
                    <a:pt x="1600" y="1965"/>
                  </a:cubicBezTo>
                  <a:cubicBezTo>
                    <a:pt x="1615" y="1963"/>
                    <a:pt x="1620" y="1954"/>
                    <a:pt x="1630" y="1961"/>
                  </a:cubicBezTo>
                  <a:cubicBezTo>
                    <a:pt x="1627" y="1959"/>
                    <a:pt x="1627" y="1957"/>
                    <a:pt x="1631" y="1956"/>
                  </a:cubicBezTo>
                  <a:cubicBezTo>
                    <a:pt x="1634" y="1960"/>
                    <a:pt x="1634" y="1963"/>
                    <a:pt x="1633" y="1966"/>
                  </a:cubicBezTo>
                  <a:cubicBezTo>
                    <a:pt x="1616" y="1975"/>
                    <a:pt x="1616" y="1975"/>
                    <a:pt x="1616" y="1975"/>
                  </a:cubicBezTo>
                  <a:cubicBezTo>
                    <a:pt x="1616" y="1972"/>
                    <a:pt x="1618" y="1970"/>
                    <a:pt x="1620" y="1968"/>
                  </a:cubicBezTo>
                  <a:cubicBezTo>
                    <a:pt x="1614" y="1966"/>
                    <a:pt x="1611" y="1970"/>
                    <a:pt x="1608" y="1974"/>
                  </a:cubicBezTo>
                  <a:cubicBezTo>
                    <a:pt x="1605" y="1978"/>
                    <a:pt x="1602" y="1983"/>
                    <a:pt x="1596" y="1984"/>
                  </a:cubicBezTo>
                  <a:cubicBezTo>
                    <a:pt x="1606" y="1983"/>
                    <a:pt x="1618" y="1978"/>
                    <a:pt x="1630" y="1975"/>
                  </a:cubicBezTo>
                  <a:cubicBezTo>
                    <a:pt x="1630" y="1981"/>
                    <a:pt x="1622" y="1986"/>
                    <a:pt x="1613" y="1988"/>
                  </a:cubicBezTo>
                  <a:cubicBezTo>
                    <a:pt x="1605" y="1990"/>
                    <a:pt x="1595" y="1989"/>
                    <a:pt x="1592" y="1983"/>
                  </a:cubicBezTo>
                  <a:cubicBezTo>
                    <a:pt x="1581" y="1987"/>
                    <a:pt x="1574" y="1992"/>
                    <a:pt x="1566" y="1997"/>
                  </a:cubicBezTo>
                  <a:cubicBezTo>
                    <a:pt x="1568" y="1998"/>
                    <a:pt x="1570" y="1999"/>
                    <a:pt x="1572" y="1999"/>
                  </a:cubicBezTo>
                  <a:cubicBezTo>
                    <a:pt x="1570" y="2003"/>
                    <a:pt x="1565" y="2005"/>
                    <a:pt x="1561" y="2006"/>
                  </a:cubicBezTo>
                  <a:cubicBezTo>
                    <a:pt x="1557" y="2008"/>
                    <a:pt x="1554" y="2010"/>
                    <a:pt x="1555" y="2015"/>
                  </a:cubicBezTo>
                  <a:cubicBezTo>
                    <a:pt x="1545" y="2012"/>
                    <a:pt x="1539" y="2022"/>
                    <a:pt x="1528" y="2020"/>
                  </a:cubicBezTo>
                  <a:cubicBezTo>
                    <a:pt x="1525" y="2024"/>
                    <a:pt x="1530" y="2023"/>
                    <a:pt x="1525" y="2028"/>
                  </a:cubicBezTo>
                  <a:cubicBezTo>
                    <a:pt x="1526" y="2033"/>
                    <a:pt x="1536" y="2023"/>
                    <a:pt x="1535" y="2032"/>
                  </a:cubicBezTo>
                  <a:cubicBezTo>
                    <a:pt x="1528" y="2031"/>
                    <a:pt x="1518" y="2035"/>
                    <a:pt x="1515" y="2027"/>
                  </a:cubicBezTo>
                  <a:cubicBezTo>
                    <a:pt x="1508" y="2031"/>
                    <a:pt x="1518" y="2031"/>
                    <a:pt x="1517" y="2036"/>
                  </a:cubicBezTo>
                  <a:cubicBezTo>
                    <a:pt x="1508" y="2039"/>
                    <a:pt x="1507" y="2036"/>
                    <a:pt x="1501" y="2041"/>
                  </a:cubicBezTo>
                  <a:cubicBezTo>
                    <a:pt x="1500" y="2037"/>
                    <a:pt x="1506" y="2035"/>
                    <a:pt x="1505" y="2030"/>
                  </a:cubicBezTo>
                  <a:cubicBezTo>
                    <a:pt x="1493" y="2038"/>
                    <a:pt x="1485" y="2038"/>
                    <a:pt x="1472" y="2041"/>
                  </a:cubicBezTo>
                  <a:cubicBezTo>
                    <a:pt x="1472" y="2037"/>
                    <a:pt x="1492" y="2033"/>
                    <a:pt x="1482" y="2031"/>
                  </a:cubicBezTo>
                  <a:cubicBezTo>
                    <a:pt x="1480" y="2027"/>
                    <a:pt x="1490" y="2027"/>
                    <a:pt x="1493" y="2025"/>
                  </a:cubicBezTo>
                  <a:close/>
                  <a:moveTo>
                    <a:pt x="1556" y="2003"/>
                  </a:moveTo>
                  <a:cubicBezTo>
                    <a:pt x="1547" y="2005"/>
                    <a:pt x="1551" y="1999"/>
                    <a:pt x="1543" y="2005"/>
                  </a:cubicBezTo>
                  <a:cubicBezTo>
                    <a:pt x="1542" y="2004"/>
                    <a:pt x="1542" y="2001"/>
                    <a:pt x="1540" y="2002"/>
                  </a:cubicBezTo>
                  <a:cubicBezTo>
                    <a:pt x="1543" y="2005"/>
                    <a:pt x="1535" y="2012"/>
                    <a:pt x="1543" y="2010"/>
                  </a:cubicBezTo>
                  <a:cubicBezTo>
                    <a:pt x="1539" y="2008"/>
                    <a:pt x="1565" y="2006"/>
                    <a:pt x="1556" y="2003"/>
                  </a:cubicBezTo>
                  <a:close/>
                  <a:moveTo>
                    <a:pt x="1525" y="1804"/>
                  </a:moveTo>
                  <a:cubicBezTo>
                    <a:pt x="1532" y="1806"/>
                    <a:pt x="1521" y="1817"/>
                    <a:pt x="1532" y="1811"/>
                  </a:cubicBezTo>
                  <a:cubicBezTo>
                    <a:pt x="1531" y="1813"/>
                    <a:pt x="1530" y="1816"/>
                    <a:pt x="1528" y="1818"/>
                  </a:cubicBezTo>
                  <a:cubicBezTo>
                    <a:pt x="1526" y="1820"/>
                    <a:pt x="1524" y="1822"/>
                    <a:pt x="1520" y="1823"/>
                  </a:cubicBezTo>
                  <a:cubicBezTo>
                    <a:pt x="1520" y="1820"/>
                    <a:pt x="1522" y="1818"/>
                    <a:pt x="1526" y="1816"/>
                  </a:cubicBezTo>
                  <a:cubicBezTo>
                    <a:pt x="1518" y="1808"/>
                    <a:pt x="1513" y="1823"/>
                    <a:pt x="1505" y="1825"/>
                  </a:cubicBezTo>
                  <a:cubicBezTo>
                    <a:pt x="1502" y="1817"/>
                    <a:pt x="1502" y="1817"/>
                    <a:pt x="1502" y="1817"/>
                  </a:cubicBezTo>
                  <a:cubicBezTo>
                    <a:pt x="1518" y="1813"/>
                    <a:pt x="1517" y="1814"/>
                    <a:pt x="1525" y="1804"/>
                  </a:cubicBezTo>
                  <a:close/>
                  <a:moveTo>
                    <a:pt x="1475" y="1708"/>
                  </a:moveTo>
                  <a:cubicBezTo>
                    <a:pt x="1475" y="1715"/>
                    <a:pt x="1479" y="1713"/>
                    <a:pt x="1483" y="1709"/>
                  </a:cubicBezTo>
                  <a:cubicBezTo>
                    <a:pt x="1485" y="1711"/>
                    <a:pt x="1479" y="1717"/>
                    <a:pt x="1484" y="1716"/>
                  </a:cubicBezTo>
                  <a:cubicBezTo>
                    <a:pt x="1482" y="1721"/>
                    <a:pt x="1477" y="1725"/>
                    <a:pt x="1472" y="1718"/>
                  </a:cubicBezTo>
                  <a:cubicBezTo>
                    <a:pt x="1468" y="1722"/>
                    <a:pt x="1472" y="1725"/>
                    <a:pt x="1475" y="1729"/>
                  </a:cubicBezTo>
                  <a:cubicBezTo>
                    <a:pt x="1465" y="1727"/>
                    <a:pt x="1458" y="1729"/>
                    <a:pt x="1450" y="1735"/>
                  </a:cubicBezTo>
                  <a:cubicBezTo>
                    <a:pt x="1453" y="1739"/>
                    <a:pt x="1458" y="1732"/>
                    <a:pt x="1460" y="1735"/>
                  </a:cubicBezTo>
                  <a:cubicBezTo>
                    <a:pt x="1459" y="1738"/>
                    <a:pt x="1457" y="1739"/>
                    <a:pt x="1454" y="1739"/>
                  </a:cubicBezTo>
                  <a:cubicBezTo>
                    <a:pt x="1452" y="1739"/>
                    <a:pt x="1449" y="1737"/>
                    <a:pt x="1447" y="1731"/>
                  </a:cubicBezTo>
                  <a:cubicBezTo>
                    <a:pt x="1463" y="1727"/>
                    <a:pt x="1465" y="1718"/>
                    <a:pt x="1475" y="1708"/>
                  </a:cubicBezTo>
                  <a:close/>
                  <a:moveTo>
                    <a:pt x="1494" y="1742"/>
                  </a:moveTo>
                  <a:cubicBezTo>
                    <a:pt x="1491" y="1745"/>
                    <a:pt x="1489" y="1743"/>
                    <a:pt x="1493" y="1752"/>
                  </a:cubicBezTo>
                  <a:cubicBezTo>
                    <a:pt x="1485" y="1752"/>
                    <a:pt x="1481" y="1766"/>
                    <a:pt x="1475" y="1767"/>
                  </a:cubicBezTo>
                  <a:cubicBezTo>
                    <a:pt x="1476" y="1770"/>
                    <a:pt x="1486" y="1765"/>
                    <a:pt x="1478" y="1770"/>
                  </a:cubicBezTo>
                  <a:cubicBezTo>
                    <a:pt x="1488" y="1775"/>
                    <a:pt x="1487" y="1763"/>
                    <a:pt x="1495" y="1765"/>
                  </a:cubicBezTo>
                  <a:cubicBezTo>
                    <a:pt x="1501" y="1776"/>
                    <a:pt x="1492" y="1769"/>
                    <a:pt x="1490" y="1772"/>
                  </a:cubicBezTo>
                  <a:cubicBezTo>
                    <a:pt x="1484" y="1782"/>
                    <a:pt x="1494" y="1793"/>
                    <a:pt x="1485" y="1802"/>
                  </a:cubicBezTo>
                  <a:cubicBezTo>
                    <a:pt x="1484" y="1797"/>
                    <a:pt x="1490" y="1796"/>
                    <a:pt x="1487" y="1790"/>
                  </a:cubicBezTo>
                  <a:cubicBezTo>
                    <a:pt x="1482" y="1793"/>
                    <a:pt x="1483" y="1799"/>
                    <a:pt x="1477" y="1801"/>
                  </a:cubicBezTo>
                  <a:cubicBezTo>
                    <a:pt x="1474" y="1797"/>
                    <a:pt x="1475" y="1795"/>
                    <a:pt x="1477" y="1794"/>
                  </a:cubicBezTo>
                  <a:cubicBezTo>
                    <a:pt x="1480" y="1792"/>
                    <a:pt x="1483" y="1791"/>
                    <a:pt x="1484" y="1789"/>
                  </a:cubicBezTo>
                  <a:cubicBezTo>
                    <a:pt x="1481" y="1788"/>
                    <a:pt x="1478" y="1789"/>
                    <a:pt x="1475" y="1789"/>
                  </a:cubicBezTo>
                  <a:cubicBezTo>
                    <a:pt x="1471" y="1789"/>
                    <a:pt x="1468" y="1790"/>
                    <a:pt x="1464" y="1790"/>
                  </a:cubicBezTo>
                  <a:cubicBezTo>
                    <a:pt x="1457" y="1791"/>
                    <a:pt x="1449" y="1793"/>
                    <a:pt x="1441" y="1794"/>
                  </a:cubicBezTo>
                  <a:cubicBezTo>
                    <a:pt x="1446" y="1787"/>
                    <a:pt x="1453" y="1788"/>
                    <a:pt x="1458" y="1790"/>
                  </a:cubicBezTo>
                  <a:cubicBezTo>
                    <a:pt x="1459" y="1786"/>
                    <a:pt x="1457" y="1783"/>
                    <a:pt x="1452" y="1785"/>
                  </a:cubicBezTo>
                  <a:cubicBezTo>
                    <a:pt x="1449" y="1780"/>
                    <a:pt x="1458" y="1781"/>
                    <a:pt x="1457" y="1776"/>
                  </a:cubicBezTo>
                  <a:cubicBezTo>
                    <a:pt x="1463" y="1782"/>
                    <a:pt x="1470" y="1781"/>
                    <a:pt x="1477" y="1776"/>
                  </a:cubicBezTo>
                  <a:cubicBezTo>
                    <a:pt x="1471" y="1770"/>
                    <a:pt x="1473" y="1762"/>
                    <a:pt x="1464" y="1764"/>
                  </a:cubicBezTo>
                  <a:cubicBezTo>
                    <a:pt x="1465" y="1768"/>
                    <a:pt x="1467" y="1769"/>
                    <a:pt x="1470" y="1769"/>
                  </a:cubicBezTo>
                  <a:cubicBezTo>
                    <a:pt x="1471" y="1775"/>
                    <a:pt x="1462" y="1768"/>
                    <a:pt x="1465" y="1776"/>
                  </a:cubicBezTo>
                  <a:cubicBezTo>
                    <a:pt x="1462" y="1776"/>
                    <a:pt x="1460" y="1774"/>
                    <a:pt x="1459" y="1771"/>
                  </a:cubicBezTo>
                  <a:cubicBezTo>
                    <a:pt x="1449" y="1778"/>
                    <a:pt x="1442" y="1779"/>
                    <a:pt x="1434" y="1781"/>
                  </a:cubicBezTo>
                  <a:cubicBezTo>
                    <a:pt x="1427" y="1782"/>
                    <a:pt x="1419" y="1783"/>
                    <a:pt x="1408" y="1790"/>
                  </a:cubicBezTo>
                  <a:cubicBezTo>
                    <a:pt x="1408" y="1787"/>
                    <a:pt x="1407" y="1784"/>
                    <a:pt x="1405" y="1785"/>
                  </a:cubicBezTo>
                  <a:cubicBezTo>
                    <a:pt x="1411" y="1779"/>
                    <a:pt x="1420" y="1774"/>
                    <a:pt x="1430" y="1770"/>
                  </a:cubicBezTo>
                  <a:cubicBezTo>
                    <a:pt x="1440" y="1766"/>
                    <a:pt x="1451" y="1763"/>
                    <a:pt x="1462" y="1763"/>
                  </a:cubicBezTo>
                  <a:cubicBezTo>
                    <a:pt x="1463" y="1753"/>
                    <a:pt x="1482" y="1751"/>
                    <a:pt x="1491" y="1748"/>
                  </a:cubicBezTo>
                  <a:cubicBezTo>
                    <a:pt x="1490" y="1746"/>
                    <a:pt x="1488" y="1747"/>
                    <a:pt x="1487" y="1748"/>
                  </a:cubicBezTo>
                  <a:cubicBezTo>
                    <a:pt x="1490" y="1740"/>
                    <a:pt x="1483" y="1738"/>
                    <a:pt x="1477" y="1733"/>
                  </a:cubicBezTo>
                  <a:cubicBezTo>
                    <a:pt x="1478" y="1728"/>
                    <a:pt x="1482" y="1732"/>
                    <a:pt x="1486" y="1732"/>
                  </a:cubicBezTo>
                  <a:cubicBezTo>
                    <a:pt x="1490" y="1740"/>
                    <a:pt x="1487" y="1743"/>
                    <a:pt x="1494" y="1742"/>
                  </a:cubicBezTo>
                  <a:close/>
                  <a:moveTo>
                    <a:pt x="1500" y="1827"/>
                  </a:moveTo>
                  <a:cubicBezTo>
                    <a:pt x="1501" y="1829"/>
                    <a:pt x="1500" y="1829"/>
                    <a:pt x="1499" y="1830"/>
                  </a:cubicBezTo>
                  <a:cubicBezTo>
                    <a:pt x="1495" y="1831"/>
                    <a:pt x="1495" y="1831"/>
                    <a:pt x="1495" y="1831"/>
                  </a:cubicBezTo>
                  <a:cubicBezTo>
                    <a:pt x="1495" y="1829"/>
                    <a:pt x="1495" y="1827"/>
                    <a:pt x="1497" y="1826"/>
                  </a:cubicBezTo>
                  <a:cubicBezTo>
                    <a:pt x="1495" y="1825"/>
                    <a:pt x="1494" y="1823"/>
                    <a:pt x="1493" y="1820"/>
                  </a:cubicBezTo>
                  <a:cubicBezTo>
                    <a:pt x="1498" y="1818"/>
                    <a:pt x="1498" y="1818"/>
                    <a:pt x="1498" y="1818"/>
                  </a:cubicBezTo>
                  <a:cubicBezTo>
                    <a:pt x="1503" y="1822"/>
                    <a:pt x="1493" y="1828"/>
                    <a:pt x="1500" y="1827"/>
                  </a:cubicBezTo>
                  <a:close/>
                  <a:moveTo>
                    <a:pt x="1493" y="1855"/>
                  </a:moveTo>
                  <a:cubicBezTo>
                    <a:pt x="1495" y="1863"/>
                    <a:pt x="1486" y="1858"/>
                    <a:pt x="1485" y="1863"/>
                  </a:cubicBezTo>
                  <a:cubicBezTo>
                    <a:pt x="1487" y="1864"/>
                    <a:pt x="1488" y="1865"/>
                    <a:pt x="1489" y="1868"/>
                  </a:cubicBezTo>
                  <a:cubicBezTo>
                    <a:pt x="1496" y="1868"/>
                    <a:pt x="1491" y="1861"/>
                    <a:pt x="1498" y="1861"/>
                  </a:cubicBezTo>
                  <a:cubicBezTo>
                    <a:pt x="1495" y="1867"/>
                    <a:pt x="1501" y="1868"/>
                    <a:pt x="1503" y="1875"/>
                  </a:cubicBezTo>
                  <a:cubicBezTo>
                    <a:pt x="1510" y="1874"/>
                    <a:pt x="1507" y="1869"/>
                    <a:pt x="1514" y="1868"/>
                  </a:cubicBezTo>
                  <a:cubicBezTo>
                    <a:pt x="1513" y="1872"/>
                    <a:pt x="1511" y="1876"/>
                    <a:pt x="1507" y="1879"/>
                  </a:cubicBezTo>
                  <a:cubicBezTo>
                    <a:pt x="1504" y="1882"/>
                    <a:pt x="1500" y="1884"/>
                    <a:pt x="1498" y="1886"/>
                  </a:cubicBezTo>
                  <a:cubicBezTo>
                    <a:pt x="1496" y="1886"/>
                    <a:pt x="1496" y="1884"/>
                    <a:pt x="1497" y="1884"/>
                  </a:cubicBezTo>
                  <a:cubicBezTo>
                    <a:pt x="1496" y="1880"/>
                    <a:pt x="1490" y="1885"/>
                    <a:pt x="1488" y="1883"/>
                  </a:cubicBezTo>
                  <a:cubicBezTo>
                    <a:pt x="1486" y="1879"/>
                    <a:pt x="1487" y="1877"/>
                    <a:pt x="1490" y="1875"/>
                  </a:cubicBezTo>
                  <a:cubicBezTo>
                    <a:pt x="1481" y="1875"/>
                    <a:pt x="1483" y="1873"/>
                    <a:pt x="1477" y="1871"/>
                  </a:cubicBezTo>
                  <a:cubicBezTo>
                    <a:pt x="1484" y="1866"/>
                    <a:pt x="1484" y="1853"/>
                    <a:pt x="1493" y="1855"/>
                  </a:cubicBezTo>
                  <a:close/>
                  <a:moveTo>
                    <a:pt x="1459" y="1833"/>
                  </a:moveTo>
                  <a:cubicBezTo>
                    <a:pt x="1463" y="1833"/>
                    <a:pt x="1461" y="1837"/>
                    <a:pt x="1461" y="1839"/>
                  </a:cubicBezTo>
                  <a:cubicBezTo>
                    <a:pt x="1463" y="1841"/>
                    <a:pt x="1466" y="1841"/>
                    <a:pt x="1468" y="1841"/>
                  </a:cubicBezTo>
                  <a:cubicBezTo>
                    <a:pt x="1469" y="1850"/>
                    <a:pt x="1458" y="1836"/>
                    <a:pt x="1459" y="1845"/>
                  </a:cubicBezTo>
                  <a:cubicBezTo>
                    <a:pt x="1451" y="1843"/>
                    <a:pt x="1458" y="1836"/>
                    <a:pt x="1459" y="1833"/>
                  </a:cubicBezTo>
                  <a:close/>
                  <a:moveTo>
                    <a:pt x="1514" y="2091"/>
                  </a:moveTo>
                  <a:cubicBezTo>
                    <a:pt x="1512" y="2092"/>
                    <a:pt x="1512" y="2093"/>
                    <a:pt x="1512" y="2094"/>
                  </a:cubicBezTo>
                  <a:cubicBezTo>
                    <a:pt x="1501" y="2092"/>
                    <a:pt x="1524" y="2088"/>
                    <a:pt x="1517" y="2081"/>
                  </a:cubicBezTo>
                  <a:cubicBezTo>
                    <a:pt x="1522" y="2082"/>
                    <a:pt x="1527" y="2081"/>
                    <a:pt x="1531" y="2084"/>
                  </a:cubicBezTo>
                  <a:cubicBezTo>
                    <a:pt x="1530" y="2083"/>
                    <a:pt x="1532" y="2080"/>
                    <a:pt x="1534" y="2077"/>
                  </a:cubicBezTo>
                  <a:cubicBezTo>
                    <a:pt x="1537" y="2075"/>
                    <a:pt x="1540" y="2073"/>
                    <a:pt x="1544" y="2074"/>
                  </a:cubicBezTo>
                  <a:cubicBezTo>
                    <a:pt x="1544" y="2077"/>
                    <a:pt x="1543" y="2079"/>
                    <a:pt x="1544" y="2081"/>
                  </a:cubicBezTo>
                  <a:cubicBezTo>
                    <a:pt x="1531" y="2078"/>
                    <a:pt x="1531" y="2098"/>
                    <a:pt x="1519" y="2090"/>
                  </a:cubicBezTo>
                  <a:cubicBezTo>
                    <a:pt x="1520" y="2095"/>
                    <a:pt x="1526" y="2093"/>
                    <a:pt x="1529" y="2096"/>
                  </a:cubicBezTo>
                  <a:cubicBezTo>
                    <a:pt x="1526" y="2104"/>
                    <a:pt x="1518" y="2092"/>
                    <a:pt x="1514" y="2091"/>
                  </a:cubicBezTo>
                  <a:close/>
                  <a:moveTo>
                    <a:pt x="1444" y="1916"/>
                  </a:moveTo>
                  <a:cubicBezTo>
                    <a:pt x="1441" y="1916"/>
                    <a:pt x="1440" y="1913"/>
                    <a:pt x="1437" y="1913"/>
                  </a:cubicBezTo>
                  <a:cubicBezTo>
                    <a:pt x="1435" y="1915"/>
                    <a:pt x="1435" y="1918"/>
                    <a:pt x="1432" y="1919"/>
                  </a:cubicBezTo>
                  <a:cubicBezTo>
                    <a:pt x="1433" y="1928"/>
                    <a:pt x="1437" y="1929"/>
                    <a:pt x="1439" y="1935"/>
                  </a:cubicBezTo>
                  <a:cubicBezTo>
                    <a:pt x="1429" y="1939"/>
                    <a:pt x="1427" y="1930"/>
                    <a:pt x="1419" y="1938"/>
                  </a:cubicBezTo>
                  <a:cubicBezTo>
                    <a:pt x="1417" y="1933"/>
                    <a:pt x="1426" y="1931"/>
                    <a:pt x="1417" y="1930"/>
                  </a:cubicBezTo>
                  <a:cubicBezTo>
                    <a:pt x="1430" y="1932"/>
                    <a:pt x="1427" y="1917"/>
                    <a:pt x="1435" y="1907"/>
                  </a:cubicBezTo>
                  <a:cubicBezTo>
                    <a:pt x="1431" y="1905"/>
                    <a:pt x="1428" y="1910"/>
                    <a:pt x="1420" y="1909"/>
                  </a:cubicBezTo>
                  <a:cubicBezTo>
                    <a:pt x="1423" y="1917"/>
                    <a:pt x="1427" y="1905"/>
                    <a:pt x="1428" y="1914"/>
                  </a:cubicBezTo>
                  <a:cubicBezTo>
                    <a:pt x="1418" y="1919"/>
                    <a:pt x="1412" y="1920"/>
                    <a:pt x="1407" y="1910"/>
                  </a:cubicBezTo>
                  <a:cubicBezTo>
                    <a:pt x="1412" y="1909"/>
                    <a:pt x="1413" y="1907"/>
                    <a:pt x="1412" y="1902"/>
                  </a:cubicBezTo>
                  <a:cubicBezTo>
                    <a:pt x="1418" y="1903"/>
                    <a:pt x="1423" y="1901"/>
                    <a:pt x="1428" y="1899"/>
                  </a:cubicBezTo>
                  <a:cubicBezTo>
                    <a:pt x="1432" y="1896"/>
                    <a:pt x="1436" y="1892"/>
                    <a:pt x="1438" y="1888"/>
                  </a:cubicBezTo>
                  <a:cubicBezTo>
                    <a:pt x="1438" y="1881"/>
                    <a:pt x="1432" y="1886"/>
                    <a:pt x="1431" y="1879"/>
                  </a:cubicBezTo>
                  <a:cubicBezTo>
                    <a:pt x="1443" y="1873"/>
                    <a:pt x="1436" y="1872"/>
                    <a:pt x="1440" y="1865"/>
                  </a:cubicBezTo>
                  <a:cubicBezTo>
                    <a:pt x="1444" y="1868"/>
                    <a:pt x="1447" y="1874"/>
                    <a:pt x="1455" y="1871"/>
                  </a:cubicBezTo>
                  <a:cubicBezTo>
                    <a:pt x="1456" y="1875"/>
                    <a:pt x="1458" y="1879"/>
                    <a:pt x="1456" y="1880"/>
                  </a:cubicBezTo>
                  <a:cubicBezTo>
                    <a:pt x="1460" y="1882"/>
                    <a:pt x="1471" y="1880"/>
                    <a:pt x="1467" y="1888"/>
                  </a:cubicBezTo>
                  <a:cubicBezTo>
                    <a:pt x="1469" y="1891"/>
                    <a:pt x="1471" y="1887"/>
                    <a:pt x="1470" y="1884"/>
                  </a:cubicBezTo>
                  <a:cubicBezTo>
                    <a:pt x="1472" y="1883"/>
                    <a:pt x="1473" y="1885"/>
                    <a:pt x="1473" y="1886"/>
                  </a:cubicBezTo>
                  <a:cubicBezTo>
                    <a:pt x="1473" y="1888"/>
                    <a:pt x="1475" y="1887"/>
                    <a:pt x="1476" y="1887"/>
                  </a:cubicBezTo>
                  <a:cubicBezTo>
                    <a:pt x="1472" y="1890"/>
                    <a:pt x="1464" y="1893"/>
                    <a:pt x="1458" y="1897"/>
                  </a:cubicBezTo>
                  <a:cubicBezTo>
                    <a:pt x="1451" y="1901"/>
                    <a:pt x="1445" y="1906"/>
                    <a:pt x="1444" y="1916"/>
                  </a:cubicBezTo>
                  <a:close/>
                  <a:moveTo>
                    <a:pt x="1416" y="1849"/>
                  </a:moveTo>
                  <a:cubicBezTo>
                    <a:pt x="1423" y="1850"/>
                    <a:pt x="1420" y="1848"/>
                    <a:pt x="1427" y="1846"/>
                  </a:cubicBezTo>
                  <a:cubicBezTo>
                    <a:pt x="1429" y="1851"/>
                    <a:pt x="1439" y="1856"/>
                    <a:pt x="1441" y="1848"/>
                  </a:cubicBezTo>
                  <a:cubicBezTo>
                    <a:pt x="1446" y="1849"/>
                    <a:pt x="1440" y="1857"/>
                    <a:pt x="1440" y="1860"/>
                  </a:cubicBezTo>
                  <a:cubicBezTo>
                    <a:pt x="1435" y="1860"/>
                    <a:pt x="1429" y="1861"/>
                    <a:pt x="1422" y="1863"/>
                  </a:cubicBezTo>
                  <a:cubicBezTo>
                    <a:pt x="1422" y="1853"/>
                    <a:pt x="1419" y="1859"/>
                    <a:pt x="1416" y="1849"/>
                  </a:cubicBezTo>
                  <a:close/>
                  <a:moveTo>
                    <a:pt x="1328" y="1780"/>
                  </a:moveTo>
                  <a:cubicBezTo>
                    <a:pt x="1327" y="1780"/>
                    <a:pt x="1327" y="1781"/>
                    <a:pt x="1327" y="1782"/>
                  </a:cubicBezTo>
                  <a:cubicBezTo>
                    <a:pt x="1324" y="1782"/>
                    <a:pt x="1326" y="1780"/>
                    <a:pt x="1328" y="1780"/>
                  </a:cubicBezTo>
                  <a:close/>
                  <a:moveTo>
                    <a:pt x="1328" y="1780"/>
                  </a:moveTo>
                  <a:cubicBezTo>
                    <a:pt x="1328" y="1779"/>
                    <a:pt x="1328" y="1779"/>
                    <a:pt x="1328" y="1779"/>
                  </a:cubicBezTo>
                  <a:cubicBezTo>
                    <a:pt x="1328" y="1779"/>
                    <a:pt x="1328" y="1779"/>
                    <a:pt x="1328" y="1780"/>
                  </a:cubicBezTo>
                  <a:cubicBezTo>
                    <a:pt x="1328" y="1780"/>
                    <a:pt x="1328" y="1780"/>
                    <a:pt x="1328" y="1780"/>
                  </a:cubicBezTo>
                  <a:close/>
                  <a:moveTo>
                    <a:pt x="1312" y="1772"/>
                  </a:moveTo>
                  <a:cubicBezTo>
                    <a:pt x="1314" y="1772"/>
                    <a:pt x="1316" y="1772"/>
                    <a:pt x="1318" y="1772"/>
                  </a:cubicBezTo>
                  <a:cubicBezTo>
                    <a:pt x="1320" y="1771"/>
                    <a:pt x="1321" y="1770"/>
                    <a:pt x="1323" y="1769"/>
                  </a:cubicBezTo>
                  <a:cubicBezTo>
                    <a:pt x="1327" y="1767"/>
                    <a:pt x="1330" y="1766"/>
                    <a:pt x="1334" y="1769"/>
                  </a:cubicBezTo>
                  <a:cubicBezTo>
                    <a:pt x="1341" y="1768"/>
                    <a:pt x="1341" y="1761"/>
                    <a:pt x="1341" y="1755"/>
                  </a:cubicBezTo>
                  <a:cubicBezTo>
                    <a:pt x="1349" y="1755"/>
                    <a:pt x="1359" y="1750"/>
                    <a:pt x="1356" y="1742"/>
                  </a:cubicBezTo>
                  <a:cubicBezTo>
                    <a:pt x="1360" y="1741"/>
                    <a:pt x="1364" y="1740"/>
                    <a:pt x="1366" y="1742"/>
                  </a:cubicBezTo>
                  <a:cubicBezTo>
                    <a:pt x="1367" y="1747"/>
                    <a:pt x="1360" y="1748"/>
                    <a:pt x="1361" y="1754"/>
                  </a:cubicBezTo>
                  <a:cubicBezTo>
                    <a:pt x="1365" y="1761"/>
                    <a:pt x="1364" y="1749"/>
                    <a:pt x="1369" y="1750"/>
                  </a:cubicBezTo>
                  <a:cubicBezTo>
                    <a:pt x="1366" y="1756"/>
                    <a:pt x="1373" y="1756"/>
                    <a:pt x="1379" y="1754"/>
                  </a:cubicBezTo>
                  <a:cubicBezTo>
                    <a:pt x="1376" y="1760"/>
                    <a:pt x="1364" y="1760"/>
                    <a:pt x="1371" y="1774"/>
                  </a:cubicBezTo>
                  <a:cubicBezTo>
                    <a:pt x="1369" y="1771"/>
                    <a:pt x="1366" y="1771"/>
                    <a:pt x="1362" y="1772"/>
                  </a:cubicBezTo>
                  <a:cubicBezTo>
                    <a:pt x="1360" y="1772"/>
                    <a:pt x="1358" y="1773"/>
                    <a:pt x="1355" y="1774"/>
                  </a:cubicBezTo>
                  <a:cubicBezTo>
                    <a:pt x="1353" y="1774"/>
                    <a:pt x="1351" y="1775"/>
                    <a:pt x="1349" y="1775"/>
                  </a:cubicBezTo>
                  <a:cubicBezTo>
                    <a:pt x="1350" y="1772"/>
                    <a:pt x="1351" y="1770"/>
                    <a:pt x="1354" y="1770"/>
                  </a:cubicBezTo>
                  <a:cubicBezTo>
                    <a:pt x="1345" y="1767"/>
                    <a:pt x="1332" y="1771"/>
                    <a:pt x="1328" y="1779"/>
                  </a:cubicBezTo>
                  <a:cubicBezTo>
                    <a:pt x="1327" y="1774"/>
                    <a:pt x="1324" y="1775"/>
                    <a:pt x="1320" y="1775"/>
                  </a:cubicBezTo>
                  <a:cubicBezTo>
                    <a:pt x="1317" y="1776"/>
                    <a:pt x="1313" y="1776"/>
                    <a:pt x="1312" y="1772"/>
                  </a:cubicBezTo>
                  <a:close/>
                  <a:moveTo>
                    <a:pt x="1346" y="1767"/>
                  </a:moveTo>
                  <a:cubicBezTo>
                    <a:pt x="1346" y="1764"/>
                    <a:pt x="1348" y="1763"/>
                    <a:pt x="1351" y="1762"/>
                  </a:cubicBezTo>
                  <a:cubicBezTo>
                    <a:pt x="1354" y="1761"/>
                    <a:pt x="1356" y="1759"/>
                    <a:pt x="1356" y="1756"/>
                  </a:cubicBezTo>
                  <a:cubicBezTo>
                    <a:pt x="1352" y="1756"/>
                    <a:pt x="1348" y="1757"/>
                    <a:pt x="1346" y="1759"/>
                  </a:cubicBezTo>
                  <a:cubicBezTo>
                    <a:pt x="1343" y="1762"/>
                    <a:pt x="1343" y="1765"/>
                    <a:pt x="1346" y="1767"/>
                  </a:cubicBezTo>
                  <a:close/>
                  <a:moveTo>
                    <a:pt x="1408" y="1897"/>
                  </a:moveTo>
                  <a:cubicBezTo>
                    <a:pt x="1405" y="1896"/>
                    <a:pt x="1402" y="1894"/>
                    <a:pt x="1405" y="1893"/>
                  </a:cubicBezTo>
                  <a:cubicBezTo>
                    <a:pt x="1403" y="1891"/>
                    <a:pt x="1400" y="1891"/>
                    <a:pt x="1398" y="1890"/>
                  </a:cubicBezTo>
                  <a:cubicBezTo>
                    <a:pt x="1397" y="1888"/>
                    <a:pt x="1401" y="1888"/>
                    <a:pt x="1403" y="1887"/>
                  </a:cubicBezTo>
                  <a:cubicBezTo>
                    <a:pt x="1404" y="1893"/>
                    <a:pt x="1412" y="1890"/>
                    <a:pt x="1408" y="1897"/>
                  </a:cubicBezTo>
                  <a:close/>
                  <a:moveTo>
                    <a:pt x="1357" y="1869"/>
                  </a:moveTo>
                  <a:cubicBezTo>
                    <a:pt x="1358" y="1859"/>
                    <a:pt x="1366" y="1862"/>
                    <a:pt x="1372" y="1863"/>
                  </a:cubicBezTo>
                  <a:cubicBezTo>
                    <a:pt x="1374" y="1874"/>
                    <a:pt x="1374" y="1874"/>
                    <a:pt x="1374" y="1874"/>
                  </a:cubicBezTo>
                  <a:cubicBezTo>
                    <a:pt x="1385" y="1872"/>
                    <a:pt x="1381" y="1866"/>
                    <a:pt x="1392" y="1867"/>
                  </a:cubicBezTo>
                  <a:cubicBezTo>
                    <a:pt x="1392" y="1869"/>
                    <a:pt x="1390" y="1869"/>
                    <a:pt x="1388" y="1870"/>
                  </a:cubicBezTo>
                  <a:cubicBezTo>
                    <a:pt x="1388" y="1874"/>
                    <a:pt x="1387" y="1877"/>
                    <a:pt x="1385" y="1879"/>
                  </a:cubicBezTo>
                  <a:cubicBezTo>
                    <a:pt x="1383" y="1881"/>
                    <a:pt x="1380" y="1883"/>
                    <a:pt x="1374" y="1883"/>
                  </a:cubicBezTo>
                  <a:cubicBezTo>
                    <a:pt x="1379" y="1884"/>
                    <a:pt x="1384" y="1887"/>
                    <a:pt x="1386" y="1894"/>
                  </a:cubicBezTo>
                  <a:cubicBezTo>
                    <a:pt x="1384" y="1896"/>
                    <a:pt x="1381" y="1897"/>
                    <a:pt x="1378" y="1897"/>
                  </a:cubicBezTo>
                  <a:cubicBezTo>
                    <a:pt x="1376" y="1893"/>
                    <a:pt x="1378" y="1892"/>
                    <a:pt x="1378" y="1889"/>
                  </a:cubicBezTo>
                  <a:cubicBezTo>
                    <a:pt x="1374" y="1889"/>
                    <a:pt x="1374" y="1892"/>
                    <a:pt x="1370" y="1892"/>
                  </a:cubicBezTo>
                  <a:cubicBezTo>
                    <a:pt x="1374" y="1894"/>
                    <a:pt x="1379" y="1899"/>
                    <a:pt x="1370" y="1899"/>
                  </a:cubicBezTo>
                  <a:cubicBezTo>
                    <a:pt x="1373" y="1907"/>
                    <a:pt x="1379" y="1891"/>
                    <a:pt x="1379" y="1902"/>
                  </a:cubicBezTo>
                  <a:cubicBezTo>
                    <a:pt x="1365" y="1906"/>
                    <a:pt x="1364" y="1907"/>
                    <a:pt x="1352" y="1907"/>
                  </a:cubicBezTo>
                  <a:cubicBezTo>
                    <a:pt x="1352" y="1900"/>
                    <a:pt x="1347" y="1902"/>
                    <a:pt x="1350" y="1897"/>
                  </a:cubicBezTo>
                  <a:cubicBezTo>
                    <a:pt x="1345" y="1898"/>
                    <a:pt x="1344" y="1902"/>
                    <a:pt x="1341" y="1903"/>
                  </a:cubicBezTo>
                  <a:cubicBezTo>
                    <a:pt x="1343" y="1905"/>
                    <a:pt x="1345" y="1906"/>
                    <a:pt x="1348" y="1906"/>
                  </a:cubicBezTo>
                  <a:cubicBezTo>
                    <a:pt x="1342" y="1909"/>
                    <a:pt x="1348" y="1919"/>
                    <a:pt x="1339" y="1919"/>
                  </a:cubicBezTo>
                  <a:cubicBezTo>
                    <a:pt x="1339" y="1912"/>
                    <a:pt x="1331" y="1914"/>
                    <a:pt x="1335" y="1908"/>
                  </a:cubicBezTo>
                  <a:cubicBezTo>
                    <a:pt x="1326" y="1906"/>
                    <a:pt x="1322" y="1913"/>
                    <a:pt x="1311" y="1915"/>
                  </a:cubicBezTo>
                  <a:cubicBezTo>
                    <a:pt x="1305" y="1916"/>
                    <a:pt x="1310" y="1910"/>
                    <a:pt x="1304" y="1909"/>
                  </a:cubicBezTo>
                  <a:cubicBezTo>
                    <a:pt x="1302" y="1909"/>
                    <a:pt x="1297" y="1917"/>
                    <a:pt x="1300" y="1916"/>
                  </a:cubicBezTo>
                  <a:cubicBezTo>
                    <a:pt x="1286" y="1917"/>
                    <a:pt x="1283" y="1916"/>
                    <a:pt x="1272" y="1905"/>
                  </a:cubicBezTo>
                  <a:cubicBezTo>
                    <a:pt x="1276" y="1900"/>
                    <a:pt x="1293" y="1900"/>
                    <a:pt x="1304" y="1898"/>
                  </a:cubicBezTo>
                  <a:cubicBezTo>
                    <a:pt x="1303" y="1900"/>
                    <a:pt x="1303" y="1902"/>
                    <a:pt x="1301" y="1903"/>
                  </a:cubicBezTo>
                  <a:cubicBezTo>
                    <a:pt x="1310" y="1909"/>
                    <a:pt x="1315" y="1896"/>
                    <a:pt x="1318" y="1892"/>
                  </a:cubicBezTo>
                  <a:cubicBezTo>
                    <a:pt x="1326" y="1890"/>
                    <a:pt x="1318" y="1895"/>
                    <a:pt x="1319" y="1898"/>
                  </a:cubicBezTo>
                  <a:cubicBezTo>
                    <a:pt x="1327" y="1895"/>
                    <a:pt x="1336" y="1895"/>
                    <a:pt x="1344" y="1894"/>
                  </a:cubicBezTo>
                  <a:cubicBezTo>
                    <a:pt x="1352" y="1894"/>
                    <a:pt x="1360" y="1892"/>
                    <a:pt x="1367" y="1889"/>
                  </a:cubicBezTo>
                  <a:cubicBezTo>
                    <a:pt x="1366" y="1880"/>
                    <a:pt x="1367" y="1859"/>
                    <a:pt x="1357" y="1869"/>
                  </a:cubicBezTo>
                  <a:close/>
                  <a:moveTo>
                    <a:pt x="1326" y="1793"/>
                  </a:moveTo>
                  <a:cubicBezTo>
                    <a:pt x="1328" y="1793"/>
                    <a:pt x="1329" y="1792"/>
                    <a:pt x="1329" y="1791"/>
                  </a:cubicBezTo>
                  <a:cubicBezTo>
                    <a:pt x="1331" y="1792"/>
                    <a:pt x="1332" y="1794"/>
                    <a:pt x="1334" y="1796"/>
                  </a:cubicBezTo>
                  <a:cubicBezTo>
                    <a:pt x="1340" y="1790"/>
                    <a:pt x="1346" y="1787"/>
                    <a:pt x="1353" y="1785"/>
                  </a:cubicBezTo>
                  <a:cubicBezTo>
                    <a:pt x="1360" y="1783"/>
                    <a:pt x="1367" y="1783"/>
                    <a:pt x="1374" y="1782"/>
                  </a:cubicBezTo>
                  <a:cubicBezTo>
                    <a:pt x="1375" y="1786"/>
                    <a:pt x="1373" y="1787"/>
                    <a:pt x="1371" y="1787"/>
                  </a:cubicBezTo>
                  <a:cubicBezTo>
                    <a:pt x="1372" y="1792"/>
                    <a:pt x="1378" y="1787"/>
                    <a:pt x="1381" y="1787"/>
                  </a:cubicBezTo>
                  <a:cubicBezTo>
                    <a:pt x="1379" y="1785"/>
                    <a:pt x="1376" y="1786"/>
                    <a:pt x="1375" y="1782"/>
                  </a:cubicBezTo>
                  <a:cubicBezTo>
                    <a:pt x="1388" y="1779"/>
                    <a:pt x="1388" y="1779"/>
                    <a:pt x="1388" y="1779"/>
                  </a:cubicBezTo>
                  <a:cubicBezTo>
                    <a:pt x="1388" y="1782"/>
                    <a:pt x="1386" y="1784"/>
                    <a:pt x="1382" y="1785"/>
                  </a:cubicBezTo>
                  <a:cubicBezTo>
                    <a:pt x="1388" y="1789"/>
                    <a:pt x="1395" y="1779"/>
                    <a:pt x="1400" y="1782"/>
                  </a:cubicBezTo>
                  <a:cubicBezTo>
                    <a:pt x="1399" y="1794"/>
                    <a:pt x="1383" y="1796"/>
                    <a:pt x="1374" y="1793"/>
                  </a:cubicBezTo>
                  <a:cubicBezTo>
                    <a:pt x="1375" y="1797"/>
                    <a:pt x="1376" y="1806"/>
                    <a:pt x="1366" y="1807"/>
                  </a:cubicBezTo>
                  <a:cubicBezTo>
                    <a:pt x="1366" y="1804"/>
                    <a:pt x="1370" y="1804"/>
                    <a:pt x="1369" y="1801"/>
                  </a:cubicBezTo>
                  <a:cubicBezTo>
                    <a:pt x="1364" y="1813"/>
                    <a:pt x="1352" y="1801"/>
                    <a:pt x="1350" y="1810"/>
                  </a:cubicBezTo>
                  <a:cubicBezTo>
                    <a:pt x="1344" y="1809"/>
                    <a:pt x="1337" y="1809"/>
                    <a:pt x="1336" y="1798"/>
                  </a:cubicBezTo>
                  <a:cubicBezTo>
                    <a:pt x="1331" y="1801"/>
                    <a:pt x="1333" y="1800"/>
                    <a:pt x="1327" y="1800"/>
                  </a:cubicBezTo>
                  <a:lnTo>
                    <a:pt x="1326" y="1793"/>
                  </a:lnTo>
                  <a:close/>
                  <a:moveTo>
                    <a:pt x="1340" y="1799"/>
                  </a:moveTo>
                  <a:cubicBezTo>
                    <a:pt x="1345" y="1799"/>
                    <a:pt x="1347" y="1797"/>
                    <a:pt x="1346" y="1791"/>
                  </a:cubicBezTo>
                  <a:cubicBezTo>
                    <a:pt x="1339" y="1793"/>
                    <a:pt x="1339" y="1793"/>
                    <a:pt x="1339" y="1793"/>
                  </a:cubicBezTo>
                  <a:lnTo>
                    <a:pt x="1340" y="1799"/>
                  </a:lnTo>
                  <a:close/>
                  <a:moveTo>
                    <a:pt x="1381" y="2037"/>
                  </a:moveTo>
                  <a:cubicBezTo>
                    <a:pt x="1383" y="2021"/>
                    <a:pt x="1406" y="2023"/>
                    <a:pt x="1418" y="2017"/>
                  </a:cubicBezTo>
                  <a:cubicBezTo>
                    <a:pt x="1415" y="2022"/>
                    <a:pt x="1420" y="2024"/>
                    <a:pt x="1425" y="2024"/>
                  </a:cubicBezTo>
                  <a:cubicBezTo>
                    <a:pt x="1422" y="2027"/>
                    <a:pt x="1419" y="2029"/>
                    <a:pt x="1415" y="2030"/>
                  </a:cubicBezTo>
                  <a:cubicBezTo>
                    <a:pt x="1411" y="2031"/>
                    <a:pt x="1407" y="2031"/>
                    <a:pt x="1403" y="2031"/>
                  </a:cubicBezTo>
                  <a:cubicBezTo>
                    <a:pt x="1396" y="2032"/>
                    <a:pt x="1390" y="2032"/>
                    <a:pt x="1390" y="2035"/>
                  </a:cubicBezTo>
                  <a:cubicBezTo>
                    <a:pt x="1391" y="2040"/>
                    <a:pt x="1385" y="2033"/>
                    <a:pt x="1381" y="2037"/>
                  </a:cubicBezTo>
                  <a:close/>
                  <a:moveTo>
                    <a:pt x="1348" y="1942"/>
                  </a:moveTo>
                  <a:cubicBezTo>
                    <a:pt x="1351" y="1944"/>
                    <a:pt x="1349" y="1945"/>
                    <a:pt x="1349" y="1948"/>
                  </a:cubicBezTo>
                  <a:cubicBezTo>
                    <a:pt x="1360" y="1941"/>
                    <a:pt x="1373" y="1940"/>
                    <a:pt x="1387" y="1944"/>
                  </a:cubicBezTo>
                  <a:cubicBezTo>
                    <a:pt x="1389" y="1944"/>
                    <a:pt x="1387" y="1940"/>
                    <a:pt x="1387" y="1938"/>
                  </a:cubicBezTo>
                  <a:cubicBezTo>
                    <a:pt x="1392" y="1940"/>
                    <a:pt x="1390" y="1937"/>
                    <a:pt x="1396" y="1936"/>
                  </a:cubicBezTo>
                  <a:cubicBezTo>
                    <a:pt x="1398" y="1939"/>
                    <a:pt x="1401" y="1942"/>
                    <a:pt x="1403" y="1947"/>
                  </a:cubicBezTo>
                  <a:cubicBezTo>
                    <a:pt x="1398" y="1948"/>
                    <a:pt x="1394" y="1948"/>
                    <a:pt x="1390" y="1949"/>
                  </a:cubicBezTo>
                  <a:cubicBezTo>
                    <a:pt x="1387" y="1949"/>
                    <a:pt x="1384" y="1950"/>
                    <a:pt x="1381" y="1951"/>
                  </a:cubicBezTo>
                  <a:cubicBezTo>
                    <a:pt x="1375" y="1952"/>
                    <a:pt x="1370" y="1953"/>
                    <a:pt x="1361" y="1952"/>
                  </a:cubicBezTo>
                  <a:cubicBezTo>
                    <a:pt x="1367" y="1955"/>
                    <a:pt x="1361" y="1959"/>
                    <a:pt x="1352" y="1960"/>
                  </a:cubicBezTo>
                  <a:cubicBezTo>
                    <a:pt x="1343" y="1962"/>
                    <a:pt x="1332" y="1962"/>
                    <a:pt x="1327" y="1960"/>
                  </a:cubicBezTo>
                  <a:cubicBezTo>
                    <a:pt x="1334" y="1948"/>
                    <a:pt x="1334" y="1951"/>
                    <a:pt x="1348" y="1942"/>
                  </a:cubicBezTo>
                  <a:close/>
                  <a:moveTo>
                    <a:pt x="1382" y="2008"/>
                  </a:moveTo>
                  <a:cubicBezTo>
                    <a:pt x="1381" y="2014"/>
                    <a:pt x="1387" y="2011"/>
                    <a:pt x="1388" y="2015"/>
                  </a:cubicBezTo>
                  <a:cubicBezTo>
                    <a:pt x="1393" y="2011"/>
                    <a:pt x="1416" y="2002"/>
                    <a:pt x="1415" y="2016"/>
                  </a:cubicBezTo>
                  <a:cubicBezTo>
                    <a:pt x="1397" y="2020"/>
                    <a:pt x="1389" y="2021"/>
                    <a:pt x="1377" y="2020"/>
                  </a:cubicBezTo>
                  <a:cubicBezTo>
                    <a:pt x="1375" y="2015"/>
                    <a:pt x="1380" y="2015"/>
                    <a:pt x="1383" y="2014"/>
                  </a:cubicBezTo>
                  <a:cubicBezTo>
                    <a:pt x="1381" y="2009"/>
                    <a:pt x="1369" y="2017"/>
                    <a:pt x="1366" y="2013"/>
                  </a:cubicBezTo>
                  <a:cubicBezTo>
                    <a:pt x="1369" y="2006"/>
                    <a:pt x="1373" y="2010"/>
                    <a:pt x="1382" y="2008"/>
                  </a:cubicBezTo>
                  <a:close/>
                  <a:moveTo>
                    <a:pt x="1423" y="2090"/>
                  </a:moveTo>
                  <a:cubicBezTo>
                    <a:pt x="1421" y="2096"/>
                    <a:pt x="1415" y="2086"/>
                    <a:pt x="1415" y="2080"/>
                  </a:cubicBezTo>
                  <a:cubicBezTo>
                    <a:pt x="1422" y="2077"/>
                    <a:pt x="1420" y="2087"/>
                    <a:pt x="1429" y="2082"/>
                  </a:cubicBezTo>
                  <a:cubicBezTo>
                    <a:pt x="1435" y="2091"/>
                    <a:pt x="1414" y="2088"/>
                    <a:pt x="1423" y="2090"/>
                  </a:cubicBezTo>
                  <a:close/>
                  <a:moveTo>
                    <a:pt x="1337" y="1831"/>
                  </a:moveTo>
                  <a:cubicBezTo>
                    <a:pt x="1340" y="1823"/>
                    <a:pt x="1345" y="1835"/>
                    <a:pt x="1352" y="1830"/>
                  </a:cubicBezTo>
                  <a:cubicBezTo>
                    <a:pt x="1352" y="1832"/>
                    <a:pt x="1354" y="1833"/>
                    <a:pt x="1355" y="1834"/>
                  </a:cubicBezTo>
                  <a:cubicBezTo>
                    <a:pt x="1359" y="1837"/>
                    <a:pt x="1341" y="1832"/>
                    <a:pt x="1337" y="1831"/>
                  </a:cubicBezTo>
                  <a:close/>
                  <a:moveTo>
                    <a:pt x="1295" y="2031"/>
                  </a:moveTo>
                  <a:cubicBezTo>
                    <a:pt x="1293" y="2023"/>
                    <a:pt x="1285" y="2034"/>
                    <a:pt x="1285" y="2023"/>
                  </a:cubicBezTo>
                  <a:cubicBezTo>
                    <a:pt x="1299" y="2019"/>
                    <a:pt x="1305" y="2020"/>
                    <a:pt x="1307" y="2029"/>
                  </a:cubicBezTo>
                  <a:cubicBezTo>
                    <a:pt x="1308" y="2023"/>
                    <a:pt x="1321" y="2025"/>
                    <a:pt x="1324" y="2020"/>
                  </a:cubicBezTo>
                  <a:cubicBezTo>
                    <a:pt x="1330" y="2020"/>
                    <a:pt x="1327" y="2029"/>
                    <a:pt x="1326" y="2031"/>
                  </a:cubicBezTo>
                  <a:cubicBezTo>
                    <a:pt x="1339" y="2025"/>
                    <a:pt x="1344" y="2019"/>
                    <a:pt x="1355" y="2015"/>
                  </a:cubicBezTo>
                  <a:cubicBezTo>
                    <a:pt x="1352" y="2014"/>
                    <a:pt x="1351" y="2011"/>
                    <a:pt x="1351" y="2007"/>
                  </a:cubicBezTo>
                  <a:cubicBezTo>
                    <a:pt x="1358" y="2006"/>
                    <a:pt x="1358" y="2006"/>
                    <a:pt x="1358" y="2006"/>
                  </a:cubicBezTo>
                  <a:cubicBezTo>
                    <a:pt x="1361" y="2012"/>
                    <a:pt x="1357" y="2014"/>
                    <a:pt x="1355" y="2017"/>
                  </a:cubicBezTo>
                  <a:cubicBezTo>
                    <a:pt x="1361" y="2022"/>
                    <a:pt x="1364" y="2019"/>
                    <a:pt x="1372" y="2016"/>
                  </a:cubicBezTo>
                  <a:cubicBezTo>
                    <a:pt x="1371" y="2026"/>
                    <a:pt x="1356" y="2029"/>
                    <a:pt x="1341" y="2030"/>
                  </a:cubicBezTo>
                  <a:cubicBezTo>
                    <a:pt x="1334" y="2031"/>
                    <a:pt x="1326" y="2032"/>
                    <a:pt x="1320" y="2033"/>
                  </a:cubicBezTo>
                  <a:cubicBezTo>
                    <a:pt x="1315" y="2034"/>
                    <a:pt x="1311" y="2036"/>
                    <a:pt x="1310" y="2040"/>
                  </a:cubicBezTo>
                  <a:cubicBezTo>
                    <a:pt x="1297" y="2040"/>
                    <a:pt x="1285" y="2038"/>
                    <a:pt x="1276" y="2033"/>
                  </a:cubicBezTo>
                  <a:cubicBezTo>
                    <a:pt x="1276" y="2030"/>
                    <a:pt x="1288" y="2033"/>
                    <a:pt x="1295" y="2031"/>
                  </a:cubicBezTo>
                  <a:close/>
                  <a:moveTo>
                    <a:pt x="1321" y="1827"/>
                  </a:moveTo>
                  <a:cubicBezTo>
                    <a:pt x="1322" y="1824"/>
                    <a:pt x="1325" y="1822"/>
                    <a:pt x="1327" y="1820"/>
                  </a:cubicBezTo>
                  <a:cubicBezTo>
                    <a:pt x="1320" y="1808"/>
                    <a:pt x="1310" y="1832"/>
                    <a:pt x="1305" y="1817"/>
                  </a:cubicBezTo>
                  <a:cubicBezTo>
                    <a:pt x="1311" y="1817"/>
                    <a:pt x="1312" y="1813"/>
                    <a:pt x="1316" y="1813"/>
                  </a:cubicBezTo>
                  <a:cubicBezTo>
                    <a:pt x="1298" y="1811"/>
                    <a:pt x="1290" y="1819"/>
                    <a:pt x="1271" y="1826"/>
                  </a:cubicBezTo>
                  <a:cubicBezTo>
                    <a:pt x="1272" y="1824"/>
                    <a:pt x="1272" y="1821"/>
                    <a:pt x="1271" y="1817"/>
                  </a:cubicBezTo>
                  <a:cubicBezTo>
                    <a:pt x="1264" y="1817"/>
                    <a:pt x="1263" y="1827"/>
                    <a:pt x="1258" y="1819"/>
                  </a:cubicBezTo>
                  <a:cubicBezTo>
                    <a:pt x="1257" y="1821"/>
                    <a:pt x="1256" y="1823"/>
                    <a:pt x="1255" y="1826"/>
                  </a:cubicBezTo>
                  <a:cubicBezTo>
                    <a:pt x="1251" y="1828"/>
                    <a:pt x="1245" y="1826"/>
                    <a:pt x="1241" y="1824"/>
                  </a:cubicBezTo>
                  <a:cubicBezTo>
                    <a:pt x="1236" y="1822"/>
                    <a:pt x="1232" y="1821"/>
                    <a:pt x="1229" y="1826"/>
                  </a:cubicBezTo>
                  <a:cubicBezTo>
                    <a:pt x="1225" y="1814"/>
                    <a:pt x="1246" y="1824"/>
                    <a:pt x="1249" y="1813"/>
                  </a:cubicBezTo>
                  <a:cubicBezTo>
                    <a:pt x="1259" y="1817"/>
                    <a:pt x="1269" y="1814"/>
                    <a:pt x="1278" y="1811"/>
                  </a:cubicBezTo>
                  <a:cubicBezTo>
                    <a:pt x="1287" y="1807"/>
                    <a:pt x="1296" y="1802"/>
                    <a:pt x="1303" y="1802"/>
                  </a:cubicBezTo>
                  <a:cubicBezTo>
                    <a:pt x="1305" y="1801"/>
                    <a:pt x="1304" y="1799"/>
                    <a:pt x="1303" y="1800"/>
                  </a:cubicBezTo>
                  <a:cubicBezTo>
                    <a:pt x="1314" y="1791"/>
                    <a:pt x="1318" y="1806"/>
                    <a:pt x="1328" y="1804"/>
                  </a:cubicBezTo>
                  <a:cubicBezTo>
                    <a:pt x="1328" y="1807"/>
                    <a:pt x="1323" y="1807"/>
                    <a:pt x="1321" y="1808"/>
                  </a:cubicBezTo>
                  <a:cubicBezTo>
                    <a:pt x="1329" y="1810"/>
                    <a:pt x="1325" y="1815"/>
                    <a:pt x="1330" y="1824"/>
                  </a:cubicBezTo>
                  <a:cubicBezTo>
                    <a:pt x="1324" y="1823"/>
                    <a:pt x="1325" y="1827"/>
                    <a:pt x="1321" y="1827"/>
                  </a:cubicBezTo>
                  <a:close/>
                  <a:moveTo>
                    <a:pt x="1301" y="2006"/>
                  </a:moveTo>
                  <a:cubicBezTo>
                    <a:pt x="1298" y="1999"/>
                    <a:pt x="1308" y="2003"/>
                    <a:pt x="1305" y="1997"/>
                  </a:cubicBezTo>
                  <a:cubicBezTo>
                    <a:pt x="1301" y="1993"/>
                    <a:pt x="1288" y="2000"/>
                    <a:pt x="1284" y="1993"/>
                  </a:cubicBezTo>
                  <a:cubicBezTo>
                    <a:pt x="1292" y="1992"/>
                    <a:pt x="1305" y="1990"/>
                    <a:pt x="1317" y="1988"/>
                  </a:cubicBezTo>
                  <a:cubicBezTo>
                    <a:pt x="1330" y="1987"/>
                    <a:pt x="1343" y="1987"/>
                    <a:pt x="1353" y="1991"/>
                  </a:cubicBezTo>
                  <a:cubicBezTo>
                    <a:pt x="1345" y="1995"/>
                    <a:pt x="1337" y="2000"/>
                    <a:pt x="1328" y="2004"/>
                  </a:cubicBezTo>
                  <a:cubicBezTo>
                    <a:pt x="1324" y="2006"/>
                    <a:pt x="1320" y="2007"/>
                    <a:pt x="1315" y="2007"/>
                  </a:cubicBezTo>
                  <a:cubicBezTo>
                    <a:pt x="1311" y="2008"/>
                    <a:pt x="1306" y="2007"/>
                    <a:pt x="1301" y="2006"/>
                  </a:cubicBezTo>
                  <a:close/>
                  <a:moveTo>
                    <a:pt x="1286" y="1800"/>
                  </a:moveTo>
                  <a:cubicBezTo>
                    <a:pt x="1288" y="1795"/>
                    <a:pt x="1293" y="1791"/>
                    <a:pt x="1301" y="1791"/>
                  </a:cubicBezTo>
                  <a:cubicBezTo>
                    <a:pt x="1297" y="1795"/>
                    <a:pt x="1291" y="1797"/>
                    <a:pt x="1286" y="1800"/>
                  </a:cubicBezTo>
                  <a:close/>
                  <a:moveTo>
                    <a:pt x="1303" y="2095"/>
                  </a:moveTo>
                  <a:cubicBezTo>
                    <a:pt x="1304" y="2101"/>
                    <a:pt x="1296" y="2101"/>
                    <a:pt x="1296" y="2107"/>
                  </a:cubicBezTo>
                  <a:cubicBezTo>
                    <a:pt x="1286" y="2106"/>
                    <a:pt x="1297" y="2097"/>
                    <a:pt x="1303" y="2095"/>
                  </a:cubicBezTo>
                  <a:close/>
                  <a:moveTo>
                    <a:pt x="1263" y="1923"/>
                  </a:moveTo>
                  <a:cubicBezTo>
                    <a:pt x="1259" y="1915"/>
                    <a:pt x="1248" y="1916"/>
                    <a:pt x="1241" y="1912"/>
                  </a:cubicBezTo>
                  <a:cubicBezTo>
                    <a:pt x="1247" y="1920"/>
                    <a:pt x="1211" y="1925"/>
                    <a:pt x="1210" y="1914"/>
                  </a:cubicBezTo>
                  <a:cubicBezTo>
                    <a:pt x="1216" y="1912"/>
                    <a:pt x="1224" y="1910"/>
                    <a:pt x="1231" y="1909"/>
                  </a:cubicBezTo>
                  <a:cubicBezTo>
                    <a:pt x="1239" y="1908"/>
                    <a:pt x="1247" y="1908"/>
                    <a:pt x="1253" y="1911"/>
                  </a:cubicBezTo>
                  <a:cubicBezTo>
                    <a:pt x="1256" y="1910"/>
                    <a:pt x="1255" y="1907"/>
                    <a:pt x="1255" y="1904"/>
                  </a:cubicBezTo>
                  <a:cubicBezTo>
                    <a:pt x="1263" y="1903"/>
                    <a:pt x="1268" y="1905"/>
                    <a:pt x="1272" y="1909"/>
                  </a:cubicBezTo>
                  <a:cubicBezTo>
                    <a:pt x="1272" y="1911"/>
                    <a:pt x="1269" y="1911"/>
                    <a:pt x="1266" y="1912"/>
                  </a:cubicBezTo>
                  <a:cubicBezTo>
                    <a:pt x="1267" y="1915"/>
                    <a:pt x="1271" y="1913"/>
                    <a:pt x="1275" y="1913"/>
                  </a:cubicBezTo>
                  <a:cubicBezTo>
                    <a:pt x="1278" y="1915"/>
                    <a:pt x="1261" y="1917"/>
                    <a:pt x="1263" y="1925"/>
                  </a:cubicBezTo>
                  <a:cubicBezTo>
                    <a:pt x="1261" y="1925"/>
                    <a:pt x="1262" y="1923"/>
                    <a:pt x="1263" y="1923"/>
                  </a:cubicBezTo>
                  <a:close/>
                  <a:moveTo>
                    <a:pt x="1266" y="2175"/>
                  </a:moveTo>
                  <a:cubicBezTo>
                    <a:pt x="1273" y="2178"/>
                    <a:pt x="1278" y="2184"/>
                    <a:pt x="1280" y="2174"/>
                  </a:cubicBezTo>
                  <a:cubicBezTo>
                    <a:pt x="1283" y="2175"/>
                    <a:pt x="1285" y="2178"/>
                    <a:pt x="1286" y="2182"/>
                  </a:cubicBezTo>
                  <a:cubicBezTo>
                    <a:pt x="1277" y="2179"/>
                    <a:pt x="1260" y="2189"/>
                    <a:pt x="1266" y="2175"/>
                  </a:cubicBezTo>
                  <a:close/>
                  <a:moveTo>
                    <a:pt x="1217" y="1757"/>
                  </a:moveTo>
                  <a:cubicBezTo>
                    <a:pt x="1225" y="1756"/>
                    <a:pt x="1225" y="1753"/>
                    <a:pt x="1230" y="1758"/>
                  </a:cubicBezTo>
                  <a:cubicBezTo>
                    <a:pt x="1226" y="1766"/>
                    <a:pt x="1219" y="1759"/>
                    <a:pt x="1213" y="1764"/>
                  </a:cubicBezTo>
                  <a:cubicBezTo>
                    <a:pt x="1206" y="1760"/>
                    <a:pt x="1222" y="1764"/>
                    <a:pt x="1217" y="1757"/>
                  </a:cubicBezTo>
                  <a:close/>
                  <a:moveTo>
                    <a:pt x="1236" y="1905"/>
                  </a:moveTo>
                  <a:cubicBezTo>
                    <a:pt x="1228" y="1909"/>
                    <a:pt x="1227" y="1903"/>
                    <a:pt x="1222" y="1902"/>
                  </a:cubicBezTo>
                  <a:cubicBezTo>
                    <a:pt x="1218" y="1901"/>
                    <a:pt x="1237" y="1895"/>
                    <a:pt x="1236" y="1905"/>
                  </a:cubicBezTo>
                  <a:close/>
                  <a:moveTo>
                    <a:pt x="1192" y="2233"/>
                  </a:moveTo>
                  <a:cubicBezTo>
                    <a:pt x="1191" y="2225"/>
                    <a:pt x="1183" y="2223"/>
                    <a:pt x="1174" y="2222"/>
                  </a:cubicBezTo>
                  <a:cubicBezTo>
                    <a:pt x="1165" y="2221"/>
                    <a:pt x="1154" y="2220"/>
                    <a:pt x="1147" y="2217"/>
                  </a:cubicBezTo>
                  <a:cubicBezTo>
                    <a:pt x="1159" y="2214"/>
                    <a:pt x="1171" y="2214"/>
                    <a:pt x="1192" y="2216"/>
                  </a:cubicBezTo>
                  <a:cubicBezTo>
                    <a:pt x="1191" y="2218"/>
                    <a:pt x="1192" y="2219"/>
                    <a:pt x="1194" y="2220"/>
                  </a:cubicBezTo>
                  <a:cubicBezTo>
                    <a:pt x="1183" y="2224"/>
                    <a:pt x="1200" y="2226"/>
                    <a:pt x="1192" y="2233"/>
                  </a:cubicBezTo>
                  <a:close/>
                  <a:moveTo>
                    <a:pt x="1183" y="2205"/>
                  </a:moveTo>
                  <a:cubicBezTo>
                    <a:pt x="1180" y="2205"/>
                    <a:pt x="1181" y="2209"/>
                    <a:pt x="1181" y="2211"/>
                  </a:cubicBezTo>
                  <a:cubicBezTo>
                    <a:pt x="1171" y="2212"/>
                    <a:pt x="1165" y="2208"/>
                    <a:pt x="1156" y="2207"/>
                  </a:cubicBezTo>
                  <a:cubicBezTo>
                    <a:pt x="1163" y="2198"/>
                    <a:pt x="1115" y="2209"/>
                    <a:pt x="1112" y="2195"/>
                  </a:cubicBezTo>
                  <a:cubicBezTo>
                    <a:pt x="1131" y="2200"/>
                    <a:pt x="1137" y="2190"/>
                    <a:pt x="1150" y="2198"/>
                  </a:cubicBezTo>
                  <a:cubicBezTo>
                    <a:pt x="1150" y="2189"/>
                    <a:pt x="1171" y="2196"/>
                    <a:pt x="1178" y="2201"/>
                  </a:cubicBezTo>
                  <a:cubicBezTo>
                    <a:pt x="1183" y="2199"/>
                    <a:pt x="1178" y="2197"/>
                    <a:pt x="1178" y="2194"/>
                  </a:cubicBezTo>
                  <a:cubicBezTo>
                    <a:pt x="1184" y="2189"/>
                    <a:pt x="1183" y="2208"/>
                    <a:pt x="1192" y="2209"/>
                  </a:cubicBezTo>
                  <a:cubicBezTo>
                    <a:pt x="1191" y="2214"/>
                    <a:pt x="1179" y="2211"/>
                    <a:pt x="1183" y="2205"/>
                  </a:cubicBezTo>
                  <a:close/>
                  <a:moveTo>
                    <a:pt x="1133" y="1835"/>
                  </a:moveTo>
                  <a:cubicBezTo>
                    <a:pt x="1136" y="1831"/>
                    <a:pt x="1140" y="1826"/>
                    <a:pt x="1141" y="1818"/>
                  </a:cubicBezTo>
                  <a:cubicBezTo>
                    <a:pt x="1146" y="1825"/>
                    <a:pt x="1155" y="1819"/>
                    <a:pt x="1163" y="1825"/>
                  </a:cubicBezTo>
                  <a:cubicBezTo>
                    <a:pt x="1161" y="1825"/>
                    <a:pt x="1158" y="1831"/>
                    <a:pt x="1154" y="1827"/>
                  </a:cubicBezTo>
                  <a:cubicBezTo>
                    <a:pt x="1151" y="1828"/>
                    <a:pt x="1154" y="1831"/>
                    <a:pt x="1156" y="1832"/>
                  </a:cubicBezTo>
                  <a:cubicBezTo>
                    <a:pt x="1152" y="1839"/>
                    <a:pt x="1139" y="1839"/>
                    <a:pt x="1133" y="1835"/>
                  </a:cubicBezTo>
                  <a:close/>
                  <a:moveTo>
                    <a:pt x="1150" y="1769"/>
                  </a:moveTo>
                  <a:cubicBezTo>
                    <a:pt x="1148" y="1768"/>
                    <a:pt x="1149" y="1766"/>
                    <a:pt x="1150" y="1766"/>
                  </a:cubicBezTo>
                  <a:cubicBezTo>
                    <a:pt x="1150" y="1764"/>
                    <a:pt x="1150" y="1762"/>
                    <a:pt x="1148" y="1762"/>
                  </a:cubicBezTo>
                  <a:cubicBezTo>
                    <a:pt x="1150" y="1760"/>
                    <a:pt x="1153" y="1762"/>
                    <a:pt x="1159" y="1760"/>
                  </a:cubicBezTo>
                  <a:cubicBezTo>
                    <a:pt x="1159" y="1765"/>
                    <a:pt x="1157" y="1766"/>
                    <a:pt x="1157" y="1769"/>
                  </a:cubicBezTo>
                  <a:cubicBezTo>
                    <a:pt x="1154" y="1771"/>
                    <a:pt x="1151" y="1762"/>
                    <a:pt x="1150" y="1769"/>
                  </a:cubicBezTo>
                  <a:close/>
                  <a:moveTo>
                    <a:pt x="1085" y="1770"/>
                  </a:moveTo>
                  <a:cubicBezTo>
                    <a:pt x="1082" y="1766"/>
                    <a:pt x="1085" y="1768"/>
                    <a:pt x="1086" y="1762"/>
                  </a:cubicBezTo>
                  <a:cubicBezTo>
                    <a:pt x="1082" y="1763"/>
                    <a:pt x="1077" y="1769"/>
                    <a:pt x="1073" y="1762"/>
                  </a:cubicBezTo>
                  <a:cubicBezTo>
                    <a:pt x="1083" y="1759"/>
                    <a:pt x="1093" y="1758"/>
                    <a:pt x="1104" y="1758"/>
                  </a:cubicBezTo>
                  <a:cubicBezTo>
                    <a:pt x="1116" y="1758"/>
                    <a:pt x="1128" y="1759"/>
                    <a:pt x="1142" y="1760"/>
                  </a:cubicBezTo>
                  <a:cubicBezTo>
                    <a:pt x="1139" y="1770"/>
                    <a:pt x="1131" y="1763"/>
                    <a:pt x="1126" y="1765"/>
                  </a:cubicBezTo>
                  <a:cubicBezTo>
                    <a:pt x="1125" y="1770"/>
                    <a:pt x="1127" y="1772"/>
                    <a:pt x="1130" y="1772"/>
                  </a:cubicBezTo>
                  <a:cubicBezTo>
                    <a:pt x="1131" y="1777"/>
                    <a:pt x="1124" y="1773"/>
                    <a:pt x="1122" y="1774"/>
                  </a:cubicBezTo>
                  <a:cubicBezTo>
                    <a:pt x="1122" y="1768"/>
                    <a:pt x="1125" y="1770"/>
                    <a:pt x="1122" y="1765"/>
                  </a:cubicBezTo>
                  <a:cubicBezTo>
                    <a:pt x="1116" y="1769"/>
                    <a:pt x="1109" y="1769"/>
                    <a:pt x="1103" y="1769"/>
                  </a:cubicBezTo>
                  <a:cubicBezTo>
                    <a:pt x="1097" y="1768"/>
                    <a:pt x="1092" y="1765"/>
                    <a:pt x="1088" y="1762"/>
                  </a:cubicBezTo>
                  <a:cubicBezTo>
                    <a:pt x="1089" y="1768"/>
                    <a:pt x="1092" y="1770"/>
                    <a:pt x="1097" y="1767"/>
                  </a:cubicBezTo>
                  <a:cubicBezTo>
                    <a:pt x="1096" y="1778"/>
                    <a:pt x="1092" y="1769"/>
                    <a:pt x="1085" y="1770"/>
                  </a:cubicBezTo>
                  <a:close/>
                  <a:moveTo>
                    <a:pt x="1131" y="1829"/>
                  </a:moveTo>
                  <a:cubicBezTo>
                    <a:pt x="1135" y="1834"/>
                    <a:pt x="1117" y="1839"/>
                    <a:pt x="1116" y="1832"/>
                  </a:cubicBezTo>
                  <a:cubicBezTo>
                    <a:pt x="1121" y="1824"/>
                    <a:pt x="1127" y="1831"/>
                    <a:pt x="1131" y="1822"/>
                  </a:cubicBezTo>
                  <a:cubicBezTo>
                    <a:pt x="1138" y="1824"/>
                    <a:pt x="1125" y="1834"/>
                    <a:pt x="1131" y="1829"/>
                  </a:cubicBezTo>
                  <a:close/>
                  <a:moveTo>
                    <a:pt x="1030" y="1841"/>
                  </a:moveTo>
                  <a:cubicBezTo>
                    <a:pt x="1037" y="1844"/>
                    <a:pt x="1045" y="1845"/>
                    <a:pt x="1052" y="1846"/>
                  </a:cubicBezTo>
                  <a:cubicBezTo>
                    <a:pt x="1059" y="1847"/>
                    <a:pt x="1066" y="1848"/>
                    <a:pt x="1073" y="1848"/>
                  </a:cubicBezTo>
                  <a:cubicBezTo>
                    <a:pt x="1080" y="1849"/>
                    <a:pt x="1087" y="1849"/>
                    <a:pt x="1093" y="1851"/>
                  </a:cubicBezTo>
                  <a:cubicBezTo>
                    <a:pt x="1100" y="1852"/>
                    <a:pt x="1106" y="1853"/>
                    <a:pt x="1112" y="1856"/>
                  </a:cubicBezTo>
                  <a:cubicBezTo>
                    <a:pt x="1102" y="1864"/>
                    <a:pt x="1098" y="1854"/>
                    <a:pt x="1093" y="1856"/>
                  </a:cubicBezTo>
                  <a:cubicBezTo>
                    <a:pt x="1090" y="1859"/>
                    <a:pt x="1092" y="1861"/>
                    <a:pt x="1092" y="1867"/>
                  </a:cubicBezTo>
                  <a:cubicBezTo>
                    <a:pt x="1105" y="1864"/>
                    <a:pt x="1112" y="1870"/>
                    <a:pt x="1123" y="1869"/>
                  </a:cubicBezTo>
                  <a:cubicBezTo>
                    <a:pt x="1123" y="1877"/>
                    <a:pt x="1114" y="1873"/>
                    <a:pt x="1111" y="1877"/>
                  </a:cubicBezTo>
                  <a:cubicBezTo>
                    <a:pt x="1102" y="1869"/>
                    <a:pt x="1100" y="1879"/>
                    <a:pt x="1089" y="1873"/>
                  </a:cubicBezTo>
                  <a:cubicBezTo>
                    <a:pt x="1088" y="1887"/>
                    <a:pt x="1107" y="1878"/>
                    <a:pt x="1104" y="1890"/>
                  </a:cubicBezTo>
                  <a:cubicBezTo>
                    <a:pt x="1108" y="1890"/>
                    <a:pt x="1110" y="1888"/>
                    <a:pt x="1110" y="1884"/>
                  </a:cubicBezTo>
                  <a:cubicBezTo>
                    <a:pt x="1116" y="1889"/>
                    <a:pt x="1112" y="1896"/>
                    <a:pt x="1121" y="1900"/>
                  </a:cubicBezTo>
                  <a:cubicBezTo>
                    <a:pt x="1121" y="1906"/>
                    <a:pt x="1108" y="1903"/>
                    <a:pt x="1109" y="1897"/>
                  </a:cubicBezTo>
                  <a:cubicBezTo>
                    <a:pt x="1119" y="1901"/>
                    <a:pt x="1109" y="1888"/>
                    <a:pt x="1099" y="1892"/>
                  </a:cubicBezTo>
                  <a:cubicBezTo>
                    <a:pt x="1102" y="1898"/>
                    <a:pt x="1105" y="1902"/>
                    <a:pt x="1111" y="1906"/>
                  </a:cubicBezTo>
                  <a:cubicBezTo>
                    <a:pt x="1106" y="1908"/>
                    <a:pt x="1101" y="1908"/>
                    <a:pt x="1096" y="1908"/>
                  </a:cubicBezTo>
                  <a:cubicBezTo>
                    <a:pt x="1091" y="1909"/>
                    <a:pt x="1086" y="1909"/>
                    <a:pt x="1081" y="1912"/>
                  </a:cubicBezTo>
                  <a:cubicBezTo>
                    <a:pt x="1081" y="1908"/>
                    <a:pt x="1083" y="1908"/>
                    <a:pt x="1084" y="1906"/>
                  </a:cubicBezTo>
                  <a:cubicBezTo>
                    <a:pt x="1076" y="1903"/>
                    <a:pt x="1074" y="1908"/>
                    <a:pt x="1067" y="1906"/>
                  </a:cubicBezTo>
                  <a:cubicBezTo>
                    <a:pt x="1067" y="1902"/>
                    <a:pt x="1069" y="1900"/>
                    <a:pt x="1072" y="1900"/>
                  </a:cubicBezTo>
                  <a:cubicBezTo>
                    <a:pt x="1071" y="1897"/>
                    <a:pt x="1067" y="1897"/>
                    <a:pt x="1069" y="1893"/>
                  </a:cubicBezTo>
                  <a:cubicBezTo>
                    <a:pt x="1065" y="1893"/>
                    <a:pt x="1063" y="1896"/>
                    <a:pt x="1063" y="1901"/>
                  </a:cubicBezTo>
                  <a:cubicBezTo>
                    <a:pt x="1059" y="1898"/>
                    <a:pt x="1056" y="1894"/>
                    <a:pt x="1048" y="1895"/>
                  </a:cubicBezTo>
                  <a:cubicBezTo>
                    <a:pt x="1052" y="1891"/>
                    <a:pt x="1063" y="1886"/>
                    <a:pt x="1067" y="1890"/>
                  </a:cubicBezTo>
                  <a:cubicBezTo>
                    <a:pt x="1069" y="1890"/>
                    <a:pt x="1069" y="1886"/>
                    <a:pt x="1071" y="1887"/>
                  </a:cubicBezTo>
                  <a:cubicBezTo>
                    <a:pt x="1068" y="1882"/>
                    <a:pt x="1063" y="1884"/>
                    <a:pt x="1057" y="1886"/>
                  </a:cubicBezTo>
                  <a:cubicBezTo>
                    <a:pt x="1054" y="1887"/>
                    <a:pt x="1051" y="1889"/>
                    <a:pt x="1047" y="1889"/>
                  </a:cubicBezTo>
                  <a:cubicBezTo>
                    <a:pt x="1044" y="1889"/>
                    <a:pt x="1041" y="1889"/>
                    <a:pt x="1039" y="1887"/>
                  </a:cubicBezTo>
                  <a:cubicBezTo>
                    <a:pt x="1037" y="1892"/>
                    <a:pt x="1046" y="1890"/>
                    <a:pt x="1043" y="1896"/>
                  </a:cubicBezTo>
                  <a:cubicBezTo>
                    <a:pt x="1034" y="1900"/>
                    <a:pt x="1029" y="1896"/>
                    <a:pt x="1017" y="1894"/>
                  </a:cubicBezTo>
                  <a:cubicBezTo>
                    <a:pt x="1020" y="1892"/>
                    <a:pt x="1023" y="1890"/>
                    <a:pt x="1026" y="1887"/>
                  </a:cubicBezTo>
                  <a:cubicBezTo>
                    <a:pt x="1022" y="1885"/>
                    <a:pt x="1018" y="1883"/>
                    <a:pt x="1014" y="1882"/>
                  </a:cubicBezTo>
                  <a:cubicBezTo>
                    <a:pt x="1010" y="1881"/>
                    <a:pt x="1006" y="1880"/>
                    <a:pt x="1002" y="1879"/>
                  </a:cubicBezTo>
                  <a:cubicBezTo>
                    <a:pt x="993" y="1877"/>
                    <a:pt x="984" y="1875"/>
                    <a:pt x="973" y="1872"/>
                  </a:cubicBezTo>
                  <a:cubicBezTo>
                    <a:pt x="974" y="1859"/>
                    <a:pt x="1002" y="1875"/>
                    <a:pt x="999" y="1866"/>
                  </a:cubicBezTo>
                  <a:cubicBezTo>
                    <a:pt x="1000" y="1862"/>
                    <a:pt x="1007" y="1869"/>
                    <a:pt x="1004" y="1874"/>
                  </a:cubicBezTo>
                  <a:cubicBezTo>
                    <a:pt x="1009" y="1873"/>
                    <a:pt x="1015" y="1874"/>
                    <a:pt x="1019" y="1879"/>
                  </a:cubicBezTo>
                  <a:cubicBezTo>
                    <a:pt x="1025" y="1876"/>
                    <a:pt x="1031" y="1873"/>
                    <a:pt x="1038" y="1873"/>
                  </a:cubicBezTo>
                  <a:cubicBezTo>
                    <a:pt x="1044" y="1873"/>
                    <a:pt x="1051" y="1875"/>
                    <a:pt x="1058" y="1879"/>
                  </a:cubicBezTo>
                  <a:cubicBezTo>
                    <a:pt x="1061" y="1876"/>
                    <a:pt x="1063" y="1873"/>
                    <a:pt x="1069" y="1875"/>
                  </a:cubicBezTo>
                  <a:cubicBezTo>
                    <a:pt x="1068" y="1872"/>
                    <a:pt x="1066" y="1872"/>
                    <a:pt x="1065" y="1868"/>
                  </a:cubicBezTo>
                  <a:cubicBezTo>
                    <a:pt x="1060" y="1867"/>
                    <a:pt x="1063" y="1877"/>
                    <a:pt x="1057" y="1874"/>
                  </a:cubicBezTo>
                  <a:cubicBezTo>
                    <a:pt x="1055" y="1867"/>
                    <a:pt x="1053" y="1863"/>
                    <a:pt x="1050" y="1859"/>
                  </a:cubicBezTo>
                  <a:cubicBezTo>
                    <a:pt x="1047" y="1855"/>
                    <a:pt x="1042" y="1852"/>
                    <a:pt x="1036" y="1849"/>
                  </a:cubicBezTo>
                  <a:cubicBezTo>
                    <a:pt x="1034" y="1852"/>
                    <a:pt x="1030" y="1854"/>
                    <a:pt x="1024" y="1851"/>
                  </a:cubicBezTo>
                  <a:cubicBezTo>
                    <a:pt x="1030" y="1849"/>
                    <a:pt x="1025" y="1846"/>
                    <a:pt x="1030" y="1841"/>
                  </a:cubicBezTo>
                  <a:close/>
                  <a:moveTo>
                    <a:pt x="1100" y="1833"/>
                  </a:moveTo>
                  <a:cubicBezTo>
                    <a:pt x="1095" y="1830"/>
                    <a:pt x="1102" y="1824"/>
                    <a:pt x="1107" y="1827"/>
                  </a:cubicBezTo>
                  <a:cubicBezTo>
                    <a:pt x="1106" y="1822"/>
                    <a:pt x="1102" y="1820"/>
                    <a:pt x="1106" y="1816"/>
                  </a:cubicBezTo>
                  <a:cubicBezTo>
                    <a:pt x="1104" y="1816"/>
                    <a:pt x="1102" y="1816"/>
                    <a:pt x="1102" y="1818"/>
                  </a:cubicBezTo>
                  <a:cubicBezTo>
                    <a:pt x="1097" y="1814"/>
                    <a:pt x="1109" y="1814"/>
                    <a:pt x="1107" y="1805"/>
                  </a:cubicBezTo>
                  <a:cubicBezTo>
                    <a:pt x="1110" y="1813"/>
                    <a:pt x="1115" y="1810"/>
                    <a:pt x="1121" y="1813"/>
                  </a:cubicBezTo>
                  <a:cubicBezTo>
                    <a:pt x="1114" y="1820"/>
                    <a:pt x="1117" y="1824"/>
                    <a:pt x="1111" y="1821"/>
                  </a:cubicBezTo>
                  <a:cubicBezTo>
                    <a:pt x="1107" y="1821"/>
                    <a:pt x="1113" y="1826"/>
                    <a:pt x="1110" y="1832"/>
                  </a:cubicBezTo>
                  <a:cubicBezTo>
                    <a:pt x="1108" y="1828"/>
                    <a:pt x="1103" y="1829"/>
                    <a:pt x="1100" y="1833"/>
                  </a:cubicBezTo>
                  <a:close/>
                  <a:moveTo>
                    <a:pt x="1046" y="1903"/>
                  </a:moveTo>
                  <a:cubicBezTo>
                    <a:pt x="1046" y="1907"/>
                    <a:pt x="1047" y="1909"/>
                    <a:pt x="1050" y="1910"/>
                  </a:cubicBezTo>
                  <a:cubicBezTo>
                    <a:pt x="1050" y="1913"/>
                    <a:pt x="1047" y="1914"/>
                    <a:pt x="1044" y="1914"/>
                  </a:cubicBezTo>
                  <a:cubicBezTo>
                    <a:pt x="1042" y="1914"/>
                    <a:pt x="1039" y="1914"/>
                    <a:pt x="1043" y="1916"/>
                  </a:cubicBezTo>
                  <a:cubicBezTo>
                    <a:pt x="1038" y="1914"/>
                    <a:pt x="1022" y="1914"/>
                    <a:pt x="1017" y="1905"/>
                  </a:cubicBezTo>
                  <a:cubicBezTo>
                    <a:pt x="1024" y="1895"/>
                    <a:pt x="1034" y="1906"/>
                    <a:pt x="1046" y="1903"/>
                  </a:cubicBezTo>
                  <a:close/>
                  <a:moveTo>
                    <a:pt x="894" y="2028"/>
                  </a:moveTo>
                  <a:cubicBezTo>
                    <a:pt x="895" y="2037"/>
                    <a:pt x="887" y="2033"/>
                    <a:pt x="880" y="2031"/>
                  </a:cubicBezTo>
                  <a:cubicBezTo>
                    <a:pt x="882" y="2029"/>
                    <a:pt x="883" y="2026"/>
                    <a:pt x="880" y="2025"/>
                  </a:cubicBezTo>
                  <a:cubicBezTo>
                    <a:pt x="884" y="2022"/>
                    <a:pt x="886" y="2031"/>
                    <a:pt x="894" y="2028"/>
                  </a:cubicBezTo>
                  <a:close/>
                  <a:moveTo>
                    <a:pt x="909" y="1786"/>
                  </a:moveTo>
                  <a:cubicBezTo>
                    <a:pt x="911" y="1781"/>
                    <a:pt x="915" y="1783"/>
                    <a:pt x="919" y="1784"/>
                  </a:cubicBezTo>
                  <a:cubicBezTo>
                    <a:pt x="917" y="1777"/>
                    <a:pt x="909" y="1784"/>
                    <a:pt x="903" y="1779"/>
                  </a:cubicBezTo>
                  <a:cubicBezTo>
                    <a:pt x="917" y="1768"/>
                    <a:pt x="888" y="1767"/>
                    <a:pt x="883" y="1760"/>
                  </a:cubicBezTo>
                  <a:cubicBezTo>
                    <a:pt x="883" y="1760"/>
                    <a:pt x="891" y="1753"/>
                    <a:pt x="889" y="1752"/>
                  </a:cubicBezTo>
                  <a:cubicBezTo>
                    <a:pt x="896" y="1750"/>
                    <a:pt x="903" y="1754"/>
                    <a:pt x="911" y="1758"/>
                  </a:cubicBezTo>
                  <a:cubicBezTo>
                    <a:pt x="915" y="1760"/>
                    <a:pt x="919" y="1762"/>
                    <a:pt x="923" y="1763"/>
                  </a:cubicBezTo>
                  <a:cubicBezTo>
                    <a:pt x="928" y="1765"/>
                    <a:pt x="932" y="1765"/>
                    <a:pt x="937" y="1765"/>
                  </a:cubicBezTo>
                  <a:cubicBezTo>
                    <a:pt x="936" y="1767"/>
                    <a:pt x="934" y="1766"/>
                    <a:pt x="933" y="1766"/>
                  </a:cubicBezTo>
                  <a:cubicBezTo>
                    <a:pt x="931" y="1771"/>
                    <a:pt x="935" y="1772"/>
                    <a:pt x="931" y="1777"/>
                  </a:cubicBezTo>
                  <a:cubicBezTo>
                    <a:pt x="929" y="1770"/>
                    <a:pt x="928" y="1769"/>
                    <a:pt x="920" y="1769"/>
                  </a:cubicBezTo>
                  <a:cubicBezTo>
                    <a:pt x="918" y="1774"/>
                    <a:pt x="918" y="1778"/>
                    <a:pt x="923" y="1779"/>
                  </a:cubicBezTo>
                  <a:cubicBezTo>
                    <a:pt x="926" y="1779"/>
                    <a:pt x="924" y="1775"/>
                    <a:pt x="922" y="1774"/>
                  </a:cubicBezTo>
                  <a:cubicBezTo>
                    <a:pt x="931" y="1772"/>
                    <a:pt x="932" y="1787"/>
                    <a:pt x="944" y="1781"/>
                  </a:cubicBezTo>
                  <a:cubicBezTo>
                    <a:pt x="942" y="1786"/>
                    <a:pt x="929" y="1788"/>
                    <a:pt x="940" y="1791"/>
                  </a:cubicBezTo>
                  <a:cubicBezTo>
                    <a:pt x="933" y="1794"/>
                    <a:pt x="915" y="1792"/>
                    <a:pt x="909" y="1786"/>
                  </a:cubicBezTo>
                  <a:close/>
                  <a:moveTo>
                    <a:pt x="917" y="1775"/>
                  </a:moveTo>
                  <a:cubicBezTo>
                    <a:pt x="911" y="1772"/>
                    <a:pt x="923" y="1769"/>
                    <a:pt x="918" y="1766"/>
                  </a:cubicBezTo>
                  <a:cubicBezTo>
                    <a:pt x="916" y="1771"/>
                    <a:pt x="911" y="1768"/>
                    <a:pt x="909" y="1774"/>
                  </a:cubicBezTo>
                  <a:cubicBezTo>
                    <a:pt x="910" y="1778"/>
                    <a:pt x="914" y="1777"/>
                    <a:pt x="917" y="1775"/>
                  </a:cubicBezTo>
                  <a:close/>
                  <a:moveTo>
                    <a:pt x="744" y="2148"/>
                  </a:moveTo>
                  <a:cubicBezTo>
                    <a:pt x="747" y="2144"/>
                    <a:pt x="761" y="2152"/>
                    <a:pt x="763" y="2155"/>
                  </a:cubicBezTo>
                  <a:cubicBezTo>
                    <a:pt x="760" y="2154"/>
                    <a:pt x="749" y="2153"/>
                    <a:pt x="744" y="2148"/>
                  </a:cubicBezTo>
                  <a:close/>
                  <a:moveTo>
                    <a:pt x="781" y="1907"/>
                  </a:moveTo>
                  <a:cubicBezTo>
                    <a:pt x="777" y="1909"/>
                    <a:pt x="777" y="1911"/>
                    <a:pt x="781" y="1912"/>
                  </a:cubicBezTo>
                  <a:cubicBezTo>
                    <a:pt x="777" y="1917"/>
                    <a:pt x="768" y="1909"/>
                    <a:pt x="765" y="1914"/>
                  </a:cubicBezTo>
                  <a:cubicBezTo>
                    <a:pt x="768" y="1916"/>
                    <a:pt x="771" y="1918"/>
                    <a:pt x="775" y="1920"/>
                  </a:cubicBezTo>
                  <a:cubicBezTo>
                    <a:pt x="778" y="1922"/>
                    <a:pt x="782" y="1924"/>
                    <a:pt x="785" y="1926"/>
                  </a:cubicBezTo>
                  <a:cubicBezTo>
                    <a:pt x="792" y="1928"/>
                    <a:pt x="799" y="1927"/>
                    <a:pt x="804" y="1917"/>
                  </a:cubicBezTo>
                  <a:cubicBezTo>
                    <a:pt x="811" y="1924"/>
                    <a:pt x="797" y="1937"/>
                    <a:pt x="789" y="1934"/>
                  </a:cubicBezTo>
                  <a:cubicBezTo>
                    <a:pt x="793" y="1930"/>
                    <a:pt x="776" y="1928"/>
                    <a:pt x="775" y="1931"/>
                  </a:cubicBezTo>
                  <a:cubicBezTo>
                    <a:pt x="770" y="1929"/>
                    <a:pt x="765" y="1925"/>
                    <a:pt x="761" y="1921"/>
                  </a:cubicBezTo>
                  <a:cubicBezTo>
                    <a:pt x="756" y="1917"/>
                    <a:pt x="751" y="1912"/>
                    <a:pt x="746" y="1907"/>
                  </a:cubicBezTo>
                  <a:cubicBezTo>
                    <a:pt x="754" y="1910"/>
                    <a:pt x="769" y="1917"/>
                    <a:pt x="770" y="1905"/>
                  </a:cubicBezTo>
                  <a:cubicBezTo>
                    <a:pt x="766" y="1905"/>
                    <a:pt x="763" y="1908"/>
                    <a:pt x="760" y="1909"/>
                  </a:cubicBezTo>
                  <a:cubicBezTo>
                    <a:pt x="760" y="1907"/>
                    <a:pt x="760" y="1903"/>
                    <a:pt x="758" y="1897"/>
                  </a:cubicBezTo>
                  <a:cubicBezTo>
                    <a:pt x="755" y="1900"/>
                    <a:pt x="748" y="1898"/>
                    <a:pt x="741" y="1894"/>
                  </a:cubicBezTo>
                  <a:cubicBezTo>
                    <a:pt x="734" y="1890"/>
                    <a:pt x="727" y="1884"/>
                    <a:pt x="723" y="1881"/>
                  </a:cubicBezTo>
                  <a:cubicBezTo>
                    <a:pt x="739" y="1880"/>
                    <a:pt x="736" y="1886"/>
                    <a:pt x="749" y="1895"/>
                  </a:cubicBezTo>
                  <a:cubicBezTo>
                    <a:pt x="754" y="1880"/>
                    <a:pt x="764" y="1903"/>
                    <a:pt x="781" y="1907"/>
                  </a:cubicBezTo>
                  <a:close/>
                  <a:moveTo>
                    <a:pt x="832" y="1944"/>
                  </a:moveTo>
                  <a:cubicBezTo>
                    <a:pt x="830" y="1952"/>
                    <a:pt x="822" y="1948"/>
                    <a:pt x="816" y="1948"/>
                  </a:cubicBezTo>
                  <a:cubicBezTo>
                    <a:pt x="815" y="1950"/>
                    <a:pt x="818" y="1950"/>
                    <a:pt x="819" y="1951"/>
                  </a:cubicBezTo>
                  <a:cubicBezTo>
                    <a:pt x="825" y="1956"/>
                    <a:pt x="812" y="1952"/>
                    <a:pt x="813" y="1949"/>
                  </a:cubicBezTo>
                  <a:cubicBezTo>
                    <a:pt x="814" y="1948"/>
                    <a:pt x="816" y="1946"/>
                    <a:pt x="819" y="1947"/>
                  </a:cubicBezTo>
                  <a:cubicBezTo>
                    <a:pt x="816" y="1945"/>
                    <a:pt x="814" y="1943"/>
                    <a:pt x="810" y="1941"/>
                  </a:cubicBezTo>
                  <a:cubicBezTo>
                    <a:pt x="807" y="1939"/>
                    <a:pt x="803" y="1936"/>
                    <a:pt x="798" y="1936"/>
                  </a:cubicBezTo>
                  <a:cubicBezTo>
                    <a:pt x="804" y="1934"/>
                    <a:pt x="810" y="1936"/>
                    <a:pt x="816" y="1939"/>
                  </a:cubicBezTo>
                  <a:cubicBezTo>
                    <a:pt x="822" y="1941"/>
                    <a:pt x="828" y="1944"/>
                    <a:pt x="832" y="1944"/>
                  </a:cubicBezTo>
                  <a:close/>
                  <a:moveTo>
                    <a:pt x="708" y="2117"/>
                  </a:moveTo>
                  <a:cubicBezTo>
                    <a:pt x="711" y="2122"/>
                    <a:pt x="708" y="2127"/>
                    <a:pt x="718" y="2130"/>
                  </a:cubicBezTo>
                  <a:cubicBezTo>
                    <a:pt x="717" y="2132"/>
                    <a:pt x="714" y="2131"/>
                    <a:pt x="712" y="2130"/>
                  </a:cubicBezTo>
                  <a:cubicBezTo>
                    <a:pt x="711" y="2132"/>
                    <a:pt x="712" y="2132"/>
                    <a:pt x="714" y="2133"/>
                  </a:cubicBezTo>
                  <a:cubicBezTo>
                    <a:pt x="720" y="2140"/>
                    <a:pt x="698" y="2127"/>
                    <a:pt x="710" y="2127"/>
                  </a:cubicBezTo>
                  <a:cubicBezTo>
                    <a:pt x="697" y="2122"/>
                    <a:pt x="697" y="2122"/>
                    <a:pt x="697" y="2122"/>
                  </a:cubicBezTo>
                  <a:cubicBezTo>
                    <a:pt x="690" y="2126"/>
                    <a:pt x="684" y="2125"/>
                    <a:pt x="679" y="2121"/>
                  </a:cubicBezTo>
                  <a:cubicBezTo>
                    <a:pt x="675" y="2117"/>
                    <a:pt x="671" y="2111"/>
                    <a:pt x="667" y="2106"/>
                  </a:cubicBezTo>
                  <a:cubicBezTo>
                    <a:pt x="674" y="2105"/>
                    <a:pt x="681" y="2109"/>
                    <a:pt x="688" y="2113"/>
                  </a:cubicBezTo>
                  <a:cubicBezTo>
                    <a:pt x="695" y="2116"/>
                    <a:pt x="702" y="2119"/>
                    <a:pt x="708" y="2117"/>
                  </a:cubicBezTo>
                  <a:close/>
                  <a:moveTo>
                    <a:pt x="860" y="1748"/>
                  </a:moveTo>
                  <a:cubicBezTo>
                    <a:pt x="859" y="1750"/>
                    <a:pt x="853" y="1748"/>
                    <a:pt x="847" y="1747"/>
                  </a:cubicBezTo>
                  <a:cubicBezTo>
                    <a:pt x="841" y="1745"/>
                    <a:pt x="834" y="1743"/>
                    <a:pt x="831" y="1746"/>
                  </a:cubicBezTo>
                  <a:cubicBezTo>
                    <a:pt x="831" y="1742"/>
                    <a:pt x="839" y="1742"/>
                    <a:pt x="834" y="1738"/>
                  </a:cubicBezTo>
                  <a:cubicBezTo>
                    <a:pt x="836" y="1734"/>
                    <a:pt x="841" y="1740"/>
                    <a:pt x="843" y="1740"/>
                  </a:cubicBezTo>
                  <a:cubicBezTo>
                    <a:pt x="845" y="1732"/>
                    <a:pt x="835" y="1737"/>
                    <a:pt x="832" y="1730"/>
                  </a:cubicBezTo>
                  <a:cubicBezTo>
                    <a:pt x="833" y="1726"/>
                    <a:pt x="840" y="1719"/>
                    <a:pt x="834" y="1719"/>
                  </a:cubicBezTo>
                  <a:cubicBezTo>
                    <a:pt x="838" y="1715"/>
                    <a:pt x="845" y="1723"/>
                    <a:pt x="839" y="1729"/>
                  </a:cubicBezTo>
                  <a:cubicBezTo>
                    <a:pt x="844" y="1727"/>
                    <a:pt x="846" y="1729"/>
                    <a:pt x="850" y="1732"/>
                  </a:cubicBezTo>
                  <a:cubicBezTo>
                    <a:pt x="851" y="1733"/>
                    <a:pt x="853" y="1734"/>
                    <a:pt x="855" y="1735"/>
                  </a:cubicBezTo>
                  <a:cubicBezTo>
                    <a:pt x="858" y="1735"/>
                    <a:pt x="860" y="1736"/>
                    <a:pt x="864" y="1735"/>
                  </a:cubicBezTo>
                  <a:cubicBezTo>
                    <a:pt x="864" y="1733"/>
                    <a:pt x="861" y="1732"/>
                    <a:pt x="860" y="1731"/>
                  </a:cubicBezTo>
                  <a:cubicBezTo>
                    <a:pt x="867" y="1727"/>
                    <a:pt x="866" y="1740"/>
                    <a:pt x="875" y="1740"/>
                  </a:cubicBezTo>
                  <a:cubicBezTo>
                    <a:pt x="871" y="1742"/>
                    <a:pt x="867" y="1742"/>
                    <a:pt x="862" y="1742"/>
                  </a:cubicBezTo>
                  <a:cubicBezTo>
                    <a:pt x="860" y="1742"/>
                    <a:pt x="857" y="1741"/>
                    <a:pt x="855" y="1740"/>
                  </a:cubicBezTo>
                  <a:cubicBezTo>
                    <a:pt x="852" y="1740"/>
                    <a:pt x="850" y="1738"/>
                    <a:pt x="847" y="1737"/>
                  </a:cubicBezTo>
                  <a:cubicBezTo>
                    <a:pt x="846" y="1741"/>
                    <a:pt x="848" y="1743"/>
                    <a:pt x="851" y="1744"/>
                  </a:cubicBezTo>
                  <a:cubicBezTo>
                    <a:pt x="854" y="1745"/>
                    <a:pt x="858" y="1746"/>
                    <a:pt x="860" y="1748"/>
                  </a:cubicBezTo>
                  <a:close/>
                  <a:moveTo>
                    <a:pt x="661" y="2153"/>
                  </a:moveTo>
                  <a:cubicBezTo>
                    <a:pt x="659" y="2157"/>
                    <a:pt x="659" y="2157"/>
                    <a:pt x="659" y="2157"/>
                  </a:cubicBezTo>
                  <a:cubicBezTo>
                    <a:pt x="666" y="2160"/>
                    <a:pt x="669" y="2157"/>
                    <a:pt x="676" y="2162"/>
                  </a:cubicBezTo>
                  <a:cubicBezTo>
                    <a:pt x="673" y="2164"/>
                    <a:pt x="667" y="2163"/>
                    <a:pt x="662" y="2160"/>
                  </a:cubicBezTo>
                  <a:cubicBezTo>
                    <a:pt x="656" y="2158"/>
                    <a:pt x="652" y="2153"/>
                    <a:pt x="653" y="2149"/>
                  </a:cubicBezTo>
                  <a:lnTo>
                    <a:pt x="661" y="2153"/>
                  </a:lnTo>
                  <a:close/>
                  <a:moveTo>
                    <a:pt x="492" y="1949"/>
                  </a:moveTo>
                  <a:cubicBezTo>
                    <a:pt x="493" y="1958"/>
                    <a:pt x="486" y="1949"/>
                    <a:pt x="476" y="1943"/>
                  </a:cubicBezTo>
                  <a:cubicBezTo>
                    <a:pt x="478" y="1941"/>
                    <a:pt x="478" y="1940"/>
                    <a:pt x="476" y="1938"/>
                  </a:cubicBezTo>
                  <a:cubicBezTo>
                    <a:pt x="482" y="1937"/>
                    <a:pt x="488" y="1942"/>
                    <a:pt x="495" y="1948"/>
                  </a:cubicBezTo>
                  <a:cubicBezTo>
                    <a:pt x="502" y="1953"/>
                    <a:pt x="509" y="1958"/>
                    <a:pt x="518" y="1955"/>
                  </a:cubicBezTo>
                  <a:cubicBezTo>
                    <a:pt x="520" y="1956"/>
                    <a:pt x="519" y="1957"/>
                    <a:pt x="518" y="1958"/>
                  </a:cubicBezTo>
                  <a:cubicBezTo>
                    <a:pt x="523" y="1962"/>
                    <a:pt x="523" y="1962"/>
                    <a:pt x="523" y="1962"/>
                  </a:cubicBezTo>
                  <a:cubicBezTo>
                    <a:pt x="511" y="1960"/>
                    <a:pt x="526" y="1966"/>
                    <a:pt x="530" y="1975"/>
                  </a:cubicBezTo>
                  <a:cubicBezTo>
                    <a:pt x="522" y="1974"/>
                    <a:pt x="517" y="1970"/>
                    <a:pt x="512" y="1965"/>
                  </a:cubicBezTo>
                  <a:cubicBezTo>
                    <a:pt x="507" y="1960"/>
                    <a:pt x="501" y="1954"/>
                    <a:pt x="492" y="1949"/>
                  </a:cubicBezTo>
                  <a:close/>
                  <a:moveTo>
                    <a:pt x="392" y="1819"/>
                  </a:moveTo>
                  <a:cubicBezTo>
                    <a:pt x="396" y="1824"/>
                    <a:pt x="399" y="1829"/>
                    <a:pt x="397" y="1833"/>
                  </a:cubicBezTo>
                  <a:cubicBezTo>
                    <a:pt x="411" y="1831"/>
                    <a:pt x="412" y="1843"/>
                    <a:pt x="423" y="1855"/>
                  </a:cubicBezTo>
                  <a:cubicBezTo>
                    <a:pt x="417" y="1866"/>
                    <a:pt x="403" y="1842"/>
                    <a:pt x="415" y="1845"/>
                  </a:cubicBezTo>
                  <a:cubicBezTo>
                    <a:pt x="413" y="1841"/>
                    <a:pt x="403" y="1844"/>
                    <a:pt x="407" y="1849"/>
                  </a:cubicBezTo>
                  <a:cubicBezTo>
                    <a:pt x="403" y="1847"/>
                    <a:pt x="394" y="1840"/>
                    <a:pt x="387" y="1831"/>
                  </a:cubicBezTo>
                  <a:cubicBezTo>
                    <a:pt x="383" y="1827"/>
                    <a:pt x="380" y="1822"/>
                    <a:pt x="378" y="1818"/>
                  </a:cubicBezTo>
                  <a:cubicBezTo>
                    <a:pt x="376" y="1814"/>
                    <a:pt x="375" y="1811"/>
                    <a:pt x="376" y="1809"/>
                  </a:cubicBezTo>
                  <a:cubicBezTo>
                    <a:pt x="384" y="1815"/>
                    <a:pt x="384" y="1825"/>
                    <a:pt x="392" y="1819"/>
                  </a:cubicBezTo>
                  <a:close/>
                  <a:moveTo>
                    <a:pt x="458" y="1948"/>
                  </a:moveTo>
                  <a:cubicBezTo>
                    <a:pt x="451" y="1944"/>
                    <a:pt x="454" y="1941"/>
                    <a:pt x="449" y="1938"/>
                  </a:cubicBezTo>
                  <a:cubicBezTo>
                    <a:pt x="452" y="1935"/>
                    <a:pt x="458" y="1943"/>
                    <a:pt x="460" y="1936"/>
                  </a:cubicBezTo>
                  <a:cubicBezTo>
                    <a:pt x="463" y="1939"/>
                    <a:pt x="464" y="1943"/>
                    <a:pt x="466" y="1946"/>
                  </a:cubicBezTo>
                  <a:cubicBezTo>
                    <a:pt x="462" y="1947"/>
                    <a:pt x="460" y="1937"/>
                    <a:pt x="458" y="1948"/>
                  </a:cubicBezTo>
                  <a:close/>
                  <a:moveTo>
                    <a:pt x="439" y="1795"/>
                  </a:moveTo>
                  <a:cubicBezTo>
                    <a:pt x="445" y="1796"/>
                    <a:pt x="450" y="1798"/>
                    <a:pt x="455" y="1802"/>
                  </a:cubicBezTo>
                  <a:cubicBezTo>
                    <a:pt x="460" y="1806"/>
                    <a:pt x="464" y="1810"/>
                    <a:pt x="470" y="1816"/>
                  </a:cubicBezTo>
                  <a:cubicBezTo>
                    <a:pt x="467" y="1817"/>
                    <a:pt x="463" y="1814"/>
                    <a:pt x="460" y="1812"/>
                  </a:cubicBezTo>
                  <a:cubicBezTo>
                    <a:pt x="456" y="1809"/>
                    <a:pt x="453" y="1807"/>
                    <a:pt x="450" y="1809"/>
                  </a:cubicBezTo>
                  <a:cubicBezTo>
                    <a:pt x="446" y="1814"/>
                    <a:pt x="455" y="1811"/>
                    <a:pt x="457" y="1816"/>
                  </a:cubicBezTo>
                  <a:cubicBezTo>
                    <a:pt x="446" y="1818"/>
                    <a:pt x="446" y="1802"/>
                    <a:pt x="439" y="1795"/>
                  </a:cubicBezTo>
                  <a:close/>
                  <a:moveTo>
                    <a:pt x="379" y="1767"/>
                  </a:moveTo>
                  <a:cubicBezTo>
                    <a:pt x="381" y="1765"/>
                    <a:pt x="384" y="1769"/>
                    <a:pt x="386" y="1771"/>
                  </a:cubicBezTo>
                  <a:cubicBezTo>
                    <a:pt x="386" y="1768"/>
                    <a:pt x="385" y="1765"/>
                    <a:pt x="384" y="1763"/>
                  </a:cubicBezTo>
                  <a:cubicBezTo>
                    <a:pt x="380" y="1755"/>
                    <a:pt x="377" y="1766"/>
                    <a:pt x="374" y="1758"/>
                  </a:cubicBezTo>
                  <a:cubicBezTo>
                    <a:pt x="376" y="1756"/>
                    <a:pt x="376" y="1755"/>
                    <a:pt x="376" y="1753"/>
                  </a:cubicBezTo>
                  <a:cubicBezTo>
                    <a:pt x="379" y="1750"/>
                    <a:pt x="383" y="1761"/>
                    <a:pt x="387" y="1756"/>
                  </a:cubicBezTo>
                  <a:cubicBezTo>
                    <a:pt x="384" y="1747"/>
                    <a:pt x="367" y="1743"/>
                    <a:pt x="359" y="1733"/>
                  </a:cubicBezTo>
                  <a:cubicBezTo>
                    <a:pt x="368" y="1734"/>
                    <a:pt x="379" y="1739"/>
                    <a:pt x="392" y="1752"/>
                  </a:cubicBezTo>
                  <a:cubicBezTo>
                    <a:pt x="394" y="1747"/>
                    <a:pt x="389" y="1742"/>
                    <a:pt x="384" y="1736"/>
                  </a:cubicBezTo>
                  <a:cubicBezTo>
                    <a:pt x="391" y="1735"/>
                    <a:pt x="395" y="1741"/>
                    <a:pt x="398" y="1748"/>
                  </a:cubicBezTo>
                  <a:cubicBezTo>
                    <a:pt x="402" y="1755"/>
                    <a:pt x="406" y="1762"/>
                    <a:pt x="412" y="1764"/>
                  </a:cubicBezTo>
                  <a:cubicBezTo>
                    <a:pt x="415" y="1773"/>
                    <a:pt x="403" y="1755"/>
                    <a:pt x="401" y="1761"/>
                  </a:cubicBezTo>
                  <a:cubicBezTo>
                    <a:pt x="399" y="1768"/>
                    <a:pt x="417" y="1778"/>
                    <a:pt x="416" y="1785"/>
                  </a:cubicBezTo>
                  <a:cubicBezTo>
                    <a:pt x="402" y="1785"/>
                    <a:pt x="396" y="1764"/>
                    <a:pt x="391" y="1760"/>
                  </a:cubicBezTo>
                  <a:cubicBezTo>
                    <a:pt x="392" y="1769"/>
                    <a:pt x="403" y="1791"/>
                    <a:pt x="410" y="1787"/>
                  </a:cubicBezTo>
                  <a:cubicBezTo>
                    <a:pt x="414" y="1791"/>
                    <a:pt x="411" y="1793"/>
                    <a:pt x="409" y="1796"/>
                  </a:cubicBezTo>
                  <a:cubicBezTo>
                    <a:pt x="419" y="1799"/>
                    <a:pt x="414" y="1804"/>
                    <a:pt x="422" y="1812"/>
                  </a:cubicBezTo>
                  <a:cubicBezTo>
                    <a:pt x="427" y="1805"/>
                    <a:pt x="416" y="1798"/>
                    <a:pt x="423" y="1792"/>
                  </a:cubicBezTo>
                  <a:cubicBezTo>
                    <a:pt x="433" y="1801"/>
                    <a:pt x="433" y="1801"/>
                    <a:pt x="433" y="1801"/>
                  </a:cubicBezTo>
                  <a:cubicBezTo>
                    <a:pt x="435" y="1797"/>
                    <a:pt x="424" y="1779"/>
                    <a:pt x="420" y="1785"/>
                  </a:cubicBezTo>
                  <a:cubicBezTo>
                    <a:pt x="417" y="1781"/>
                    <a:pt x="424" y="1779"/>
                    <a:pt x="419" y="1775"/>
                  </a:cubicBezTo>
                  <a:cubicBezTo>
                    <a:pt x="422" y="1773"/>
                    <a:pt x="426" y="1775"/>
                    <a:pt x="429" y="1779"/>
                  </a:cubicBezTo>
                  <a:cubicBezTo>
                    <a:pt x="433" y="1783"/>
                    <a:pt x="436" y="1787"/>
                    <a:pt x="440" y="1790"/>
                  </a:cubicBezTo>
                  <a:cubicBezTo>
                    <a:pt x="434" y="1796"/>
                    <a:pt x="434" y="1803"/>
                    <a:pt x="445" y="1810"/>
                  </a:cubicBezTo>
                  <a:cubicBezTo>
                    <a:pt x="441" y="1815"/>
                    <a:pt x="437" y="1813"/>
                    <a:pt x="433" y="1808"/>
                  </a:cubicBezTo>
                  <a:cubicBezTo>
                    <a:pt x="428" y="1813"/>
                    <a:pt x="432" y="1819"/>
                    <a:pt x="438" y="1825"/>
                  </a:cubicBezTo>
                  <a:cubicBezTo>
                    <a:pt x="446" y="1828"/>
                    <a:pt x="445" y="1813"/>
                    <a:pt x="450" y="1815"/>
                  </a:cubicBezTo>
                  <a:cubicBezTo>
                    <a:pt x="453" y="1823"/>
                    <a:pt x="454" y="1830"/>
                    <a:pt x="458" y="1837"/>
                  </a:cubicBezTo>
                  <a:cubicBezTo>
                    <a:pt x="460" y="1838"/>
                    <a:pt x="469" y="1834"/>
                    <a:pt x="466" y="1832"/>
                  </a:cubicBezTo>
                  <a:cubicBezTo>
                    <a:pt x="472" y="1831"/>
                    <a:pt x="468" y="1842"/>
                    <a:pt x="467" y="1846"/>
                  </a:cubicBezTo>
                  <a:cubicBezTo>
                    <a:pt x="478" y="1844"/>
                    <a:pt x="479" y="1858"/>
                    <a:pt x="480" y="1862"/>
                  </a:cubicBezTo>
                  <a:cubicBezTo>
                    <a:pt x="486" y="1858"/>
                    <a:pt x="497" y="1877"/>
                    <a:pt x="503" y="1870"/>
                  </a:cubicBezTo>
                  <a:cubicBezTo>
                    <a:pt x="507" y="1875"/>
                    <a:pt x="519" y="1879"/>
                    <a:pt x="512" y="1883"/>
                  </a:cubicBezTo>
                  <a:cubicBezTo>
                    <a:pt x="501" y="1874"/>
                    <a:pt x="492" y="1878"/>
                    <a:pt x="481" y="1869"/>
                  </a:cubicBezTo>
                  <a:cubicBezTo>
                    <a:pt x="484" y="1874"/>
                    <a:pt x="486" y="1874"/>
                    <a:pt x="487" y="1882"/>
                  </a:cubicBezTo>
                  <a:cubicBezTo>
                    <a:pt x="479" y="1878"/>
                    <a:pt x="471" y="1877"/>
                    <a:pt x="462" y="1864"/>
                  </a:cubicBezTo>
                  <a:cubicBezTo>
                    <a:pt x="470" y="1859"/>
                    <a:pt x="469" y="1858"/>
                    <a:pt x="466" y="1851"/>
                  </a:cubicBezTo>
                  <a:cubicBezTo>
                    <a:pt x="459" y="1846"/>
                    <a:pt x="463" y="1853"/>
                    <a:pt x="457" y="1857"/>
                  </a:cubicBezTo>
                  <a:cubicBezTo>
                    <a:pt x="451" y="1852"/>
                    <a:pt x="453" y="1848"/>
                    <a:pt x="445" y="1843"/>
                  </a:cubicBezTo>
                  <a:cubicBezTo>
                    <a:pt x="438" y="1844"/>
                    <a:pt x="441" y="1842"/>
                    <a:pt x="435" y="1839"/>
                  </a:cubicBezTo>
                  <a:cubicBezTo>
                    <a:pt x="430" y="1841"/>
                    <a:pt x="433" y="1851"/>
                    <a:pt x="437" y="1848"/>
                  </a:cubicBezTo>
                  <a:cubicBezTo>
                    <a:pt x="436" y="1855"/>
                    <a:pt x="428" y="1846"/>
                    <a:pt x="422" y="1842"/>
                  </a:cubicBezTo>
                  <a:cubicBezTo>
                    <a:pt x="423" y="1838"/>
                    <a:pt x="426" y="1840"/>
                    <a:pt x="428" y="1842"/>
                  </a:cubicBezTo>
                  <a:cubicBezTo>
                    <a:pt x="429" y="1829"/>
                    <a:pt x="413" y="1831"/>
                    <a:pt x="405" y="1825"/>
                  </a:cubicBezTo>
                  <a:cubicBezTo>
                    <a:pt x="412" y="1825"/>
                    <a:pt x="414" y="1821"/>
                    <a:pt x="407" y="1819"/>
                  </a:cubicBezTo>
                  <a:cubicBezTo>
                    <a:pt x="408" y="1810"/>
                    <a:pt x="416" y="1828"/>
                    <a:pt x="423" y="1822"/>
                  </a:cubicBezTo>
                  <a:cubicBezTo>
                    <a:pt x="422" y="1817"/>
                    <a:pt x="410" y="1812"/>
                    <a:pt x="414" y="1804"/>
                  </a:cubicBezTo>
                  <a:cubicBezTo>
                    <a:pt x="407" y="1808"/>
                    <a:pt x="390" y="1792"/>
                    <a:pt x="400" y="1790"/>
                  </a:cubicBezTo>
                  <a:cubicBezTo>
                    <a:pt x="388" y="1788"/>
                    <a:pt x="381" y="1779"/>
                    <a:pt x="379" y="1767"/>
                  </a:cubicBezTo>
                  <a:close/>
                  <a:moveTo>
                    <a:pt x="432" y="1831"/>
                  </a:moveTo>
                  <a:cubicBezTo>
                    <a:pt x="433" y="1837"/>
                    <a:pt x="441" y="1835"/>
                    <a:pt x="446" y="1835"/>
                  </a:cubicBezTo>
                  <a:cubicBezTo>
                    <a:pt x="444" y="1833"/>
                    <a:pt x="448" y="1825"/>
                    <a:pt x="442" y="1828"/>
                  </a:cubicBezTo>
                  <a:cubicBezTo>
                    <a:pt x="446" y="1836"/>
                    <a:pt x="434" y="1830"/>
                    <a:pt x="432" y="1831"/>
                  </a:cubicBezTo>
                  <a:close/>
                  <a:moveTo>
                    <a:pt x="467" y="1936"/>
                  </a:moveTo>
                  <a:cubicBezTo>
                    <a:pt x="461" y="1931"/>
                    <a:pt x="462" y="1926"/>
                    <a:pt x="459" y="1921"/>
                  </a:cubicBezTo>
                  <a:cubicBezTo>
                    <a:pt x="460" y="1920"/>
                    <a:pt x="478" y="1929"/>
                    <a:pt x="467" y="1936"/>
                  </a:cubicBezTo>
                  <a:close/>
                  <a:moveTo>
                    <a:pt x="501" y="1834"/>
                  </a:moveTo>
                  <a:cubicBezTo>
                    <a:pt x="487" y="1831"/>
                    <a:pt x="487" y="1824"/>
                    <a:pt x="475" y="1818"/>
                  </a:cubicBezTo>
                  <a:cubicBezTo>
                    <a:pt x="475" y="1814"/>
                    <a:pt x="483" y="1810"/>
                    <a:pt x="476" y="1810"/>
                  </a:cubicBezTo>
                  <a:cubicBezTo>
                    <a:pt x="477" y="1797"/>
                    <a:pt x="489" y="1817"/>
                    <a:pt x="493" y="1816"/>
                  </a:cubicBezTo>
                  <a:cubicBezTo>
                    <a:pt x="490" y="1826"/>
                    <a:pt x="509" y="1832"/>
                    <a:pt x="510" y="1842"/>
                  </a:cubicBezTo>
                  <a:cubicBezTo>
                    <a:pt x="505" y="1848"/>
                    <a:pt x="503" y="1851"/>
                    <a:pt x="500" y="1851"/>
                  </a:cubicBezTo>
                  <a:cubicBezTo>
                    <a:pt x="499" y="1843"/>
                    <a:pt x="497" y="1845"/>
                    <a:pt x="501" y="1834"/>
                  </a:cubicBezTo>
                  <a:close/>
                  <a:moveTo>
                    <a:pt x="403" y="1927"/>
                  </a:moveTo>
                  <a:cubicBezTo>
                    <a:pt x="406" y="1936"/>
                    <a:pt x="401" y="1922"/>
                    <a:pt x="399" y="1927"/>
                  </a:cubicBezTo>
                  <a:cubicBezTo>
                    <a:pt x="398" y="1930"/>
                    <a:pt x="403" y="1933"/>
                    <a:pt x="406" y="1936"/>
                  </a:cubicBezTo>
                  <a:cubicBezTo>
                    <a:pt x="403" y="1939"/>
                    <a:pt x="406" y="1942"/>
                    <a:pt x="403" y="1945"/>
                  </a:cubicBezTo>
                  <a:cubicBezTo>
                    <a:pt x="399" y="1937"/>
                    <a:pt x="398" y="1933"/>
                    <a:pt x="389" y="1930"/>
                  </a:cubicBezTo>
                  <a:cubicBezTo>
                    <a:pt x="393" y="1926"/>
                    <a:pt x="382" y="1921"/>
                    <a:pt x="388" y="1918"/>
                  </a:cubicBezTo>
                  <a:cubicBezTo>
                    <a:pt x="391" y="1920"/>
                    <a:pt x="402" y="1929"/>
                    <a:pt x="396" y="1922"/>
                  </a:cubicBezTo>
                  <a:cubicBezTo>
                    <a:pt x="398" y="1921"/>
                    <a:pt x="403" y="1925"/>
                    <a:pt x="403" y="1927"/>
                  </a:cubicBezTo>
                  <a:close/>
                  <a:moveTo>
                    <a:pt x="553" y="1713"/>
                  </a:moveTo>
                  <a:cubicBezTo>
                    <a:pt x="555" y="1715"/>
                    <a:pt x="552" y="1717"/>
                    <a:pt x="550" y="1719"/>
                  </a:cubicBezTo>
                  <a:cubicBezTo>
                    <a:pt x="560" y="1722"/>
                    <a:pt x="563" y="1725"/>
                    <a:pt x="570" y="1733"/>
                  </a:cubicBezTo>
                  <a:cubicBezTo>
                    <a:pt x="560" y="1740"/>
                    <a:pt x="539" y="1716"/>
                    <a:pt x="553" y="1713"/>
                  </a:cubicBezTo>
                  <a:close/>
                  <a:moveTo>
                    <a:pt x="388" y="1940"/>
                  </a:moveTo>
                  <a:cubicBezTo>
                    <a:pt x="385" y="1940"/>
                    <a:pt x="383" y="1941"/>
                    <a:pt x="381" y="1943"/>
                  </a:cubicBezTo>
                  <a:cubicBezTo>
                    <a:pt x="379" y="1935"/>
                    <a:pt x="374" y="1933"/>
                    <a:pt x="368" y="1930"/>
                  </a:cubicBezTo>
                  <a:cubicBezTo>
                    <a:pt x="363" y="1927"/>
                    <a:pt x="358" y="1924"/>
                    <a:pt x="358" y="1913"/>
                  </a:cubicBezTo>
                  <a:cubicBezTo>
                    <a:pt x="365" y="1920"/>
                    <a:pt x="372" y="1920"/>
                    <a:pt x="371" y="1928"/>
                  </a:cubicBezTo>
                  <a:cubicBezTo>
                    <a:pt x="377" y="1932"/>
                    <a:pt x="380" y="1926"/>
                    <a:pt x="379" y="1924"/>
                  </a:cubicBezTo>
                  <a:cubicBezTo>
                    <a:pt x="389" y="1923"/>
                    <a:pt x="381" y="1935"/>
                    <a:pt x="388" y="1940"/>
                  </a:cubicBezTo>
                  <a:close/>
                  <a:moveTo>
                    <a:pt x="373" y="1885"/>
                  </a:moveTo>
                  <a:cubicBezTo>
                    <a:pt x="370" y="1884"/>
                    <a:pt x="367" y="1882"/>
                    <a:pt x="363" y="1879"/>
                  </a:cubicBezTo>
                  <a:cubicBezTo>
                    <a:pt x="369" y="1879"/>
                    <a:pt x="376" y="1879"/>
                    <a:pt x="367" y="1871"/>
                  </a:cubicBezTo>
                  <a:cubicBezTo>
                    <a:pt x="371" y="1867"/>
                    <a:pt x="377" y="1876"/>
                    <a:pt x="381" y="1872"/>
                  </a:cubicBezTo>
                  <a:cubicBezTo>
                    <a:pt x="383" y="1875"/>
                    <a:pt x="380" y="1877"/>
                    <a:pt x="382" y="1879"/>
                  </a:cubicBezTo>
                  <a:cubicBezTo>
                    <a:pt x="379" y="1879"/>
                    <a:pt x="376" y="1878"/>
                    <a:pt x="373" y="1876"/>
                  </a:cubicBezTo>
                  <a:cubicBezTo>
                    <a:pt x="373" y="1880"/>
                    <a:pt x="371" y="1884"/>
                    <a:pt x="377" y="1889"/>
                  </a:cubicBezTo>
                  <a:cubicBezTo>
                    <a:pt x="374" y="1891"/>
                    <a:pt x="366" y="1889"/>
                    <a:pt x="373" y="1885"/>
                  </a:cubicBezTo>
                  <a:close/>
                  <a:moveTo>
                    <a:pt x="303" y="1798"/>
                  </a:moveTo>
                  <a:cubicBezTo>
                    <a:pt x="300" y="1799"/>
                    <a:pt x="298" y="1795"/>
                    <a:pt x="296" y="1793"/>
                  </a:cubicBezTo>
                  <a:cubicBezTo>
                    <a:pt x="299" y="1800"/>
                    <a:pt x="305" y="1808"/>
                    <a:pt x="311" y="1815"/>
                  </a:cubicBezTo>
                  <a:cubicBezTo>
                    <a:pt x="317" y="1821"/>
                    <a:pt x="324" y="1827"/>
                    <a:pt x="330" y="1829"/>
                  </a:cubicBezTo>
                  <a:cubicBezTo>
                    <a:pt x="328" y="1835"/>
                    <a:pt x="334" y="1846"/>
                    <a:pt x="339" y="1855"/>
                  </a:cubicBezTo>
                  <a:cubicBezTo>
                    <a:pt x="343" y="1865"/>
                    <a:pt x="345" y="1873"/>
                    <a:pt x="333" y="1877"/>
                  </a:cubicBezTo>
                  <a:cubicBezTo>
                    <a:pt x="327" y="1870"/>
                    <a:pt x="328" y="1865"/>
                    <a:pt x="330" y="1860"/>
                  </a:cubicBezTo>
                  <a:cubicBezTo>
                    <a:pt x="314" y="1853"/>
                    <a:pt x="312" y="1830"/>
                    <a:pt x="296" y="1830"/>
                  </a:cubicBezTo>
                  <a:cubicBezTo>
                    <a:pt x="300" y="1822"/>
                    <a:pt x="284" y="1809"/>
                    <a:pt x="293" y="1802"/>
                  </a:cubicBezTo>
                  <a:cubicBezTo>
                    <a:pt x="290" y="1799"/>
                    <a:pt x="287" y="1798"/>
                    <a:pt x="284" y="1799"/>
                  </a:cubicBezTo>
                  <a:cubicBezTo>
                    <a:pt x="283" y="1803"/>
                    <a:pt x="285" y="1807"/>
                    <a:pt x="290" y="1812"/>
                  </a:cubicBezTo>
                  <a:cubicBezTo>
                    <a:pt x="275" y="1812"/>
                    <a:pt x="274" y="1784"/>
                    <a:pt x="261" y="1792"/>
                  </a:cubicBezTo>
                  <a:cubicBezTo>
                    <a:pt x="255" y="1779"/>
                    <a:pt x="244" y="1751"/>
                    <a:pt x="237" y="1760"/>
                  </a:cubicBezTo>
                  <a:cubicBezTo>
                    <a:pt x="233" y="1753"/>
                    <a:pt x="237" y="1744"/>
                    <a:pt x="242" y="1745"/>
                  </a:cubicBezTo>
                  <a:cubicBezTo>
                    <a:pt x="252" y="1760"/>
                    <a:pt x="263" y="1789"/>
                    <a:pt x="273" y="1782"/>
                  </a:cubicBezTo>
                  <a:cubicBezTo>
                    <a:pt x="273" y="1782"/>
                    <a:pt x="273" y="1782"/>
                    <a:pt x="273" y="1782"/>
                  </a:cubicBezTo>
                  <a:cubicBezTo>
                    <a:pt x="273" y="1782"/>
                    <a:pt x="273" y="1782"/>
                    <a:pt x="273" y="1782"/>
                  </a:cubicBezTo>
                  <a:cubicBezTo>
                    <a:pt x="273" y="1782"/>
                    <a:pt x="274" y="1781"/>
                    <a:pt x="275" y="1781"/>
                  </a:cubicBezTo>
                  <a:cubicBezTo>
                    <a:pt x="272" y="1779"/>
                    <a:pt x="272" y="1781"/>
                    <a:pt x="273" y="1782"/>
                  </a:cubicBezTo>
                  <a:cubicBezTo>
                    <a:pt x="273" y="1782"/>
                    <a:pt x="273" y="1782"/>
                    <a:pt x="273" y="1782"/>
                  </a:cubicBezTo>
                  <a:cubicBezTo>
                    <a:pt x="256" y="1774"/>
                    <a:pt x="269" y="1758"/>
                    <a:pt x="263" y="1747"/>
                  </a:cubicBezTo>
                  <a:cubicBezTo>
                    <a:pt x="274" y="1750"/>
                    <a:pt x="281" y="1757"/>
                    <a:pt x="286" y="1766"/>
                  </a:cubicBezTo>
                  <a:cubicBezTo>
                    <a:pt x="291" y="1776"/>
                    <a:pt x="296" y="1787"/>
                    <a:pt x="303" y="1798"/>
                  </a:cubicBezTo>
                  <a:close/>
                  <a:moveTo>
                    <a:pt x="319" y="1756"/>
                  </a:moveTo>
                  <a:cubicBezTo>
                    <a:pt x="316" y="1758"/>
                    <a:pt x="312" y="1756"/>
                    <a:pt x="309" y="1753"/>
                  </a:cubicBezTo>
                  <a:cubicBezTo>
                    <a:pt x="306" y="1749"/>
                    <a:pt x="303" y="1745"/>
                    <a:pt x="300" y="1743"/>
                  </a:cubicBezTo>
                  <a:cubicBezTo>
                    <a:pt x="297" y="1749"/>
                    <a:pt x="301" y="1748"/>
                    <a:pt x="305" y="1753"/>
                  </a:cubicBezTo>
                  <a:cubicBezTo>
                    <a:pt x="302" y="1755"/>
                    <a:pt x="304" y="1758"/>
                    <a:pt x="300" y="1760"/>
                  </a:cubicBezTo>
                  <a:cubicBezTo>
                    <a:pt x="298" y="1745"/>
                    <a:pt x="294" y="1757"/>
                    <a:pt x="283" y="1753"/>
                  </a:cubicBezTo>
                  <a:cubicBezTo>
                    <a:pt x="281" y="1751"/>
                    <a:pt x="282" y="1750"/>
                    <a:pt x="283" y="1749"/>
                  </a:cubicBezTo>
                  <a:cubicBezTo>
                    <a:pt x="285" y="1748"/>
                    <a:pt x="284" y="1747"/>
                    <a:pt x="283" y="1746"/>
                  </a:cubicBezTo>
                  <a:cubicBezTo>
                    <a:pt x="292" y="1749"/>
                    <a:pt x="304" y="1744"/>
                    <a:pt x="301" y="1733"/>
                  </a:cubicBezTo>
                  <a:cubicBezTo>
                    <a:pt x="311" y="1732"/>
                    <a:pt x="308" y="1752"/>
                    <a:pt x="319" y="1756"/>
                  </a:cubicBezTo>
                  <a:close/>
                  <a:moveTo>
                    <a:pt x="362" y="1796"/>
                  </a:moveTo>
                  <a:cubicBezTo>
                    <a:pt x="363" y="1798"/>
                    <a:pt x="351" y="1790"/>
                    <a:pt x="343" y="1788"/>
                  </a:cubicBezTo>
                  <a:cubicBezTo>
                    <a:pt x="345" y="1785"/>
                    <a:pt x="350" y="1788"/>
                    <a:pt x="348" y="1784"/>
                  </a:cubicBezTo>
                  <a:cubicBezTo>
                    <a:pt x="353" y="1783"/>
                    <a:pt x="362" y="1790"/>
                    <a:pt x="362" y="1796"/>
                  </a:cubicBezTo>
                  <a:close/>
                  <a:moveTo>
                    <a:pt x="322" y="1757"/>
                  </a:moveTo>
                  <a:cubicBezTo>
                    <a:pt x="332" y="1751"/>
                    <a:pt x="331" y="1764"/>
                    <a:pt x="341" y="1769"/>
                  </a:cubicBezTo>
                  <a:cubicBezTo>
                    <a:pt x="341" y="1772"/>
                    <a:pt x="339" y="1774"/>
                    <a:pt x="336" y="1777"/>
                  </a:cubicBezTo>
                  <a:cubicBezTo>
                    <a:pt x="333" y="1766"/>
                    <a:pt x="330" y="1764"/>
                    <a:pt x="322" y="1757"/>
                  </a:cubicBezTo>
                  <a:close/>
                  <a:moveTo>
                    <a:pt x="356" y="1780"/>
                  </a:moveTo>
                  <a:cubicBezTo>
                    <a:pt x="348" y="1772"/>
                    <a:pt x="349" y="1772"/>
                    <a:pt x="341" y="1769"/>
                  </a:cubicBezTo>
                  <a:cubicBezTo>
                    <a:pt x="345" y="1766"/>
                    <a:pt x="347" y="1763"/>
                    <a:pt x="344" y="1759"/>
                  </a:cubicBezTo>
                  <a:cubicBezTo>
                    <a:pt x="353" y="1761"/>
                    <a:pt x="349" y="1778"/>
                    <a:pt x="361" y="1776"/>
                  </a:cubicBezTo>
                  <a:cubicBezTo>
                    <a:pt x="363" y="1779"/>
                    <a:pt x="358" y="1777"/>
                    <a:pt x="356" y="1780"/>
                  </a:cubicBezTo>
                  <a:close/>
                  <a:moveTo>
                    <a:pt x="323" y="1791"/>
                  </a:moveTo>
                  <a:cubicBezTo>
                    <a:pt x="319" y="1793"/>
                    <a:pt x="321" y="1796"/>
                    <a:pt x="323" y="1798"/>
                  </a:cubicBezTo>
                  <a:cubicBezTo>
                    <a:pt x="320" y="1802"/>
                    <a:pt x="310" y="1788"/>
                    <a:pt x="316" y="1783"/>
                  </a:cubicBezTo>
                  <a:lnTo>
                    <a:pt x="323" y="1791"/>
                  </a:lnTo>
                  <a:close/>
                  <a:moveTo>
                    <a:pt x="320" y="1708"/>
                  </a:moveTo>
                  <a:cubicBezTo>
                    <a:pt x="315" y="1703"/>
                    <a:pt x="305" y="1697"/>
                    <a:pt x="296" y="1690"/>
                  </a:cubicBezTo>
                  <a:cubicBezTo>
                    <a:pt x="304" y="1683"/>
                    <a:pt x="310" y="1694"/>
                    <a:pt x="317" y="1694"/>
                  </a:cubicBezTo>
                  <a:cubicBezTo>
                    <a:pt x="318" y="1704"/>
                    <a:pt x="331" y="1710"/>
                    <a:pt x="328" y="1722"/>
                  </a:cubicBezTo>
                  <a:cubicBezTo>
                    <a:pt x="342" y="1734"/>
                    <a:pt x="315" y="1718"/>
                    <a:pt x="320" y="1708"/>
                  </a:cubicBezTo>
                  <a:close/>
                  <a:moveTo>
                    <a:pt x="203" y="1699"/>
                  </a:moveTo>
                  <a:cubicBezTo>
                    <a:pt x="203" y="1699"/>
                    <a:pt x="204" y="1702"/>
                    <a:pt x="206" y="1704"/>
                  </a:cubicBezTo>
                  <a:cubicBezTo>
                    <a:pt x="208" y="1707"/>
                    <a:pt x="209" y="1709"/>
                    <a:pt x="209" y="1709"/>
                  </a:cubicBezTo>
                  <a:cubicBezTo>
                    <a:pt x="203" y="1711"/>
                    <a:pt x="190" y="1695"/>
                    <a:pt x="202" y="1710"/>
                  </a:cubicBezTo>
                  <a:cubicBezTo>
                    <a:pt x="196" y="1711"/>
                    <a:pt x="187" y="1702"/>
                    <a:pt x="188" y="1695"/>
                  </a:cubicBezTo>
                  <a:cubicBezTo>
                    <a:pt x="193" y="1689"/>
                    <a:pt x="197" y="1706"/>
                    <a:pt x="203" y="1699"/>
                  </a:cubicBezTo>
                  <a:close/>
                  <a:moveTo>
                    <a:pt x="177" y="1702"/>
                  </a:moveTo>
                  <a:cubicBezTo>
                    <a:pt x="178" y="1711"/>
                    <a:pt x="178" y="1719"/>
                    <a:pt x="173" y="1725"/>
                  </a:cubicBezTo>
                  <a:cubicBezTo>
                    <a:pt x="167" y="1715"/>
                    <a:pt x="175" y="1710"/>
                    <a:pt x="177" y="1702"/>
                  </a:cubicBezTo>
                  <a:close/>
                  <a:moveTo>
                    <a:pt x="243" y="1537"/>
                  </a:moveTo>
                  <a:cubicBezTo>
                    <a:pt x="241" y="1535"/>
                    <a:pt x="239" y="1532"/>
                    <a:pt x="237" y="1528"/>
                  </a:cubicBezTo>
                  <a:cubicBezTo>
                    <a:pt x="243" y="1530"/>
                    <a:pt x="240" y="1525"/>
                    <a:pt x="246" y="1527"/>
                  </a:cubicBezTo>
                  <a:cubicBezTo>
                    <a:pt x="251" y="1535"/>
                    <a:pt x="241" y="1536"/>
                    <a:pt x="244" y="1542"/>
                  </a:cubicBezTo>
                  <a:cubicBezTo>
                    <a:pt x="240" y="1542"/>
                    <a:pt x="240" y="1537"/>
                    <a:pt x="243" y="1537"/>
                  </a:cubicBezTo>
                  <a:close/>
                  <a:moveTo>
                    <a:pt x="229" y="1526"/>
                  </a:moveTo>
                  <a:cubicBezTo>
                    <a:pt x="218" y="1523"/>
                    <a:pt x="234" y="1508"/>
                    <a:pt x="221" y="1504"/>
                  </a:cubicBezTo>
                  <a:cubicBezTo>
                    <a:pt x="223" y="1500"/>
                    <a:pt x="223" y="1494"/>
                    <a:pt x="221" y="1487"/>
                  </a:cubicBezTo>
                  <a:cubicBezTo>
                    <a:pt x="229" y="1486"/>
                    <a:pt x="228" y="1500"/>
                    <a:pt x="234" y="1490"/>
                  </a:cubicBezTo>
                  <a:cubicBezTo>
                    <a:pt x="232" y="1499"/>
                    <a:pt x="243" y="1508"/>
                    <a:pt x="241" y="1512"/>
                  </a:cubicBezTo>
                  <a:cubicBezTo>
                    <a:pt x="246" y="1518"/>
                    <a:pt x="245" y="1507"/>
                    <a:pt x="250" y="1511"/>
                  </a:cubicBezTo>
                  <a:cubicBezTo>
                    <a:pt x="253" y="1515"/>
                    <a:pt x="252" y="1518"/>
                    <a:pt x="253" y="1521"/>
                  </a:cubicBezTo>
                  <a:cubicBezTo>
                    <a:pt x="248" y="1517"/>
                    <a:pt x="242" y="1518"/>
                    <a:pt x="237" y="1514"/>
                  </a:cubicBezTo>
                  <a:cubicBezTo>
                    <a:pt x="233" y="1516"/>
                    <a:pt x="238" y="1521"/>
                    <a:pt x="232" y="1522"/>
                  </a:cubicBezTo>
                  <a:cubicBezTo>
                    <a:pt x="232" y="1522"/>
                    <a:pt x="231" y="1521"/>
                    <a:pt x="230" y="1519"/>
                  </a:cubicBezTo>
                  <a:cubicBezTo>
                    <a:pt x="229" y="1517"/>
                    <a:pt x="228" y="1515"/>
                    <a:pt x="228" y="1515"/>
                  </a:cubicBezTo>
                  <a:cubicBezTo>
                    <a:pt x="225" y="1517"/>
                    <a:pt x="226" y="1521"/>
                    <a:pt x="229" y="1526"/>
                  </a:cubicBezTo>
                  <a:close/>
                  <a:moveTo>
                    <a:pt x="93" y="1391"/>
                  </a:moveTo>
                  <a:cubicBezTo>
                    <a:pt x="92" y="1384"/>
                    <a:pt x="94" y="1375"/>
                    <a:pt x="91" y="1363"/>
                  </a:cubicBezTo>
                  <a:cubicBezTo>
                    <a:pt x="89" y="1357"/>
                    <a:pt x="87" y="1350"/>
                    <a:pt x="86" y="1344"/>
                  </a:cubicBezTo>
                  <a:cubicBezTo>
                    <a:pt x="84" y="1338"/>
                    <a:pt x="83" y="1333"/>
                    <a:pt x="82" y="1330"/>
                  </a:cubicBezTo>
                  <a:cubicBezTo>
                    <a:pt x="80" y="1323"/>
                    <a:pt x="82" y="1326"/>
                    <a:pt x="92" y="1348"/>
                  </a:cubicBezTo>
                  <a:cubicBezTo>
                    <a:pt x="93" y="1345"/>
                    <a:pt x="97" y="1345"/>
                    <a:pt x="97" y="1341"/>
                  </a:cubicBezTo>
                  <a:cubicBezTo>
                    <a:pt x="99" y="1346"/>
                    <a:pt x="105" y="1374"/>
                    <a:pt x="95" y="1382"/>
                  </a:cubicBezTo>
                  <a:cubicBezTo>
                    <a:pt x="98" y="1390"/>
                    <a:pt x="107" y="1384"/>
                    <a:pt x="108" y="1396"/>
                  </a:cubicBezTo>
                  <a:cubicBezTo>
                    <a:pt x="105" y="1396"/>
                    <a:pt x="104" y="1398"/>
                    <a:pt x="104" y="1400"/>
                  </a:cubicBezTo>
                  <a:cubicBezTo>
                    <a:pt x="100" y="1397"/>
                    <a:pt x="99" y="1390"/>
                    <a:pt x="93" y="1391"/>
                  </a:cubicBezTo>
                  <a:close/>
                  <a:moveTo>
                    <a:pt x="99" y="1369"/>
                  </a:moveTo>
                  <a:cubicBezTo>
                    <a:pt x="96" y="1364"/>
                    <a:pt x="97" y="1351"/>
                    <a:pt x="92" y="1351"/>
                  </a:cubicBezTo>
                  <a:cubicBezTo>
                    <a:pt x="91" y="1353"/>
                    <a:pt x="92" y="1373"/>
                    <a:pt x="99" y="1369"/>
                  </a:cubicBezTo>
                  <a:close/>
                  <a:moveTo>
                    <a:pt x="57" y="1352"/>
                  </a:moveTo>
                  <a:cubicBezTo>
                    <a:pt x="61" y="1362"/>
                    <a:pt x="63" y="1369"/>
                    <a:pt x="62" y="1376"/>
                  </a:cubicBezTo>
                  <a:cubicBezTo>
                    <a:pt x="62" y="1384"/>
                    <a:pt x="60" y="1391"/>
                    <a:pt x="60" y="1400"/>
                  </a:cubicBezTo>
                  <a:cubicBezTo>
                    <a:pt x="50" y="1398"/>
                    <a:pt x="58" y="1391"/>
                    <a:pt x="58" y="1385"/>
                  </a:cubicBezTo>
                  <a:cubicBezTo>
                    <a:pt x="54" y="1380"/>
                    <a:pt x="49" y="1392"/>
                    <a:pt x="47" y="1376"/>
                  </a:cubicBezTo>
                  <a:cubicBezTo>
                    <a:pt x="55" y="1382"/>
                    <a:pt x="56" y="1370"/>
                    <a:pt x="52" y="1360"/>
                  </a:cubicBezTo>
                  <a:cubicBezTo>
                    <a:pt x="56" y="1360"/>
                    <a:pt x="59" y="1357"/>
                    <a:pt x="57" y="1352"/>
                  </a:cubicBezTo>
                  <a:close/>
                  <a:moveTo>
                    <a:pt x="47" y="1322"/>
                  </a:moveTo>
                  <a:cubicBezTo>
                    <a:pt x="51" y="1315"/>
                    <a:pt x="49" y="1333"/>
                    <a:pt x="56" y="1347"/>
                  </a:cubicBezTo>
                  <a:cubicBezTo>
                    <a:pt x="47" y="1342"/>
                    <a:pt x="47" y="1317"/>
                    <a:pt x="38" y="1311"/>
                  </a:cubicBezTo>
                  <a:cubicBezTo>
                    <a:pt x="36" y="1304"/>
                    <a:pt x="46" y="1308"/>
                    <a:pt x="43" y="1299"/>
                  </a:cubicBezTo>
                  <a:cubicBezTo>
                    <a:pt x="54" y="1303"/>
                    <a:pt x="42" y="1310"/>
                    <a:pt x="47" y="1322"/>
                  </a:cubicBezTo>
                  <a:close/>
                  <a:moveTo>
                    <a:pt x="54" y="1139"/>
                  </a:moveTo>
                  <a:cubicBezTo>
                    <a:pt x="50" y="1143"/>
                    <a:pt x="49" y="1140"/>
                    <a:pt x="49" y="1133"/>
                  </a:cubicBezTo>
                  <a:cubicBezTo>
                    <a:pt x="49" y="1127"/>
                    <a:pt x="49" y="1118"/>
                    <a:pt x="46" y="1111"/>
                  </a:cubicBezTo>
                  <a:cubicBezTo>
                    <a:pt x="56" y="1109"/>
                    <a:pt x="52" y="1124"/>
                    <a:pt x="52" y="1134"/>
                  </a:cubicBezTo>
                  <a:cubicBezTo>
                    <a:pt x="53" y="1123"/>
                    <a:pt x="55" y="1112"/>
                    <a:pt x="55" y="1102"/>
                  </a:cubicBezTo>
                  <a:cubicBezTo>
                    <a:pt x="56" y="1093"/>
                    <a:pt x="57" y="1083"/>
                    <a:pt x="57" y="1074"/>
                  </a:cubicBezTo>
                  <a:cubicBezTo>
                    <a:pt x="58" y="1065"/>
                    <a:pt x="58" y="1055"/>
                    <a:pt x="58" y="1046"/>
                  </a:cubicBezTo>
                  <a:cubicBezTo>
                    <a:pt x="58" y="1037"/>
                    <a:pt x="58" y="1027"/>
                    <a:pt x="57" y="1017"/>
                  </a:cubicBezTo>
                  <a:cubicBezTo>
                    <a:pt x="59" y="1014"/>
                    <a:pt x="62" y="1013"/>
                    <a:pt x="65" y="1012"/>
                  </a:cubicBezTo>
                  <a:cubicBezTo>
                    <a:pt x="66" y="1002"/>
                    <a:pt x="58" y="1001"/>
                    <a:pt x="61" y="988"/>
                  </a:cubicBezTo>
                  <a:cubicBezTo>
                    <a:pt x="64" y="991"/>
                    <a:pt x="65" y="996"/>
                    <a:pt x="64" y="1003"/>
                  </a:cubicBezTo>
                  <a:cubicBezTo>
                    <a:pt x="69" y="999"/>
                    <a:pt x="67" y="983"/>
                    <a:pt x="71" y="978"/>
                  </a:cubicBezTo>
                  <a:cubicBezTo>
                    <a:pt x="72" y="973"/>
                    <a:pt x="64" y="975"/>
                    <a:pt x="64" y="971"/>
                  </a:cubicBezTo>
                  <a:cubicBezTo>
                    <a:pt x="65" y="963"/>
                    <a:pt x="70" y="960"/>
                    <a:pt x="75" y="959"/>
                  </a:cubicBezTo>
                  <a:cubicBezTo>
                    <a:pt x="72" y="954"/>
                    <a:pt x="76" y="944"/>
                    <a:pt x="77" y="936"/>
                  </a:cubicBezTo>
                  <a:cubicBezTo>
                    <a:pt x="83" y="953"/>
                    <a:pt x="84" y="959"/>
                    <a:pt x="80" y="980"/>
                  </a:cubicBezTo>
                  <a:cubicBezTo>
                    <a:pt x="78" y="976"/>
                    <a:pt x="77" y="978"/>
                    <a:pt x="73" y="979"/>
                  </a:cubicBezTo>
                  <a:cubicBezTo>
                    <a:pt x="73" y="992"/>
                    <a:pt x="71" y="1002"/>
                    <a:pt x="68" y="1011"/>
                  </a:cubicBezTo>
                  <a:cubicBezTo>
                    <a:pt x="67" y="1016"/>
                    <a:pt x="66" y="1021"/>
                    <a:pt x="65" y="1027"/>
                  </a:cubicBezTo>
                  <a:cubicBezTo>
                    <a:pt x="65" y="1032"/>
                    <a:pt x="65" y="1039"/>
                    <a:pt x="65" y="1046"/>
                  </a:cubicBezTo>
                  <a:cubicBezTo>
                    <a:pt x="68" y="1046"/>
                    <a:pt x="67" y="1041"/>
                    <a:pt x="68" y="1038"/>
                  </a:cubicBezTo>
                  <a:cubicBezTo>
                    <a:pt x="74" y="1039"/>
                    <a:pt x="72" y="1048"/>
                    <a:pt x="71" y="1055"/>
                  </a:cubicBezTo>
                  <a:cubicBezTo>
                    <a:pt x="64" y="1056"/>
                    <a:pt x="66" y="1045"/>
                    <a:pt x="60" y="1051"/>
                  </a:cubicBezTo>
                  <a:cubicBezTo>
                    <a:pt x="68" y="1060"/>
                    <a:pt x="65" y="1069"/>
                    <a:pt x="69" y="1078"/>
                  </a:cubicBezTo>
                  <a:cubicBezTo>
                    <a:pt x="62" y="1096"/>
                    <a:pt x="62" y="1114"/>
                    <a:pt x="64" y="1130"/>
                  </a:cubicBezTo>
                  <a:cubicBezTo>
                    <a:pt x="65" y="1139"/>
                    <a:pt x="66" y="1147"/>
                    <a:pt x="68" y="1155"/>
                  </a:cubicBezTo>
                  <a:cubicBezTo>
                    <a:pt x="69" y="1163"/>
                    <a:pt x="70" y="1171"/>
                    <a:pt x="70" y="1178"/>
                  </a:cubicBezTo>
                  <a:cubicBezTo>
                    <a:pt x="62" y="1182"/>
                    <a:pt x="63" y="1189"/>
                    <a:pt x="65" y="1197"/>
                  </a:cubicBezTo>
                  <a:cubicBezTo>
                    <a:pt x="66" y="1204"/>
                    <a:pt x="68" y="1211"/>
                    <a:pt x="60" y="1216"/>
                  </a:cubicBezTo>
                  <a:cubicBezTo>
                    <a:pt x="61" y="1218"/>
                    <a:pt x="64" y="1220"/>
                    <a:pt x="67" y="1221"/>
                  </a:cubicBezTo>
                  <a:cubicBezTo>
                    <a:pt x="65" y="1230"/>
                    <a:pt x="64" y="1239"/>
                    <a:pt x="63" y="1248"/>
                  </a:cubicBezTo>
                  <a:cubicBezTo>
                    <a:pt x="63" y="1258"/>
                    <a:pt x="63" y="1267"/>
                    <a:pt x="63" y="1276"/>
                  </a:cubicBezTo>
                  <a:cubicBezTo>
                    <a:pt x="64" y="1285"/>
                    <a:pt x="65" y="1295"/>
                    <a:pt x="66" y="1305"/>
                  </a:cubicBezTo>
                  <a:cubicBezTo>
                    <a:pt x="67" y="1315"/>
                    <a:pt x="68" y="1325"/>
                    <a:pt x="69" y="1335"/>
                  </a:cubicBezTo>
                  <a:cubicBezTo>
                    <a:pt x="64" y="1325"/>
                    <a:pt x="60" y="1312"/>
                    <a:pt x="57" y="1297"/>
                  </a:cubicBezTo>
                  <a:cubicBezTo>
                    <a:pt x="54" y="1282"/>
                    <a:pt x="52" y="1265"/>
                    <a:pt x="50" y="1248"/>
                  </a:cubicBezTo>
                  <a:cubicBezTo>
                    <a:pt x="49" y="1231"/>
                    <a:pt x="47" y="1213"/>
                    <a:pt x="46" y="1197"/>
                  </a:cubicBezTo>
                  <a:cubicBezTo>
                    <a:pt x="46" y="1180"/>
                    <a:pt x="45" y="1164"/>
                    <a:pt x="44" y="1151"/>
                  </a:cubicBezTo>
                  <a:cubicBezTo>
                    <a:pt x="51" y="1151"/>
                    <a:pt x="54" y="1147"/>
                    <a:pt x="54" y="1139"/>
                  </a:cubicBezTo>
                  <a:close/>
                  <a:moveTo>
                    <a:pt x="91" y="1320"/>
                  </a:moveTo>
                  <a:cubicBezTo>
                    <a:pt x="86" y="1320"/>
                    <a:pt x="88" y="1308"/>
                    <a:pt x="85" y="1303"/>
                  </a:cubicBezTo>
                  <a:cubicBezTo>
                    <a:pt x="88" y="1304"/>
                    <a:pt x="90" y="1306"/>
                    <a:pt x="91" y="1311"/>
                  </a:cubicBezTo>
                  <a:cubicBezTo>
                    <a:pt x="92" y="1314"/>
                    <a:pt x="96" y="1313"/>
                    <a:pt x="98" y="1313"/>
                  </a:cubicBezTo>
                  <a:cubicBezTo>
                    <a:pt x="99" y="1327"/>
                    <a:pt x="88" y="1306"/>
                    <a:pt x="91" y="1320"/>
                  </a:cubicBezTo>
                  <a:close/>
                  <a:moveTo>
                    <a:pt x="66" y="868"/>
                  </a:moveTo>
                  <a:cubicBezTo>
                    <a:pt x="64" y="883"/>
                    <a:pt x="60" y="898"/>
                    <a:pt x="56" y="912"/>
                  </a:cubicBezTo>
                  <a:cubicBezTo>
                    <a:pt x="52" y="927"/>
                    <a:pt x="48" y="941"/>
                    <a:pt x="43" y="955"/>
                  </a:cubicBezTo>
                  <a:cubicBezTo>
                    <a:pt x="39" y="969"/>
                    <a:pt x="35" y="983"/>
                    <a:pt x="32" y="996"/>
                  </a:cubicBezTo>
                  <a:cubicBezTo>
                    <a:pt x="30" y="1003"/>
                    <a:pt x="29" y="1009"/>
                    <a:pt x="28" y="1015"/>
                  </a:cubicBezTo>
                  <a:cubicBezTo>
                    <a:pt x="27" y="1019"/>
                    <a:pt x="26" y="1022"/>
                    <a:pt x="26" y="1025"/>
                  </a:cubicBezTo>
                  <a:cubicBezTo>
                    <a:pt x="25" y="1028"/>
                    <a:pt x="25" y="1031"/>
                    <a:pt x="25" y="1034"/>
                  </a:cubicBezTo>
                  <a:cubicBezTo>
                    <a:pt x="24" y="1027"/>
                    <a:pt x="24" y="1020"/>
                    <a:pt x="24" y="1013"/>
                  </a:cubicBezTo>
                  <a:cubicBezTo>
                    <a:pt x="25" y="1006"/>
                    <a:pt x="25" y="1000"/>
                    <a:pt x="26" y="993"/>
                  </a:cubicBezTo>
                  <a:cubicBezTo>
                    <a:pt x="27" y="986"/>
                    <a:pt x="28" y="979"/>
                    <a:pt x="29" y="971"/>
                  </a:cubicBezTo>
                  <a:cubicBezTo>
                    <a:pt x="31" y="964"/>
                    <a:pt x="33" y="957"/>
                    <a:pt x="35" y="950"/>
                  </a:cubicBezTo>
                  <a:cubicBezTo>
                    <a:pt x="39" y="936"/>
                    <a:pt x="43" y="922"/>
                    <a:pt x="49" y="909"/>
                  </a:cubicBezTo>
                  <a:cubicBezTo>
                    <a:pt x="54" y="895"/>
                    <a:pt x="60" y="882"/>
                    <a:pt x="66" y="868"/>
                  </a:cubicBezTo>
                  <a:close/>
                  <a:moveTo>
                    <a:pt x="158" y="722"/>
                  </a:moveTo>
                  <a:cubicBezTo>
                    <a:pt x="163" y="723"/>
                    <a:pt x="163" y="725"/>
                    <a:pt x="163" y="728"/>
                  </a:cubicBezTo>
                  <a:cubicBezTo>
                    <a:pt x="163" y="731"/>
                    <a:pt x="163" y="734"/>
                    <a:pt x="166" y="735"/>
                  </a:cubicBezTo>
                  <a:cubicBezTo>
                    <a:pt x="161" y="748"/>
                    <a:pt x="161" y="748"/>
                    <a:pt x="161" y="748"/>
                  </a:cubicBezTo>
                  <a:cubicBezTo>
                    <a:pt x="159" y="747"/>
                    <a:pt x="161" y="744"/>
                    <a:pt x="161" y="742"/>
                  </a:cubicBezTo>
                  <a:cubicBezTo>
                    <a:pt x="159" y="742"/>
                    <a:pt x="158" y="744"/>
                    <a:pt x="156" y="743"/>
                  </a:cubicBezTo>
                  <a:cubicBezTo>
                    <a:pt x="155" y="745"/>
                    <a:pt x="156" y="746"/>
                    <a:pt x="157" y="746"/>
                  </a:cubicBezTo>
                  <a:cubicBezTo>
                    <a:pt x="153" y="753"/>
                    <a:pt x="155" y="741"/>
                    <a:pt x="152" y="741"/>
                  </a:cubicBezTo>
                  <a:cubicBezTo>
                    <a:pt x="160" y="737"/>
                    <a:pt x="160" y="734"/>
                    <a:pt x="156" y="728"/>
                  </a:cubicBezTo>
                  <a:cubicBezTo>
                    <a:pt x="156" y="728"/>
                    <a:pt x="156" y="726"/>
                    <a:pt x="157" y="725"/>
                  </a:cubicBezTo>
                  <a:cubicBezTo>
                    <a:pt x="157" y="724"/>
                    <a:pt x="158" y="722"/>
                    <a:pt x="158" y="722"/>
                  </a:cubicBezTo>
                  <a:close/>
                  <a:moveTo>
                    <a:pt x="223" y="502"/>
                  </a:moveTo>
                  <a:cubicBezTo>
                    <a:pt x="227" y="483"/>
                    <a:pt x="241" y="485"/>
                    <a:pt x="250" y="468"/>
                  </a:cubicBezTo>
                  <a:cubicBezTo>
                    <a:pt x="250" y="472"/>
                    <a:pt x="248" y="476"/>
                    <a:pt x="251" y="480"/>
                  </a:cubicBezTo>
                  <a:cubicBezTo>
                    <a:pt x="246" y="480"/>
                    <a:pt x="241" y="498"/>
                    <a:pt x="232" y="494"/>
                  </a:cubicBezTo>
                  <a:cubicBezTo>
                    <a:pt x="230" y="500"/>
                    <a:pt x="228" y="506"/>
                    <a:pt x="227" y="512"/>
                  </a:cubicBezTo>
                  <a:cubicBezTo>
                    <a:pt x="223" y="517"/>
                    <a:pt x="225" y="505"/>
                    <a:pt x="218" y="513"/>
                  </a:cubicBezTo>
                  <a:cubicBezTo>
                    <a:pt x="216" y="517"/>
                    <a:pt x="221" y="514"/>
                    <a:pt x="223" y="517"/>
                  </a:cubicBezTo>
                  <a:cubicBezTo>
                    <a:pt x="217" y="521"/>
                    <a:pt x="212" y="523"/>
                    <a:pt x="206" y="522"/>
                  </a:cubicBezTo>
                  <a:cubicBezTo>
                    <a:pt x="219" y="510"/>
                    <a:pt x="213" y="509"/>
                    <a:pt x="209" y="506"/>
                  </a:cubicBezTo>
                  <a:cubicBezTo>
                    <a:pt x="214" y="497"/>
                    <a:pt x="219" y="510"/>
                    <a:pt x="223" y="502"/>
                  </a:cubicBezTo>
                  <a:close/>
                  <a:moveTo>
                    <a:pt x="522" y="211"/>
                  </a:moveTo>
                  <a:cubicBezTo>
                    <a:pt x="512" y="216"/>
                    <a:pt x="502" y="222"/>
                    <a:pt x="492" y="228"/>
                  </a:cubicBezTo>
                  <a:cubicBezTo>
                    <a:pt x="487" y="231"/>
                    <a:pt x="482" y="234"/>
                    <a:pt x="477" y="236"/>
                  </a:cubicBezTo>
                  <a:cubicBezTo>
                    <a:pt x="471" y="239"/>
                    <a:pt x="466" y="241"/>
                    <a:pt x="461" y="242"/>
                  </a:cubicBezTo>
                  <a:cubicBezTo>
                    <a:pt x="456" y="246"/>
                    <a:pt x="465" y="248"/>
                    <a:pt x="467" y="245"/>
                  </a:cubicBezTo>
                  <a:cubicBezTo>
                    <a:pt x="464" y="251"/>
                    <a:pt x="461" y="256"/>
                    <a:pt x="457" y="261"/>
                  </a:cubicBezTo>
                  <a:cubicBezTo>
                    <a:pt x="454" y="259"/>
                    <a:pt x="457" y="256"/>
                    <a:pt x="456" y="254"/>
                  </a:cubicBezTo>
                  <a:cubicBezTo>
                    <a:pt x="444" y="263"/>
                    <a:pt x="444" y="263"/>
                    <a:pt x="444" y="263"/>
                  </a:cubicBezTo>
                  <a:cubicBezTo>
                    <a:pt x="446" y="267"/>
                    <a:pt x="454" y="254"/>
                    <a:pt x="455" y="263"/>
                  </a:cubicBezTo>
                  <a:cubicBezTo>
                    <a:pt x="447" y="269"/>
                    <a:pt x="440" y="275"/>
                    <a:pt x="435" y="282"/>
                  </a:cubicBezTo>
                  <a:cubicBezTo>
                    <a:pt x="429" y="289"/>
                    <a:pt x="424" y="296"/>
                    <a:pt x="420" y="303"/>
                  </a:cubicBezTo>
                  <a:cubicBezTo>
                    <a:pt x="415" y="310"/>
                    <a:pt x="410" y="317"/>
                    <a:pt x="404" y="323"/>
                  </a:cubicBezTo>
                  <a:cubicBezTo>
                    <a:pt x="398" y="330"/>
                    <a:pt x="391" y="336"/>
                    <a:pt x="382" y="342"/>
                  </a:cubicBezTo>
                  <a:cubicBezTo>
                    <a:pt x="382" y="337"/>
                    <a:pt x="389" y="326"/>
                    <a:pt x="395" y="330"/>
                  </a:cubicBezTo>
                  <a:cubicBezTo>
                    <a:pt x="397" y="327"/>
                    <a:pt x="392" y="323"/>
                    <a:pt x="400" y="319"/>
                  </a:cubicBezTo>
                  <a:cubicBezTo>
                    <a:pt x="386" y="322"/>
                    <a:pt x="368" y="340"/>
                    <a:pt x="354" y="337"/>
                  </a:cubicBezTo>
                  <a:cubicBezTo>
                    <a:pt x="347" y="344"/>
                    <a:pt x="350" y="349"/>
                    <a:pt x="340" y="357"/>
                  </a:cubicBezTo>
                  <a:cubicBezTo>
                    <a:pt x="344" y="349"/>
                    <a:pt x="340" y="345"/>
                    <a:pt x="332" y="356"/>
                  </a:cubicBezTo>
                  <a:cubicBezTo>
                    <a:pt x="322" y="346"/>
                    <a:pt x="351" y="341"/>
                    <a:pt x="347" y="329"/>
                  </a:cubicBezTo>
                  <a:cubicBezTo>
                    <a:pt x="355" y="325"/>
                    <a:pt x="349" y="338"/>
                    <a:pt x="356" y="335"/>
                  </a:cubicBezTo>
                  <a:cubicBezTo>
                    <a:pt x="361" y="327"/>
                    <a:pt x="371" y="323"/>
                    <a:pt x="379" y="321"/>
                  </a:cubicBezTo>
                  <a:cubicBezTo>
                    <a:pt x="383" y="318"/>
                    <a:pt x="378" y="304"/>
                    <a:pt x="386" y="312"/>
                  </a:cubicBezTo>
                  <a:cubicBezTo>
                    <a:pt x="393" y="303"/>
                    <a:pt x="381" y="306"/>
                    <a:pt x="384" y="300"/>
                  </a:cubicBezTo>
                  <a:cubicBezTo>
                    <a:pt x="384" y="300"/>
                    <a:pt x="386" y="298"/>
                    <a:pt x="388" y="296"/>
                  </a:cubicBezTo>
                  <a:cubicBezTo>
                    <a:pt x="390" y="294"/>
                    <a:pt x="393" y="292"/>
                    <a:pt x="393" y="292"/>
                  </a:cubicBezTo>
                  <a:cubicBezTo>
                    <a:pt x="393" y="299"/>
                    <a:pt x="394" y="303"/>
                    <a:pt x="398" y="294"/>
                  </a:cubicBezTo>
                  <a:cubicBezTo>
                    <a:pt x="406" y="290"/>
                    <a:pt x="395" y="300"/>
                    <a:pt x="397" y="302"/>
                  </a:cubicBezTo>
                  <a:cubicBezTo>
                    <a:pt x="410" y="302"/>
                    <a:pt x="403" y="288"/>
                    <a:pt x="411" y="282"/>
                  </a:cubicBezTo>
                  <a:cubicBezTo>
                    <a:pt x="408" y="294"/>
                    <a:pt x="420" y="283"/>
                    <a:pt x="426" y="282"/>
                  </a:cubicBezTo>
                  <a:cubicBezTo>
                    <a:pt x="431" y="275"/>
                    <a:pt x="418" y="282"/>
                    <a:pt x="415" y="282"/>
                  </a:cubicBezTo>
                  <a:cubicBezTo>
                    <a:pt x="418" y="276"/>
                    <a:pt x="424" y="273"/>
                    <a:pt x="430" y="271"/>
                  </a:cubicBezTo>
                  <a:cubicBezTo>
                    <a:pt x="437" y="268"/>
                    <a:pt x="442" y="265"/>
                    <a:pt x="444" y="257"/>
                  </a:cubicBezTo>
                  <a:cubicBezTo>
                    <a:pt x="440" y="257"/>
                    <a:pt x="437" y="255"/>
                    <a:pt x="435" y="250"/>
                  </a:cubicBezTo>
                  <a:cubicBezTo>
                    <a:pt x="444" y="243"/>
                    <a:pt x="449" y="247"/>
                    <a:pt x="457" y="245"/>
                  </a:cubicBezTo>
                  <a:cubicBezTo>
                    <a:pt x="457" y="241"/>
                    <a:pt x="464" y="236"/>
                    <a:pt x="465" y="231"/>
                  </a:cubicBezTo>
                  <a:cubicBezTo>
                    <a:pt x="464" y="234"/>
                    <a:pt x="471" y="233"/>
                    <a:pt x="478" y="230"/>
                  </a:cubicBezTo>
                  <a:cubicBezTo>
                    <a:pt x="484" y="227"/>
                    <a:pt x="491" y="222"/>
                    <a:pt x="490" y="217"/>
                  </a:cubicBezTo>
                  <a:cubicBezTo>
                    <a:pt x="483" y="214"/>
                    <a:pt x="480" y="225"/>
                    <a:pt x="473" y="228"/>
                  </a:cubicBezTo>
                  <a:cubicBezTo>
                    <a:pt x="464" y="217"/>
                    <a:pt x="488" y="215"/>
                    <a:pt x="494" y="211"/>
                  </a:cubicBezTo>
                  <a:cubicBezTo>
                    <a:pt x="497" y="202"/>
                    <a:pt x="476" y="215"/>
                    <a:pt x="472" y="211"/>
                  </a:cubicBezTo>
                  <a:cubicBezTo>
                    <a:pt x="484" y="201"/>
                    <a:pt x="496" y="193"/>
                    <a:pt x="508" y="186"/>
                  </a:cubicBezTo>
                  <a:cubicBezTo>
                    <a:pt x="520" y="179"/>
                    <a:pt x="532" y="173"/>
                    <a:pt x="543" y="168"/>
                  </a:cubicBezTo>
                  <a:cubicBezTo>
                    <a:pt x="544" y="175"/>
                    <a:pt x="530" y="180"/>
                    <a:pt x="535" y="183"/>
                  </a:cubicBezTo>
                  <a:cubicBezTo>
                    <a:pt x="528" y="183"/>
                    <a:pt x="512" y="183"/>
                    <a:pt x="508" y="195"/>
                  </a:cubicBezTo>
                  <a:cubicBezTo>
                    <a:pt x="514" y="192"/>
                    <a:pt x="521" y="190"/>
                    <a:pt x="531" y="188"/>
                  </a:cubicBezTo>
                  <a:cubicBezTo>
                    <a:pt x="530" y="192"/>
                    <a:pt x="521" y="196"/>
                    <a:pt x="529" y="202"/>
                  </a:cubicBezTo>
                  <a:cubicBezTo>
                    <a:pt x="524" y="206"/>
                    <a:pt x="520" y="206"/>
                    <a:pt x="516" y="207"/>
                  </a:cubicBezTo>
                  <a:cubicBezTo>
                    <a:pt x="512" y="207"/>
                    <a:pt x="508" y="208"/>
                    <a:pt x="506" y="214"/>
                  </a:cubicBezTo>
                  <a:cubicBezTo>
                    <a:pt x="511" y="216"/>
                    <a:pt x="516" y="203"/>
                    <a:pt x="522" y="211"/>
                  </a:cubicBezTo>
                  <a:close/>
                  <a:moveTo>
                    <a:pt x="373" y="382"/>
                  </a:moveTo>
                  <a:cubicBezTo>
                    <a:pt x="374" y="366"/>
                    <a:pt x="389" y="370"/>
                    <a:pt x="396" y="358"/>
                  </a:cubicBezTo>
                  <a:cubicBezTo>
                    <a:pt x="398" y="363"/>
                    <a:pt x="394" y="366"/>
                    <a:pt x="389" y="369"/>
                  </a:cubicBezTo>
                  <a:cubicBezTo>
                    <a:pt x="386" y="371"/>
                    <a:pt x="383" y="373"/>
                    <a:pt x="380" y="375"/>
                  </a:cubicBezTo>
                  <a:cubicBezTo>
                    <a:pt x="377" y="377"/>
                    <a:pt x="375" y="379"/>
                    <a:pt x="373" y="382"/>
                  </a:cubicBezTo>
                  <a:close/>
                  <a:moveTo>
                    <a:pt x="412" y="341"/>
                  </a:moveTo>
                  <a:cubicBezTo>
                    <a:pt x="417" y="334"/>
                    <a:pt x="417" y="334"/>
                    <a:pt x="425" y="330"/>
                  </a:cubicBezTo>
                  <a:cubicBezTo>
                    <a:pt x="425" y="341"/>
                    <a:pt x="393" y="349"/>
                    <a:pt x="412" y="341"/>
                  </a:cubicBezTo>
                  <a:close/>
                  <a:moveTo>
                    <a:pt x="432" y="344"/>
                  </a:moveTo>
                  <a:cubicBezTo>
                    <a:pt x="446" y="344"/>
                    <a:pt x="442" y="331"/>
                    <a:pt x="457" y="321"/>
                  </a:cubicBezTo>
                  <a:cubicBezTo>
                    <a:pt x="457" y="327"/>
                    <a:pt x="440" y="354"/>
                    <a:pt x="432" y="344"/>
                  </a:cubicBezTo>
                  <a:close/>
                  <a:moveTo>
                    <a:pt x="633" y="110"/>
                  </a:moveTo>
                  <a:cubicBezTo>
                    <a:pt x="638" y="117"/>
                    <a:pt x="626" y="121"/>
                    <a:pt x="621" y="126"/>
                  </a:cubicBezTo>
                  <a:cubicBezTo>
                    <a:pt x="625" y="120"/>
                    <a:pt x="624" y="115"/>
                    <a:pt x="633" y="110"/>
                  </a:cubicBezTo>
                  <a:close/>
                  <a:moveTo>
                    <a:pt x="730" y="167"/>
                  </a:moveTo>
                  <a:cubicBezTo>
                    <a:pt x="731" y="171"/>
                    <a:pt x="740" y="173"/>
                    <a:pt x="746" y="177"/>
                  </a:cubicBezTo>
                  <a:cubicBezTo>
                    <a:pt x="735" y="175"/>
                    <a:pt x="729" y="176"/>
                    <a:pt x="717" y="184"/>
                  </a:cubicBezTo>
                  <a:cubicBezTo>
                    <a:pt x="717" y="177"/>
                    <a:pt x="708" y="186"/>
                    <a:pt x="708" y="178"/>
                  </a:cubicBezTo>
                  <a:cubicBezTo>
                    <a:pt x="717" y="178"/>
                    <a:pt x="727" y="173"/>
                    <a:pt x="730" y="167"/>
                  </a:cubicBezTo>
                  <a:close/>
                  <a:moveTo>
                    <a:pt x="751" y="152"/>
                  </a:moveTo>
                  <a:cubicBezTo>
                    <a:pt x="757" y="151"/>
                    <a:pt x="749" y="160"/>
                    <a:pt x="746" y="163"/>
                  </a:cubicBezTo>
                  <a:cubicBezTo>
                    <a:pt x="749" y="167"/>
                    <a:pt x="758" y="159"/>
                    <a:pt x="761" y="162"/>
                  </a:cubicBezTo>
                  <a:cubicBezTo>
                    <a:pt x="761" y="167"/>
                    <a:pt x="747" y="168"/>
                    <a:pt x="741" y="172"/>
                  </a:cubicBezTo>
                  <a:cubicBezTo>
                    <a:pt x="740" y="168"/>
                    <a:pt x="742" y="164"/>
                    <a:pt x="744" y="161"/>
                  </a:cubicBezTo>
                  <a:cubicBezTo>
                    <a:pt x="746" y="158"/>
                    <a:pt x="749" y="155"/>
                    <a:pt x="751" y="152"/>
                  </a:cubicBezTo>
                  <a:close/>
                  <a:moveTo>
                    <a:pt x="1031" y="207"/>
                  </a:moveTo>
                  <a:cubicBezTo>
                    <a:pt x="1029" y="203"/>
                    <a:pt x="1032" y="201"/>
                    <a:pt x="1032" y="198"/>
                  </a:cubicBezTo>
                  <a:cubicBezTo>
                    <a:pt x="1045" y="203"/>
                    <a:pt x="1044" y="200"/>
                    <a:pt x="1060" y="203"/>
                  </a:cubicBezTo>
                  <a:cubicBezTo>
                    <a:pt x="1057" y="207"/>
                    <a:pt x="1041" y="204"/>
                    <a:pt x="1031" y="207"/>
                  </a:cubicBezTo>
                  <a:close/>
                  <a:moveTo>
                    <a:pt x="1092" y="51"/>
                  </a:moveTo>
                  <a:cubicBezTo>
                    <a:pt x="1099" y="47"/>
                    <a:pt x="1114" y="55"/>
                    <a:pt x="1129" y="53"/>
                  </a:cubicBezTo>
                  <a:cubicBezTo>
                    <a:pt x="1117" y="60"/>
                    <a:pt x="1102" y="52"/>
                    <a:pt x="1092" y="51"/>
                  </a:cubicBezTo>
                  <a:close/>
                  <a:moveTo>
                    <a:pt x="1480" y="735"/>
                  </a:moveTo>
                  <a:cubicBezTo>
                    <a:pt x="1477" y="728"/>
                    <a:pt x="1474" y="719"/>
                    <a:pt x="1482" y="706"/>
                  </a:cubicBezTo>
                  <a:cubicBezTo>
                    <a:pt x="1484" y="712"/>
                    <a:pt x="1484" y="710"/>
                    <a:pt x="1487" y="716"/>
                  </a:cubicBezTo>
                  <a:cubicBezTo>
                    <a:pt x="1478" y="726"/>
                    <a:pt x="1487" y="731"/>
                    <a:pt x="1480" y="735"/>
                  </a:cubicBezTo>
                  <a:close/>
                  <a:moveTo>
                    <a:pt x="1851" y="1023"/>
                  </a:moveTo>
                  <a:cubicBezTo>
                    <a:pt x="1856" y="1021"/>
                    <a:pt x="1859" y="1021"/>
                    <a:pt x="1862" y="1022"/>
                  </a:cubicBezTo>
                  <a:cubicBezTo>
                    <a:pt x="1868" y="1028"/>
                    <a:pt x="1856" y="1033"/>
                    <a:pt x="1863" y="1039"/>
                  </a:cubicBezTo>
                  <a:cubicBezTo>
                    <a:pt x="1853" y="1037"/>
                    <a:pt x="1858" y="1029"/>
                    <a:pt x="1851" y="1023"/>
                  </a:cubicBezTo>
                  <a:close/>
                  <a:moveTo>
                    <a:pt x="1928" y="1011"/>
                  </a:moveTo>
                  <a:cubicBezTo>
                    <a:pt x="1933" y="1010"/>
                    <a:pt x="1938" y="1009"/>
                    <a:pt x="1941" y="1010"/>
                  </a:cubicBezTo>
                  <a:cubicBezTo>
                    <a:pt x="1941" y="1014"/>
                    <a:pt x="1936" y="1015"/>
                    <a:pt x="1939" y="1020"/>
                  </a:cubicBezTo>
                  <a:cubicBezTo>
                    <a:pt x="1935" y="1018"/>
                    <a:pt x="1929" y="1017"/>
                    <a:pt x="1928" y="1011"/>
                  </a:cubicBezTo>
                  <a:close/>
                  <a:moveTo>
                    <a:pt x="1931" y="1055"/>
                  </a:moveTo>
                  <a:cubicBezTo>
                    <a:pt x="1928" y="1059"/>
                    <a:pt x="1927" y="1061"/>
                    <a:pt x="1927" y="1063"/>
                  </a:cubicBezTo>
                  <a:cubicBezTo>
                    <a:pt x="1927" y="1066"/>
                    <a:pt x="1928" y="1069"/>
                    <a:pt x="1929" y="1074"/>
                  </a:cubicBezTo>
                  <a:cubicBezTo>
                    <a:pt x="1925" y="1074"/>
                    <a:pt x="1925" y="1077"/>
                    <a:pt x="1920" y="1077"/>
                  </a:cubicBezTo>
                  <a:cubicBezTo>
                    <a:pt x="1919" y="1073"/>
                    <a:pt x="1919" y="1069"/>
                    <a:pt x="1913" y="1070"/>
                  </a:cubicBezTo>
                  <a:cubicBezTo>
                    <a:pt x="1916" y="1064"/>
                    <a:pt x="1911" y="1054"/>
                    <a:pt x="1920" y="1051"/>
                  </a:cubicBezTo>
                  <a:cubicBezTo>
                    <a:pt x="1927" y="1049"/>
                    <a:pt x="1923" y="1058"/>
                    <a:pt x="1931" y="1055"/>
                  </a:cubicBezTo>
                  <a:close/>
                  <a:moveTo>
                    <a:pt x="2079" y="1048"/>
                  </a:moveTo>
                  <a:cubicBezTo>
                    <a:pt x="2081" y="1049"/>
                    <a:pt x="2084" y="1050"/>
                    <a:pt x="2088" y="1049"/>
                  </a:cubicBezTo>
                  <a:cubicBezTo>
                    <a:pt x="2088" y="1055"/>
                    <a:pt x="2090" y="1062"/>
                    <a:pt x="2087" y="1065"/>
                  </a:cubicBezTo>
                  <a:cubicBezTo>
                    <a:pt x="2080" y="1068"/>
                    <a:pt x="2080" y="1062"/>
                    <a:pt x="2076" y="1062"/>
                  </a:cubicBezTo>
                  <a:cubicBezTo>
                    <a:pt x="2067" y="1070"/>
                    <a:pt x="2070" y="1081"/>
                    <a:pt x="2072" y="1089"/>
                  </a:cubicBezTo>
                  <a:cubicBezTo>
                    <a:pt x="2062" y="1085"/>
                    <a:pt x="2061" y="1062"/>
                    <a:pt x="2071" y="1056"/>
                  </a:cubicBezTo>
                  <a:cubicBezTo>
                    <a:pt x="2073" y="1057"/>
                    <a:pt x="2074" y="1061"/>
                    <a:pt x="2078" y="1059"/>
                  </a:cubicBezTo>
                  <a:cubicBezTo>
                    <a:pt x="2084" y="1056"/>
                    <a:pt x="2074" y="1051"/>
                    <a:pt x="2079" y="1048"/>
                  </a:cubicBezTo>
                  <a:close/>
                  <a:moveTo>
                    <a:pt x="2225" y="1318"/>
                  </a:moveTo>
                  <a:cubicBezTo>
                    <a:pt x="2223" y="1319"/>
                    <a:pt x="2213" y="1322"/>
                    <a:pt x="2222" y="1323"/>
                  </a:cubicBezTo>
                  <a:cubicBezTo>
                    <a:pt x="2220" y="1326"/>
                    <a:pt x="2216" y="1325"/>
                    <a:pt x="2216" y="1330"/>
                  </a:cubicBezTo>
                  <a:cubicBezTo>
                    <a:pt x="2211" y="1321"/>
                    <a:pt x="2218" y="1312"/>
                    <a:pt x="2221" y="1296"/>
                  </a:cubicBezTo>
                  <a:cubicBezTo>
                    <a:pt x="2223" y="1299"/>
                    <a:pt x="2225" y="1299"/>
                    <a:pt x="2227" y="1294"/>
                  </a:cubicBezTo>
                  <a:cubicBezTo>
                    <a:pt x="2235" y="1297"/>
                    <a:pt x="2224" y="1307"/>
                    <a:pt x="2225" y="1318"/>
                  </a:cubicBezTo>
                  <a:close/>
                  <a:moveTo>
                    <a:pt x="1929" y="1326"/>
                  </a:moveTo>
                  <a:cubicBezTo>
                    <a:pt x="1926" y="1331"/>
                    <a:pt x="1925" y="1337"/>
                    <a:pt x="1924" y="1341"/>
                  </a:cubicBezTo>
                  <a:cubicBezTo>
                    <a:pt x="1922" y="1346"/>
                    <a:pt x="1921" y="1351"/>
                    <a:pt x="1916" y="1355"/>
                  </a:cubicBezTo>
                  <a:cubicBezTo>
                    <a:pt x="1912" y="1348"/>
                    <a:pt x="1913" y="1342"/>
                    <a:pt x="1916" y="1337"/>
                  </a:cubicBezTo>
                  <a:cubicBezTo>
                    <a:pt x="1918" y="1331"/>
                    <a:pt x="1922" y="1325"/>
                    <a:pt x="1925" y="1319"/>
                  </a:cubicBezTo>
                  <a:cubicBezTo>
                    <a:pt x="1930" y="1319"/>
                    <a:pt x="1921" y="1326"/>
                    <a:pt x="1929" y="1326"/>
                  </a:cubicBezTo>
                  <a:close/>
                  <a:moveTo>
                    <a:pt x="2064" y="1748"/>
                  </a:moveTo>
                  <a:cubicBezTo>
                    <a:pt x="2060" y="1747"/>
                    <a:pt x="2062" y="1744"/>
                    <a:pt x="2064" y="1741"/>
                  </a:cubicBezTo>
                  <a:cubicBezTo>
                    <a:pt x="2062" y="1740"/>
                    <a:pt x="2060" y="1743"/>
                    <a:pt x="2059" y="1744"/>
                  </a:cubicBezTo>
                  <a:cubicBezTo>
                    <a:pt x="2054" y="1733"/>
                    <a:pt x="2072" y="1731"/>
                    <a:pt x="2079" y="1725"/>
                  </a:cubicBezTo>
                  <a:cubicBezTo>
                    <a:pt x="2084" y="1731"/>
                    <a:pt x="2069" y="1737"/>
                    <a:pt x="2064" y="1748"/>
                  </a:cubicBezTo>
                  <a:close/>
                  <a:moveTo>
                    <a:pt x="1954" y="1912"/>
                  </a:moveTo>
                  <a:cubicBezTo>
                    <a:pt x="1957" y="1914"/>
                    <a:pt x="1955" y="1917"/>
                    <a:pt x="1957" y="1919"/>
                  </a:cubicBezTo>
                  <a:cubicBezTo>
                    <a:pt x="1947" y="1925"/>
                    <a:pt x="1930" y="1935"/>
                    <a:pt x="1932" y="1946"/>
                  </a:cubicBezTo>
                  <a:cubicBezTo>
                    <a:pt x="1922" y="1950"/>
                    <a:pt x="1919" y="1954"/>
                    <a:pt x="1903" y="1956"/>
                  </a:cubicBezTo>
                  <a:cubicBezTo>
                    <a:pt x="1907" y="1948"/>
                    <a:pt x="1915" y="1940"/>
                    <a:pt x="1925" y="1932"/>
                  </a:cubicBezTo>
                  <a:cubicBezTo>
                    <a:pt x="1934" y="1924"/>
                    <a:pt x="1945" y="1917"/>
                    <a:pt x="1954" y="1912"/>
                  </a:cubicBezTo>
                  <a:close/>
                  <a:moveTo>
                    <a:pt x="1750" y="1742"/>
                  </a:moveTo>
                  <a:cubicBezTo>
                    <a:pt x="1750" y="1743"/>
                    <a:pt x="1753" y="1753"/>
                    <a:pt x="1757" y="1750"/>
                  </a:cubicBezTo>
                  <a:cubicBezTo>
                    <a:pt x="1758" y="1757"/>
                    <a:pt x="1754" y="1755"/>
                    <a:pt x="1749" y="1760"/>
                  </a:cubicBezTo>
                  <a:cubicBezTo>
                    <a:pt x="1747" y="1758"/>
                    <a:pt x="1750" y="1757"/>
                    <a:pt x="1751" y="1755"/>
                  </a:cubicBezTo>
                  <a:cubicBezTo>
                    <a:pt x="1745" y="1754"/>
                    <a:pt x="1745" y="1755"/>
                    <a:pt x="1742" y="1748"/>
                  </a:cubicBezTo>
                  <a:lnTo>
                    <a:pt x="1750" y="1742"/>
                  </a:lnTo>
                  <a:close/>
                  <a:moveTo>
                    <a:pt x="1640" y="1892"/>
                  </a:moveTo>
                  <a:cubicBezTo>
                    <a:pt x="1644" y="1893"/>
                    <a:pt x="1649" y="1890"/>
                    <a:pt x="1654" y="1887"/>
                  </a:cubicBezTo>
                  <a:cubicBezTo>
                    <a:pt x="1653" y="1891"/>
                    <a:pt x="1654" y="1892"/>
                    <a:pt x="1658" y="1890"/>
                  </a:cubicBezTo>
                  <a:cubicBezTo>
                    <a:pt x="1665" y="1904"/>
                    <a:pt x="1643" y="1905"/>
                    <a:pt x="1640" y="1892"/>
                  </a:cubicBezTo>
                  <a:close/>
                  <a:moveTo>
                    <a:pt x="1448" y="1749"/>
                  </a:moveTo>
                  <a:cubicBezTo>
                    <a:pt x="1449" y="1746"/>
                    <a:pt x="1452" y="1745"/>
                    <a:pt x="1456" y="1744"/>
                  </a:cubicBezTo>
                  <a:cubicBezTo>
                    <a:pt x="1459" y="1743"/>
                    <a:pt x="1462" y="1741"/>
                    <a:pt x="1464" y="1739"/>
                  </a:cubicBezTo>
                  <a:cubicBezTo>
                    <a:pt x="1467" y="1741"/>
                    <a:pt x="1467" y="1743"/>
                    <a:pt x="1467" y="1747"/>
                  </a:cubicBezTo>
                  <a:cubicBezTo>
                    <a:pt x="1473" y="1746"/>
                    <a:pt x="1472" y="1741"/>
                    <a:pt x="1478" y="1740"/>
                  </a:cubicBezTo>
                  <a:cubicBezTo>
                    <a:pt x="1476" y="1747"/>
                    <a:pt x="1472" y="1750"/>
                    <a:pt x="1467" y="1751"/>
                  </a:cubicBezTo>
                  <a:cubicBezTo>
                    <a:pt x="1464" y="1752"/>
                    <a:pt x="1461" y="1752"/>
                    <a:pt x="1458" y="1751"/>
                  </a:cubicBezTo>
                  <a:cubicBezTo>
                    <a:pt x="1455" y="1751"/>
                    <a:pt x="1452" y="1750"/>
                    <a:pt x="1448" y="1749"/>
                  </a:cubicBezTo>
                  <a:close/>
                  <a:moveTo>
                    <a:pt x="1430" y="1987"/>
                  </a:moveTo>
                  <a:cubicBezTo>
                    <a:pt x="1434" y="1978"/>
                    <a:pt x="1442" y="1973"/>
                    <a:pt x="1451" y="1970"/>
                  </a:cubicBezTo>
                  <a:cubicBezTo>
                    <a:pt x="1460" y="1967"/>
                    <a:pt x="1471" y="1965"/>
                    <a:pt x="1482" y="1960"/>
                  </a:cubicBezTo>
                  <a:cubicBezTo>
                    <a:pt x="1485" y="1957"/>
                    <a:pt x="1485" y="1953"/>
                    <a:pt x="1482" y="1947"/>
                  </a:cubicBezTo>
                  <a:cubicBezTo>
                    <a:pt x="1480" y="1944"/>
                    <a:pt x="1474" y="1946"/>
                    <a:pt x="1470" y="1946"/>
                  </a:cubicBezTo>
                  <a:cubicBezTo>
                    <a:pt x="1471" y="1939"/>
                    <a:pt x="1474" y="1934"/>
                    <a:pt x="1482" y="1931"/>
                  </a:cubicBezTo>
                  <a:cubicBezTo>
                    <a:pt x="1478" y="1935"/>
                    <a:pt x="1487" y="1938"/>
                    <a:pt x="1482" y="1940"/>
                  </a:cubicBezTo>
                  <a:cubicBezTo>
                    <a:pt x="1486" y="1943"/>
                    <a:pt x="1491" y="1941"/>
                    <a:pt x="1495" y="1942"/>
                  </a:cubicBezTo>
                  <a:cubicBezTo>
                    <a:pt x="1497" y="1940"/>
                    <a:pt x="1492" y="1937"/>
                    <a:pt x="1502" y="1935"/>
                  </a:cubicBezTo>
                  <a:cubicBezTo>
                    <a:pt x="1499" y="1932"/>
                    <a:pt x="1494" y="1934"/>
                    <a:pt x="1490" y="1933"/>
                  </a:cubicBezTo>
                  <a:cubicBezTo>
                    <a:pt x="1490" y="1921"/>
                    <a:pt x="1511" y="1925"/>
                    <a:pt x="1518" y="1925"/>
                  </a:cubicBezTo>
                  <a:cubicBezTo>
                    <a:pt x="1522" y="1930"/>
                    <a:pt x="1516" y="1932"/>
                    <a:pt x="1520" y="1938"/>
                  </a:cubicBezTo>
                  <a:cubicBezTo>
                    <a:pt x="1507" y="1944"/>
                    <a:pt x="1505" y="1948"/>
                    <a:pt x="1491" y="1951"/>
                  </a:cubicBezTo>
                  <a:cubicBezTo>
                    <a:pt x="1487" y="1953"/>
                    <a:pt x="1496" y="1955"/>
                    <a:pt x="1489" y="1958"/>
                  </a:cubicBezTo>
                  <a:cubicBezTo>
                    <a:pt x="1493" y="1965"/>
                    <a:pt x="1496" y="1957"/>
                    <a:pt x="1502" y="1956"/>
                  </a:cubicBezTo>
                  <a:cubicBezTo>
                    <a:pt x="1501" y="1967"/>
                    <a:pt x="1504" y="1968"/>
                    <a:pt x="1505" y="1976"/>
                  </a:cubicBezTo>
                  <a:cubicBezTo>
                    <a:pt x="1491" y="1983"/>
                    <a:pt x="1475" y="1975"/>
                    <a:pt x="1469" y="1990"/>
                  </a:cubicBezTo>
                  <a:cubicBezTo>
                    <a:pt x="1462" y="1991"/>
                    <a:pt x="1458" y="1988"/>
                    <a:pt x="1450" y="1991"/>
                  </a:cubicBezTo>
                  <a:cubicBezTo>
                    <a:pt x="1450" y="1988"/>
                    <a:pt x="1452" y="1986"/>
                    <a:pt x="1456" y="1985"/>
                  </a:cubicBezTo>
                  <a:cubicBezTo>
                    <a:pt x="1449" y="1983"/>
                    <a:pt x="1438" y="1987"/>
                    <a:pt x="1430" y="1987"/>
                  </a:cubicBezTo>
                  <a:close/>
                  <a:moveTo>
                    <a:pt x="1403" y="1974"/>
                  </a:moveTo>
                  <a:cubicBezTo>
                    <a:pt x="1399" y="1973"/>
                    <a:pt x="1398" y="1971"/>
                    <a:pt x="1396" y="1967"/>
                  </a:cubicBezTo>
                  <a:cubicBezTo>
                    <a:pt x="1401" y="1967"/>
                    <a:pt x="1401" y="1962"/>
                    <a:pt x="1397" y="1962"/>
                  </a:cubicBezTo>
                  <a:cubicBezTo>
                    <a:pt x="1397" y="1960"/>
                    <a:pt x="1398" y="1960"/>
                    <a:pt x="1399" y="1959"/>
                  </a:cubicBezTo>
                  <a:cubicBezTo>
                    <a:pt x="1401" y="1959"/>
                    <a:pt x="1401" y="1958"/>
                    <a:pt x="1401" y="1957"/>
                  </a:cubicBezTo>
                  <a:cubicBezTo>
                    <a:pt x="1405" y="1960"/>
                    <a:pt x="1409" y="1963"/>
                    <a:pt x="1418" y="1959"/>
                  </a:cubicBezTo>
                  <a:cubicBezTo>
                    <a:pt x="1420" y="1966"/>
                    <a:pt x="1409" y="1965"/>
                    <a:pt x="1412" y="1972"/>
                  </a:cubicBezTo>
                  <a:cubicBezTo>
                    <a:pt x="1408" y="1975"/>
                    <a:pt x="1403" y="1968"/>
                    <a:pt x="1403" y="1974"/>
                  </a:cubicBezTo>
                  <a:close/>
                  <a:moveTo>
                    <a:pt x="1285" y="1929"/>
                  </a:moveTo>
                  <a:cubicBezTo>
                    <a:pt x="1293" y="1932"/>
                    <a:pt x="1290" y="1931"/>
                    <a:pt x="1298" y="1928"/>
                  </a:cubicBezTo>
                  <a:cubicBezTo>
                    <a:pt x="1301" y="1931"/>
                    <a:pt x="1301" y="1933"/>
                    <a:pt x="1299" y="1936"/>
                  </a:cubicBezTo>
                  <a:cubicBezTo>
                    <a:pt x="1303" y="1936"/>
                    <a:pt x="1303" y="1933"/>
                    <a:pt x="1307" y="1933"/>
                  </a:cubicBezTo>
                  <a:cubicBezTo>
                    <a:pt x="1312" y="1931"/>
                    <a:pt x="1304" y="1930"/>
                    <a:pt x="1308" y="1926"/>
                  </a:cubicBezTo>
                  <a:cubicBezTo>
                    <a:pt x="1313" y="1935"/>
                    <a:pt x="1327" y="1923"/>
                    <a:pt x="1327" y="1934"/>
                  </a:cubicBezTo>
                  <a:cubicBezTo>
                    <a:pt x="1337" y="1932"/>
                    <a:pt x="1337" y="1932"/>
                    <a:pt x="1337" y="1932"/>
                  </a:cubicBezTo>
                  <a:cubicBezTo>
                    <a:pt x="1330" y="1931"/>
                    <a:pt x="1330" y="1926"/>
                    <a:pt x="1331" y="1920"/>
                  </a:cubicBezTo>
                  <a:cubicBezTo>
                    <a:pt x="1340" y="1920"/>
                    <a:pt x="1345" y="1929"/>
                    <a:pt x="1346" y="1933"/>
                  </a:cubicBezTo>
                  <a:cubicBezTo>
                    <a:pt x="1343" y="1940"/>
                    <a:pt x="1336" y="1944"/>
                    <a:pt x="1324" y="1945"/>
                  </a:cubicBezTo>
                  <a:cubicBezTo>
                    <a:pt x="1328" y="1941"/>
                    <a:pt x="1322" y="1943"/>
                    <a:pt x="1313" y="1945"/>
                  </a:cubicBezTo>
                  <a:cubicBezTo>
                    <a:pt x="1309" y="1947"/>
                    <a:pt x="1304" y="1948"/>
                    <a:pt x="1299" y="1948"/>
                  </a:cubicBezTo>
                  <a:cubicBezTo>
                    <a:pt x="1294" y="1949"/>
                    <a:pt x="1290" y="1948"/>
                    <a:pt x="1287" y="1946"/>
                  </a:cubicBezTo>
                  <a:cubicBezTo>
                    <a:pt x="1291" y="1942"/>
                    <a:pt x="1287" y="1934"/>
                    <a:pt x="1285" y="1929"/>
                  </a:cubicBezTo>
                  <a:close/>
                  <a:moveTo>
                    <a:pt x="1230" y="1786"/>
                  </a:moveTo>
                  <a:cubicBezTo>
                    <a:pt x="1235" y="1782"/>
                    <a:pt x="1242" y="1784"/>
                    <a:pt x="1250" y="1786"/>
                  </a:cubicBezTo>
                  <a:cubicBezTo>
                    <a:pt x="1258" y="1788"/>
                    <a:pt x="1268" y="1791"/>
                    <a:pt x="1277" y="1790"/>
                  </a:cubicBezTo>
                  <a:cubicBezTo>
                    <a:pt x="1274" y="1793"/>
                    <a:pt x="1272" y="1796"/>
                    <a:pt x="1271" y="1802"/>
                  </a:cubicBezTo>
                  <a:cubicBezTo>
                    <a:pt x="1267" y="1797"/>
                    <a:pt x="1265" y="1804"/>
                    <a:pt x="1259" y="1803"/>
                  </a:cubicBezTo>
                  <a:cubicBezTo>
                    <a:pt x="1257" y="1798"/>
                    <a:pt x="1262" y="1799"/>
                    <a:pt x="1261" y="1794"/>
                  </a:cubicBezTo>
                  <a:cubicBezTo>
                    <a:pt x="1256" y="1793"/>
                    <a:pt x="1251" y="1793"/>
                    <a:pt x="1244" y="1794"/>
                  </a:cubicBezTo>
                  <a:cubicBezTo>
                    <a:pt x="1238" y="1795"/>
                    <a:pt x="1231" y="1796"/>
                    <a:pt x="1223" y="1796"/>
                  </a:cubicBezTo>
                  <a:cubicBezTo>
                    <a:pt x="1225" y="1794"/>
                    <a:pt x="1231" y="1785"/>
                    <a:pt x="1230" y="1786"/>
                  </a:cubicBezTo>
                  <a:close/>
                  <a:moveTo>
                    <a:pt x="1234" y="2034"/>
                  </a:moveTo>
                  <a:cubicBezTo>
                    <a:pt x="1225" y="2030"/>
                    <a:pt x="1224" y="2031"/>
                    <a:pt x="1215" y="2035"/>
                  </a:cubicBezTo>
                  <a:cubicBezTo>
                    <a:pt x="1209" y="2029"/>
                    <a:pt x="1219" y="2027"/>
                    <a:pt x="1214" y="2024"/>
                  </a:cubicBezTo>
                  <a:cubicBezTo>
                    <a:pt x="1216" y="2020"/>
                    <a:pt x="1219" y="2020"/>
                    <a:pt x="1223" y="2021"/>
                  </a:cubicBezTo>
                  <a:cubicBezTo>
                    <a:pt x="1227" y="2021"/>
                    <a:pt x="1232" y="2022"/>
                    <a:pt x="1238" y="2021"/>
                  </a:cubicBezTo>
                  <a:cubicBezTo>
                    <a:pt x="1239" y="2029"/>
                    <a:pt x="1241" y="2030"/>
                    <a:pt x="1234" y="2034"/>
                  </a:cubicBezTo>
                  <a:close/>
                  <a:moveTo>
                    <a:pt x="530" y="1850"/>
                  </a:moveTo>
                  <a:cubicBezTo>
                    <a:pt x="534" y="1860"/>
                    <a:pt x="543" y="1865"/>
                    <a:pt x="555" y="1869"/>
                  </a:cubicBezTo>
                  <a:cubicBezTo>
                    <a:pt x="553" y="1871"/>
                    <a:pt x="553" y="1873"/>
                    <a:pt x="554" y="1874"/>
                  </a:cubicBezTo>
                  <a:cubicBezTo>
                    <a:pt x="549" y="1878"/>
                    <a:pt x="549" y="1869"/>
                    <a:pt x="544" y="1867"/>
                  </a:cubicBezTo>
                  <a:cubicBezTo>
                    <a:pt x="541" y="1865"/>
                    <a:pt x="540" y="1872"/>
                    <a:pt x="536" y="1869"/>
                  </a:cubicBezTo>
                  <a:cubicBezTo>
                    <a:pt x="536" y="1881"/>
                    <a:pt x="540" y="1876"/>
                    <a:pt x="540" y="1885"/>
                  </a:cubicBezTo>
                  <a:cubicBezTo>
                    <a:pt x="530" y="1879"/>
                    <a:pt x="526" y="1873"/>
                    <a:pt x="523" y="1866"/>
                  </a:cubicBezTo>
                  <a:cubicBezTo>
                    <a:pt x="527" y="1865"/>
                    <a:pt x="532" y="1863"/>
                    <a:pt x="533" y="1869"/>
                  </a:cubicBezTo>
                  <a:cubicBezTo>
                    <a:pt x="540" y="1865"/>
                    <a:pt x="529" y="1861"/>
                    <a:pt x="531" y="1856"/>
                  </a:cubicBezTo>
                  <a:cubicBezTo>
                    <a:pt x="526" y="1854"/>
                    <a:pt x="523" y="1864"/>
                    <a:pt x="519" y="1867"/>
                  </a:cubicBezTo>
                  <a:cubicBezTo>
                    <a:pt x="515" y="1867"/>
                    <a:pt x="506" y="1860"/>
                    <a:pt x="506" y="1856"/>
                  </a:cubicBezTo>
                  <a:cubicBezTo>
                    <a:pt x="506" y="1850"/>
                    <a:pt x="516" y="1853"/>
                    <a:pt x="511" y="1849"/>
                  </a:cubicBezTo>
                  <a:cubicBezTo>
                    <a:pt x="517" y="1850"/>
                    <a:pt x="525" y="1856"/>
                    <a:pt x="530" y="1850"/>
                  </a:cubicBezTo>
                  <a:close/>
                  <a:moveTo>
                    <a:pt x="293" y="1715"/>
                  </a:moveTo>
                  <a:cubicBezTo>
                    <a:pt x="294" y="1718"/>
                    <a:pt x="296" y="1719"/>
                    <a:pt x="298" y="1718"/>
                  </a:cubicBezTo>
                  <a:cubicBezTo>
                    <a:pt x="297" y="1722"/>
                    <a:pt x="298" y="1727"/>
                    <a:pt x="294" y="1731"/>
                  </a:cubicBezTo>
                  <a:cubicBezTo>
                    <a:pt x="293" y="1728"/>
                    <a:pt x="293" y="1726"/>
                    <a:pt x="291" y="1723"/>
                  </a:cubicBezTo>
                  <a:cubicBezTo>
                    <a:pt x="287" y="1729"/>
                    <a:pt x="287" y="1735"/>
                    <a:pt x="288" y="1742"/>
                  </a:cubicBezTo>
                  <a:cubicBezTo>
                    <a:pt x="286" y="1743"/>
                    <a:pt x="283" y="1737"/>
                    <a:pt x="280" y="1734"/>
                  </a:cubicBezTo>
                  <a:cubicBezTo>
                    <a:pt x="283" y="1733"/>
                    <a:pt x="285" y="1731"/>
                    <a:pt x="284" y="1728"/>
                  </a:cubicBezTo>
                  <a:cubicBezTo>
                    <a:pt x="278" y="1731"/>
                    <a:pt x="278" y="1726"/>
                    <a:pt x="277" y="1719"/>
                  </a:cubicBezTo>
                  <a:cubicBezTo>
                    <a:pt x="275" y="1713"/>
                    <a:pt x="274" y="1704"/>
                    <a:pt x="267" y="1697"/>
                  </a:cubicBezTo>
                  <a:cubicBezTo>
                    <a:pt x="282" y="1692"/>
                    <a:pt x="276" y="1707"/>
                    <a:pt x="284" y="1718"/>
                  </a:cubicBezTo>
                  <a:cubicBezTo>
                    <a:pt x="287" y="1720"/>
                    <a:pt x="290" y="1717"/>
                    <a:pt x="293" y="1715"/>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en-US">
                <a:solidFill>
                  <a:schemeClr val="lt1"/>
                </a:solidFill>
              </a:endParaRPr>
            </a:p>
          </p:txBody>
        </p:sp>
        <p:grpSp>
          <p:nvGrpSpPr>
            <p:cNvPr id="8" name="Group 4"/>
            <p:cNvGrpSpPr/>
            <p:nvPr/>
          </p:nvGrpSpPr>
          <p:grpSpPr>
            <a:xfrm rot="19425175">
              <a:off x="-1009255" y="-867517"/>
              <a:ext cx="7167161" cy="7203012"/>
              <a:chOff x="537026" y="1988825"/>
              <a:chExt cx="3093485" cy="3108959"/>
            </a:xfrm>
            <a:grpFill/>
          </p:grpSpPr>
          <p:sp>
            <p:nvSpPr>
              <p:cNvPr id="9" name="Freeform 1862"/>
              <p:cNvSpPr>
                <a:spLocks noEditPoints="1"/>
              </p:cNvSpPr>
              <p:nvPr/>
            </p:nvSpPr>
            <p:spPr bwMode="auto">
              <a:xfrm rot="10800000" flipV="1">
                <a:off x="537026" y="1988825"/>
                <a:ext cx="3093485" cy="3108959"/>
              </a:xfrm>
              <a:custGeom>
                <a:avLst/>
                <a:gdLst>
                  <a:gd name="T0" fmla="*/ 1116 w 2072"/>
                  <a:gd name="T1" fmla="*/ 2079 h 2082"/>
                  <a:gd name="T2" fmla="*/ 1934 w 2072"/>
                  <a:gd name="T3" fmla="*/ 1567 h 2082"/>
                  <a:gd name="T4" fmla="*/ 2001 w 2072"/>
                  <a:gd name="T5" fmla="*/ 1454 h 2082"/>
                  <a:gd name="T6" fmla="*/ 2062 w 2072"/>
                  <a:gd name="T7" fmla="*/ 1190 h 2082"/>
                  <a:gd name="T8" fmla="*/ 2011 w 2072"/>
                  <a:gd name="T9" fmla="*/ 735 h 2082"/>
                  <a:gd name="T10" fmla="*/ 1760 w 2072"/>
                  <a:gd name="T11" fmla="*/ 330 h 2082"/>
                  <a:gd name="T12" fmla="*/ 1449 w 2072"/>
                  <a:gd name="T13" fmla="*/ 127 h 2082"/>
                  <a:gd name="T14" fmla="*/ 1436 w 2072"/>
                  <a:gd name="T15" fmla="*/ 102 h 2082"/>
                  <a:gd name="T16" fmla="*/ 1367 w 2072"/>
                  <a:gd name="T17" fmla="*/ 67 h 2082"/>
                  <a:gd name="T18" fmla="*/ 1257 w 2072"/>
                  <a:gd name="T19" fmla="*/ 24 h 2082"/>
                  <a:gd name="T20" fmla="*/ 798 w 2072"/>
                  <a:gd name="T21" fmla="*/ 23 h 2082"/>
                  <a:gd name="T22" fmla="*/ 343 w 2072"/>
                  <a:gd name="T23" fmla="*/ 252 h 2082"/>
                  <a:gd name="T24" fmla="*/ 193 w 2072"/>
                  <a:gd name="T25" fmla="*/ 392 h 2082"/>
                  <a:gd name="T26" fmla="*/ 74 w 2072"/>
                  <a:gd name="T27" fmla="*/ 729 h 2082"/>
                  <a:gd name="T28" fmla="*/ 95 w 2072"/>
                  <a:gd name="T29" fmla="*/ 829 h 2082"/>
                  <a:gd name="T30" fmla="*/ 368 w 2072"/>
                  <a:gd name="T31" fmla="*/ 400 h 2082"/>
                  <a:gd name="T32" fmla="*/ 233 w 2072"/>
                  <a:gd name="T33" fmla="*/ 665 h 2082"/>
                  <a:gd name="T34" fmla="*/ 527 w 2072"/>
                  <a:gd name="T35" fmla="*/ 381 h 2082"/>
                  <a:gd name="T36" fmla="*/ 674 w 2072"/>
                  <a:gd name="T37" fmla="*/ 308 h 2082"/>
                  <a:gd name="T38" fmla="*/ 518 w 2072"/>
                  <a:gd name="T39" fmla="*/ 408 h 2082"/>
                  <a:gd name="T40" fmla="*/ 801 w 2072"/>
                  <a:gd name="T41" fmla="*/ 294 h 2082"/>
                  <a:gd name="T42" fmla="*/ 714 w 2072"/>
                  <a:gd name="T43" fmla="*/ 341 h 2082"/>
                  <a:gd name="T44" fmla="*/ 732 w 2072"/>
                  <a:gd name="T45" fmla="*/ 342 h 2082"/>
                  <a:gd name="T46" fmla="*/ 648 w 2072"/>
                  <a:gd name="T47" fmla="*/ 388 h 2082"/>
                  <a:gd name="T48" fmla="*/ 961 w 2072"/>
                  <a:gd name="T49" fmla="*/ 298 h 2082"/>
                  <a:gd name="T50" fmla="*/ 1365 w 2072"/>
                  <a:gd name="T51" fmla="*/ 379 h 2082"/>
                  <a:gd name="T52" fmla="*/ 1596 w 2072"/>
                  <a:gd name="T53" fmla="*/ 542 h 2082"/>
                  <a:gd name="T54" fmla="*/ 1712 w 2072"/>
                  <a:gd name="T55" fmla="*/ 699 h 2082"/>
                  <a:gd name="T56" fmla="*/ 1826 w 2072"/>
                  <a:gd name="T57" fmla="*/ 1149 h 2082"/>
                  <a:gd name="T58" fmla="*/ 1632 w 2072"/>
                  <a:gd name="T59" fmla="*/ 1605 h 2082"/>
                  <a:gd name="T60" fmla="*/ 1820 w 2072"/>
                  <a:gd name="T61" fmla="*/ 1245 h 2082"/>
                  <a:gd name="T62" fmla="*/ 1777 w 2072"/>
                  <a:gd name="T63" fmla="*/ 788 h 2082"/>
                  <a:gd name="T64" fmla="*/ 1840 w 2072"/>
                  <a:gd name="T65" fmla="*/ 1159 h 2082"/>
                  <a:gd name="T66" fmla="*/ 1777 w 2072"/>
                  <a:gd name="T67" fmla="*/ 1436 h 2082"/>
                  <a:gd name="T68" fmla="*/ 1483 w 2072"/>
                  <a:gd name="T69" fmla="*/ 1782 h 2082"/>
                  <a:gd name="T70" fmla="*/ 1587 w 2072"/>
                  <a:gd name="T71" fmla="*/ 1734 h 2082"/>
                  <a:gd name="T72" fmla="*/ 1478 w 2072"/>
                  <a:gd name="T73" fmla="*/ 1854 h 2082"/>
                  <a:gd name="T74" fmla="*/ 1870 w 2072"/>
                  <a:gd name="T75" fmla="*/ 1428 h 2082"/>
                  <a:gd name="T76" fmla="*/ 1727 w 2072"/>
                  <a:gd name="T77" fmla="*/ 1687 h 2082"/>
                  <a:gd name="T78" fmla="*/ 1412 w 2072"/>
                  <a:gd name="T79" fmla="*/ 1923 h 2082"/>
                  <a:gd name="T80" fmla="*/ 1601 w 2072"/>
                  <a:gd name="T81" fmla="*/ 1818 h 2082"/>
                  <a:gd name="T82" fmla="*/ 772 w 2072"/>
                  <a:gd name="T83" fmla="*/ 2006 h 2082"/>
                  <a:gd name="T84" fmla="*/ 1684 w 2072"/>
                  <a:gd name="T85" fmla="*/ 650 h 2082"/>
                  <a:gd name="T86" fmla="*/ 1238 w 2072"/>
                  <a:gd name="T87" fmla="*/ 2063 h 2082"/>
                  <a:gd name="T88" fmla="*/ 1942 w 2072"/>
                  <a:gd name="T89" fmla="*/ 1248 h 2082"/>
                  <a:gd name="T90" fmla="*/ 1967 w 2072"/>
                  <a:gd name="T91" fmla="*/ 1079 h 2082"/>
                  <a:gd name="T92" fmla="*/ 1919 w 2072"/>
                  <a:gd name="T93" fmla="*/ 1377 h 2082"/>
                  <a:gd name="T94" fmla="*/ 1919 w 2072"/>
                  <a:gd name="T95" fmla="*/ 1347 h 2082"/>
                  <a:gd name="T96" fmla="*/ 1830 w 2072"/>
                  <a:gd name="T97" fmla="*/ 1171 h 2082"/>
                  <a:gd name="T98" fmla="*/ 2060 w 2072"/>
                  <a:gd name="T99" fmla="*/ 946 h 2082"/>
                  <a:gd name="T100" fmla="*/ 1794 w 2072"/>
                  <a:gd name="T101" fmla="*/ 816 h 2082"/>
                  <a:gd name="T102" fmla="*/ 1726 w 2072"/>
                  <a:gd name="T103" fmla="*/ 703 h 2082"/>
                  <a:gd name="T104" fmla="*/ 1721 w 2072"/>
                  <a:gd name="T105" fmla="*/ 288 h 2082"/>
                  <a:gd name="T106" fmla="*/ 1644 w 2072"/>
                  <a:gd name="T107" fmla="*/ 241 h 2082"/>
                  <a:gd name="T108" fmla="*/ 1382 w 2072"/>
                  <a:gd name="T109" fmla="*/ 369 h 2082"/>
                  <a:gd name="T110" fmla="*/ 1295 w 2072"/>
                  <a:gd name="T111" fmla="*/ 33 h 2082"/>
                  <a:gd name="T112" fmla="*/ 1173 w 2072"/>
                  <a:gd name="T113" fmla="*/ 276 h 2082"/>
                  <a:gd name="T114" fmla="*/ 985 w 2072"/>
                  <a:gd name="T115" fmla="*/ 282 h 2082"/>
                  <a:gd name="T116" fmla="*/ 1000 w 2072"/>
                  <a:gd name="T117" fmla="*/ 252 h 2082"/>
                  <a:gd name="T118" fmla="*/ 981 w 2072"/>
                  <a:gd name="T119" fmla="*/ 230 h 2082"/>
                  <a:gd name="T120" fmla="*/ 872 w 2072"/>
                  <a:gd name="T121" fmla="*/ 243 h 2082"/>
                  <a:gd name="T122" fmla="*/ 581 w 2072"/>
                  <a:gd name="T123" fmla="*/ 98 h 2082"/>
                  <a:gd name="T124" fmla="*/ 212 w 2072"/>
                  <a:gd name="T125" fmla="*/ 435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72" h="2082">
                    <a:moveTo>
                      <a:pt x="616" y="1981"/>
                    </a:moveTo>
                    <a:cubicBezTo>
                      <a:pt x="621" y="1983"/>
                      <a:pt x="627" y="1986"/>
                      <a:pt x="632" y="1988"/>
                    </a:cubicBezTo>
                    <a:cubicBezTo>
                      <a:pt x="638" y="1991"/>
                      <a:pt x="643" y="1993"/>
                      <a:pt x="649" y="1995"/>
                    </a:cubicBezTo>
                    <a:cubicBezTo>
                      <a:pt x="654" y="1998"/>
                      <a:pt x="659" y="2000"/>
                      <a:pt x="664" y="2002"/>
                    </a:cubicBezTo>
                    <a:cubicBezTo>
                      <a:pt x="669" y="2004"/>
                      <a:pt x="674" y="2005"/>
                      <a:pt x="678" y="2007"/>
                    </a:cubicBezTo>
                    <a:cubicBezTo>
                      <a:pt x="681" y="2010"/>
                      <a:pt x="693" y="2014"/>
                      <a:pt x="704" y="2018"/>
                    </a:cubicBezTo>
                    <a:cubicBezTo>
                      <a:pt x="707" y="2019"/>
                      <a:pt x="710" y="2020"/>
                      <a:pt x="712" y="2021"/>
                    </a:cubicBezTo>
                    <a:cubicBezTo>
                      <a:pt x="715" y="2022"/>
                      <a:pt x="717" y="2022"/>
                      <a:pt x="720" y="2023"/>
                    </a:cubicBezTo>
                    <a:cubicBezTo>
                      <a:pt x="724" y="2025"/>
                      <a:pt x="727" y="2027"/>
                      <a:pt x="728" y="2029"/>
                    </a:cubicBezTo>
                    <a:cubicBezTo>
                      <a:pt x="737" y="2032"/>
                      <a:pt x="732" y="2027"/>
                      <a:pt x="742" y="2030"/>
                    </a:cubicBezTo>
                    <a:cubicBezTo>
                      <a:pt x="750" y="2033"/>
                      <a:pt x="755" y="2036"/>
                      <a:pt x="763" y="2039"/>
                    </a:cubicBezTo>
                    <a:cubicBezTo>
                      <a:pt x="770" y="2039"/>
                      <a:pt x="784" y="2043"/>
                      <a:pt x="787" y="2046"/>
                    </a:cubicBezTo>
                    <a:cubicBezTo>
                      <a:pt x="784" y="2045"/>
                      <a:pt x="785" y="2046"/>
                      <a:pt x="782" y="2046"/>
                    </a:cubicBezTo>
                    <a:cubicBezTo>
                      <a:pt x="778" y="2044"/>
                      <a:pt x="769" y="2041"/>
                      <a:pt x="761" y="2039"/>
                    </a:cubicBezTo>
                    <a:cubicBezTo>
                      <a:pt x="752" y="2037"/>
                      <a:pt x="744" y="2035"/>
                      <a:pt x="739" y="2034"/>
                    </a:cubicBezTo>
                    <a:cubicBezTo>
                      <a:pt x="756" y="2040"/>
                      <a:pt x="778" y="2046"/>
                      <a:pt x="794" y="2049"/>
                    </a:cubicBezTo>
                    <a:cubicBezTo>
                      <a:pt x="791" y="2048"/>
                      <a:pt x="787" y="2047"/>
                      <a:pt x="787" y="2047"/>
                    </a:cubicBezTo>
                    <a:cubicBezTo>
                      <a:pt x="794" y="2048"/>
                      <a:pt x="794" y="2047"/>
                      <a:pt x="801" y="2049"/>
                    </a:cubicBezTo>
                    <a:cubicBezTo>
                      <a:pt x="803" y="2051"/>
                      <a:pt x="794" y="2049"/>
                      <a:pt x="804" y="2051"/>
                    </a:cubicBezTo>
                    <a:cubicBezTo>
                      <a:pt x="807" y="2051"/>
                      <a:pt x="809" y="2051"/>
                      <a:pt x="813" y="2052"/>
                    </a:cubicBezTo>
                    <a:cubicBezTo>
                      <a:pt x="821" y="2054"/>
                      <a:pt x="831" y="2057"/>
                      <a:pt x="841" y="2059"/>
                    </a:cubicBezTo>
                    <a:cubicBezTo>
                      <a:pt x="846" y="2060"/>
                      <a:pt x="851" y="2061"/>
                      <a:pt x="856" y="2062"/>
                    </a:cubicBezTo>
                    <a:cubicBezTo>
                      <a:pt x="861" y="2062"/>
                      <a:pt x="865" y="2063"/>
                      <a:pt x="869" y="2063"/>
                    </a:cubicBezTo>
                    <a:cubicBezTo>
                      <a:pt x="875" y="2065"/>
                      <a:pt x="882" y="2066"/>
                      <a:pt x="889" y="2068"/>
                    </a:cubicBezTo>
                    <a:cubicBezTo>
                      <a:pt x="897" y="2069"/>
                      <a:pt x="905" y="2070"/>
                      <a:pt x="913" y="2071"/>
                    </a:cubicBezTo>
                    <a:cubicBezTo>
                      <a:pt x="928" y="2072"/>
                      <a:pt x="941" y="2074"/>
                      <a:pt x="943" y="2078"/>
                    </a:cubicBezTo>
                    <a:cubicBezTo>
                      <a:pt x="953" y="2078"/>
                      <a:pt x="963" y="2078"/>
                      <a:pt x="973" y="2079"/>
                    </a:cubicBezTo>
                    <a:cubicBezTo>
                      <a:pt x="983" y="2079"/>
                      <a:pt x="993" y="2080"/>
                      <a:pt x="1003" y="2082"/>
                    </a:cubicBezTo>
                    <a:cubicBezTo>
                      <a:pt x="1007" y="2082"/>
                      <a:pt x="1004" y="2080"/>
                      <a:pt x="1010" y="2080"/>
                    </a:cubicBezTo>
                    <a:cubicBezTo>
                      <a:pt x="1020" y="2082"/>
                      <a:pt x="1033" y="2082"/>
                      <a:pt x="1046" y="2081"/>
                    </a:cubicBezTo>
                    <a:cubicBezTo>
                      <a:pt x="1049" y="2081"/>
                      <a:pt x="1052" y="2081"/>
                      <a:pt x="1056" y="2081"/>
                    </a:cubicBezTo>
                    <a:cubicBezTo>
                      <a:pt x="1059" y="2080"/>
                      <a:pt x="1062" y="2080"/>
                      <a:pt x="1065" y="2080"/>
                    </a:cubicBezTo>
                    <a:cubicBezTo>
                      <a:pt x="1072" y="2079"/>
                      <a:pt x="1078" y="2079"/>
                      <a:pt x="1084" y="2079"/>
                    </a:cubicBezTo>
                    <a:cubicBezTo>
                      <a:pt x="1083" y="2081"/>
                      <a:pt x="1060" y="2080"/>
                      <a:pt x="1067" y="2082"/>
                    </a:cubicBezTo>
                    <a:cubicBezTo>
                      <a:pt x="1076" y="2081"/>
                      <a:pt x="1084" y="2080"/>
                      <a:pt x="1093" y="2080"/>
                    </a:cubicBezTo>
                    <a:cubicBezTo>
                      <a:pt x="1101" y="2080"/>
                      <a:pt x="1109" y="2080"/>
                      <a:pt x="1116" y="2079"/>
                    </a:cubicBezTo>
                    <a:cubicBezTo>
                      <a:pt x="1131" y="2078"/>
                      <a:pt x="1146" y="2078"/>
                      <a:pt x="1159" y="2076"/>
                    </a:cubicBezTo>
                    <a:cubicBezTo>
                      <a:pt x="1159" y="2078"/>
                      <a:pt x="1149" y="2078"/>
                      <a:pt x="1150" y="2080"/>
                    </a:cubicBezTo>
                    <a:cubicBezTo>
                      <a:pt x="1158" y="2079"/>
                      <a:pt x="1174" y="2077"/>
                      <a:pt x="1184" y="2075"/>
                    </a:cubicBezTo>
                    <a:cubicBezTo>
                      <a:pt x="1185" y="2075"/>
                      <a:pt x="1188" y="2075"/>
                      <a:pt x="1187" y="2076"/>
                    </a:cubicBezTo>
                    <a:cubicBezTo>
                      <a:pt x="1196" y="2074"/>
                      <a:pt x="1205" y="2073"/>
                      <a:pt x="1214" y="2072"/>
                    </a:cubicBezTo>
                    <a:cubicBezTo>
                      <a:pt x="1223" y="2071"/>
                      <a:pt x="1232" y="2070"/>
                      <a:pt x="1242" y="2069"/>
                    </a:cubicBezTo>
                    <a:cubicBezTo>
                      <a:pt x="1245" y="2067"/>
                      <a:pt x="1235" y="2068"/>
                      <a:pt x="1242" y="2067"/>
                    </a:cubicBezTo>
                    <a:cubicBezTo>
                      <a:pt x="1247" y="2065"/>
                      <a:pt x="1251" y="2064"/>
                      <a:pt x="1256" y="2063"/>
                    </a:cubicBezTo>
                    <a:cubicBezTo>
                      <a:pt x="1253" y="2065"/>
                      <a:pt x="1254" y="2066"/>
                      <a:pt x="1259" y="2065"/>
                    </a:cubicBezTo>
                    <a:cubicBezTo>
                      <a:pt x="1270" y="2062"/>
                      <a:pt x="1281" y="2059"/>
                      <a:pt x="1293" y="2056"/>
                    </a:cubicBezTo>
                    <a:cubicBezTo>
                      <a:pt x="1298" y="2055"/>
                      <a:pt x="1304" y="2053"/>
                      <a:pt x="1309" y="2052"/>
                    </a:cubicBezTo>
                    <a:cubicBezTo>
                      <a:pt x="1315" y="2050"/>
                      <a:pt x="1320" y="2048"/>
                      <a:pt x="1324" y="2046"/>
                    </a:cubicBezTo>
                    <a:cubicBezTo>
                      <a:pt x="1318" y="2050"/>
                      <a:pt x="1331" y="2045"/>
                      <a:pt x="1332" y="2044"/>
                    </a:cubicBezTo>
                    <a:cubicBezTo>
                      <a:pt x="1332" y="2044"/>
                      <a:pt x="1332" y="2045"/>
                      <a:pt x="1332" y="2045"/>
                    </a:cubicBezTo>
                    <a:cubicBezTo>
                      <a:pt x="1341" y="2043"/>
                      <a:pt x="1353" y="2040"/>
                      <a:pt x="1365" y="2035"/>
                    </a:cubicBezTo>
                    <a:cubicBezTo>
                      <a:pt x="1377" y="2031"/>
                      <a:pt x="1390" y="2026"/>
                      <a:pt x="1402" y="2021"/>
                    </a:cubicBezTo>
                    <a:cubicBezTo>
                      <a:pt x="1414" y="2016"/>
                      <a:pt x="1426" y="2011"/>
                      <a:pt x="1435" y="2007"/>
                    </a:cubicBezTo>
                    <a:cubicBezTo>
                      <a:pt x="1445" y="2003"/>
                      <a:pt x="1452" y="2000"/>
                      <a:pt x="1456" y="1999"/>
                    </a:cubicBezTo>
                    <a:cubicBezTo>
                      <a:pt x="1452" y="1999"/>
                      <a:pt x="1465" y="1991"/>
                      <a:pt x="1474" y="1989"/>
                    </a:cubicBezTo>
                    <a:cubicBezTo>
                      <a:pt x="1476" y="1989"/>
                      <a:pt x="1470" y="1992"/>
                      <a:pt x="1470" y="1993"/>
                    </a:cubicBezTo>
                    <a:cubicBezTo>
                      <a:pt x="1525" y="1966"/>
                      <a:pt x="1583" y="1933"/>
                      <a:pt x="1640" y="1891"/>
                    </a:cubicBezTo>
                    <a:cubicBezTo>
                      <a:pt x="1638" y="1892"/>
                      <a:pt x="1636" y="1894"/>
                      <a:pt x="1635" y="1894"/>
                    </a:cubicBezTo>
                    <a:cubicBezTo>
                      <a:pt x="1649" y="1884"/>
                      <a:pt x="1659" y="1877"/>
                      <a:pt x="1668" y="1871"/>
                    </a:cubicBezTo>
                    <a:cubicBezTo>
                      <a:pt x="1676" y="1864"/>
                      <a:pt x="1684" y="1857"/>
                      <a:pt x="1695" y="1848"/>
                    </a:cubicBezTo>
                    <a:cubicBezTo>
                      <a:pt x="1715" y="1832"/>
                      <a:pt x="1748" y="1800"/>
                      <a:pt x="1757" y="1790"/>
                    </a:cubicBezTo>
                    <a:cubicBezTo>
                      <a:pt x="1756" y="1792"/>
                      <a:pt x="1746" y="1800"/>
                      <a:pt x="1751" y="1795"/>
                    </a:cubicBezTo>
                    <a:cubicBezTo>
                      <a:pt x="1773" y="1778"/>
                      <a:pt x="1788" y="1761"/>
                      <a:pt x="1813" y="1733"/>
                    </a:cubicBezTo>
                    <a:cubicBezTo>
                      <a:pt x="1817" y="1732"/>
                      <a:pt x="1834" y="1711"/>
                      <a:pt x="1832" y="1709"/>
                    </a:cubicBezTo>
                    <a:cubicBezTo>
                      <a:pt x="1826" y="1716"/>
                      <a:pt x="1824" y="1719"/>
                      <a:pt x="1823" y="1722"/>
                    </a:cubicBezTo>
                    <a:cubicBezTo>
                      <a:pt x="1820" y="1724"/>
                      <a:pt x="1815" y="1732"/>
                      <a:pt x="1815" y="1728"/>
                    </a:cubicBezTo>
                    <a:cubicBezTo>
                      <a:pt x="1819" y="1723"/>
                      <a:pt x="1827" y="1713"/>
                      <a:pt x="1833" y="1706"/>
                    </a:cubicBezTo>
                    <a:cubicBezTo>
                      <a:pt x="1839" y="1699"/>
                      <a:pt x="1842" y="1695"/>
                      <a:pt x="1837" y="1704"/>
                    </a:cubicBezTo>
                    <a:cubicBezTo>
                      <a:pt x="1859" y="1672"/>
                      <a:pt x="1869" y="1665"/>
                      <a:pt x="1887" y="1635"/>
                    </a:cubicBezTo>
                    <a:cubicBezTo>
                      <a:pt x="1895" y="1633"/>
                      <a:pt x="1916" y="1591"/>
                      <a:pt x="1917" y="1595"/>
                    </a:cubicBezTo>
                    <a:cubicBezTo>
                      <a:pt x="1918" y="1590"/>
                      <a:pt x="1921" y="1585"/>
                      <a:pt x="1924" y="1580"/>
                    </a:cubicBezTo>
                    <a:cubicBezTo>
                      <a:pt x="1927" y="1575"/>
                      <a:pt x="1931" y="1570"/>
                      <a:pt x="1934" y="1567"/>
                    </a:cubicBezTo>
                    <a:cubicBezTo>
                      <a:pt x="1929" y="1577"/>
                      <a:pt x="1925" y="1585"/>
                      <a:pt x="1921" y="1592"/>
                    </a:cubicBezTo>
                    <a:cubicBezTo>
                      <a:pt x="1917" y="1599"/>
                      <a:pt x="1913" y="1605"/>
                      <a:pt x="1910" y="1611"/>
                    </a:cubicBezTo>
                    <a:cubicBezTo>
                      <a:pt x="1914" y="1604"/>
                      <a:pt x="1918" y="1598"/>
                      <a:pt x="1920" y="1596"/>
                    </a:cubicBezTo>
                    <a:cubicBezTo>
                      <a:pt x="1922" y="1591"/>
                      <a:pt x="1925" y="1586"/>
                      <a:pt x="1928" y="1582"/>
                    </a:cubicBezTo>
                    <a:cubicBezTo>
                      <a:pt x="1930" y="1577"/>
                      <a:pt x="1933" y="1572"/>
                      <a:pt x="1936" y="1568"/>
                    </a:cubicBezTo>
                    <a:cubicBezTo>
                      <a:pt x="1934" y="1567"/>
                      <a:pt x="1941" y="1559"/>
                      <a:pt x="1942" y="1557"/>
                    </a:cubicBezTo>
                    <a:cubicBezTo>
                      <a:pt x="1942" y="1553"/>
                      <a:pt x="1938" y="1564"/>
                      <a:pt x="1938" y="1560"/>
                    </a:cubicBezTo>
                    <a:cubicBezTo>
                      <a:pt x="1941" y="1553"/>
                      <a:pt x="1946" y="1545"/>
                      <a:pt x="1950" y="1537"/>
                    </a:cubicBezTo>
                    <a:cubicBezTo>
                      <a:pt x="1954" y="1529"/>
                      <a:pt x="1959" y="1521"/>
                      <a:pt x="1963" y="1514"/>
                    </a:cubicBezTo>
                    <a:cubicBezTo>
                      <a:pt x="1961" y="1518"/>
                      <a:pt x="1960" y="1522"/>
                      <a:pt x="1960" y="1524"/>
                    </a:cubicBezTo>
                    <a:cubicBezTo>
                      <a:pt x="1965" y="1511"/>
                      <a:pt x="1975" y="1497"/>
                      <a:pt x="1973" y="1494"/>
                    </a:cubicBezTo>
                    <a:cubicBezTo>
                      <a:pt x="1970" y="1498"/>
                      <a:pt x="1966" y="1509"/>
                      <a:pt x="1965" y="1509"/>
                    </a:cubicBezTo>
                    <a:cubicBezTo>
                      <a:pt x="1972" y="1493"/>
                      <a:pt x="1977" y="1481"/>
                      <a:pt x="1983" y="1471"/>
                    </a:cubicBezTo>
                    <a:cubicBezTo>
                      <a:pt x="1982" y="1474"/>
                      <a:pt x="1976" y="1487"/>
                      <a:pt x="1980" y="1480"/>
                    </a:cubicBezTo>
                    <a:cubicBezTo>
                      <a:pt x="1985" y="1470"/>
                      <a:pt x="1985" y="1466"/>
                      <a:pt x="1987" y="1459"/>
                    </a:cubicBezTo>
                    <a:cubicBezTo>
                      <a:pt x="1989" y="1456"/>
                      <a:pt x="1991" y="1453"/>
                      <a:pt x="1992" y="1451"/>
                    </a:cubicBezTo>
                    <a:cubicBezTo>
                      <a:pt x="1993" y="1448"/>
                      <a:pt x="1995" y="1446"/>
                      <a:pt x="1996" y="1443"/>
                    </a:cubicBezTo>
                    <a:cubicBezTo>
                      <a:pt x="1998" y="1438"/>
                      <a:pt x="2000" y="1433"/>
                      <a:pt x="2002" y="1427"/>
                    </a:cubicBezTo>
                    <a:cubicBezTo>
                      <a:pt x="2006" y="1417"/>
                      <a:pt x="2011" y="1407"/>
                      <a:pt x="2015" y="1394"/>
                    </a:cubicBezTo>
                    <a:cubicBezTo>
                      <a:pt x="2014" y="1390"/>
                      <a:pt x="2019" y="1376"/>
                      <a:pt x="2022" y="1365"/>
                    </a:cubicBezTo>
                    <a:cubicBezTo>
                      <a:pt x="2023" y="1365"/>
                      <a:pt x="2024" y="1364"/>
                      <a:pt x="2025" y="1363"/>
                    </a:cubicBezTo>
                    <a:cubicBezTo>
                      <a:pt x="2026" y="1362"/>
                      <a:pt x="2022" y="1372"/>
                      <a:pt x="2024" y="1370"/>
                    </a:cubicBezTo>
                    <a:cubicBezTo>
                      <a:pt x="2028" y="1361"/>
                      <a:pt x="2033" y="1338"/>
                      <a:pt x="2039" y="1324"/>
                    </a:cubicBezTo>
                    <a:cubicBezTo>
                      <a:pt x="2039" y="1321"/>
                      <a:pt x="2041" y="1312"/>
                      <a:pt x="2042" y="1303"/>
                    </a:cubicBezTo>
                    <a:cubicBezTo>
                      <a:pt x="2044" y="1295"/>
                      <a:pt x="2046" y="1286"/>
                      <a:pt x="2048" y="1285"/>
                    </a:cubicBezTo>
                    <a:cubicBezTo>
                      <a:pt x="2047" y="1294"/>
                      <a:pt x="2045" y="1302"/>
                      <a:pt x="2044" y="1309"/>
                    </a:cubicBezTo>
                    <a:cubicBezTo>
                      <a:pt x="2042" y="1316"/>
                      <a:pt x="2041" y="1322"/>
                      <a:pt x="2039" y="1327"/>
                    </a:cubicBezTo>
                    <a:cubicBezTo>
                      <a:pt x="2040" y="1328"/>
                      <a:pt x="2036" y="1341"/>
                      <a:pt x="2033" y="1353"/>
                    </a:cubicBezTo>
                    <a:cubicBezTo>
                      <a:pt x="2030" y="1364"/>
                      <a:pt x="2026" y="1375"/>
                      <a:pt x="2029" y="1374"/>
                    </a:cubicBezTo>
                    <a:cubicBezTo>
                      <a:pt x="2027" y="1376"/>
                      <a:pt x="2026" y="1377"/>
                      <a:pt x="2024" y="1383"/>
                    </a:cubicBezTo>
                    <a:cubicBezTo>
                      <a:pt x="2024" y="1387"/>
                      <a:pt x="2022" y="1394"/>
                      <a:pt x="2022" y="1401"/>
                    </a:cubicBezTo>
                    <a:cubicBezTo>
                      <a:pt x="2020" y="1400"/>
                      <a:pt x="2020" y="1403"/>
                      <a:pt x="2019" y="1408"/>
                    </a:cubicBezTo>
                    <a:cubicBezTo>
                      <a:pt x="2018" y="1412"/>
                      <a:pt x="2017" y="1416"/>
                      <a:pt x="2015" y="1417"/>
                    </a:cubicBezTo>
                    <a:cubicBezTo>
                      <a:pt x="2011" y="1425"/>
                      <a:pt x="2014" y="1422"/>
                      <a:pt x="2013" y="1427"/>
                    </a:cubicBezTo>
                    <a:cubicBezTo>
                      <a:pt x="2010" y="1433"/>
                      <a:pt x="2007" y="1436"/>
                      <a:pt x="2005" y="1443"/>
                    </a:cubicBezTo>
                    <a:cubicBezTo>
                      <a:pt x="2003" y="1447"/>
                      <a:pt x="2002" y="1450"/>
                      <a:pt x="2001" y="1454"/>
                    </a:cubicBezTo>
                    <a:cubicBezTo>
                      <a:pt x="2000" y="1457"/>
                      <a:pt x="1999" y="1460"/>
                      <a:pt x="1998" y="1464"/>
                    </a:cubicBezTo>
                    <a:cubicBezTo>
                      <a:pt x="1995" y="1471"/>
                      <a:pt x="1992" y="1478"/>
                      <a:pt x="1989" y="1485"/>
                    </a:cubicBezTo>
                    <a:cubicBezTo>
                      <a:pt x="1984" y="1499"/>
                      <a:pt x="1977" y="1513"/>
                      <a:pt x="1970" y="1526"/>
                    </a:cubicBezTo>
                    <a:cubicBezTo>
                      <a:pt x="1967" y="1533"/>
                      <a:pt x="1963" y="1540"/>
                      <a:pt x="1960" y="1547"/>
                    </a:cubicBezTo>
                    <a:cubicBezTo>
                      <a:pt x="1956" y="1554"/>
                      <a:pt x="1952" y="1560"/>
                      <a:pt x="1948" y="1567"/>
                    </a:cubicBezTo>
                    <a:cubicBezTo>
                      <a:pt x="1945" y="1573"/>
                      <a:pt x="1941" y="1580"/>
                      <a:pt x="1938" y="1586"/>
                    </a:cubicBezTo>
                    <a:cubicBezTo>
                      <a:pt x="1934" y="1593"/>
                      <a:pt x="1930" y="1599"/>
                      <a:pt x="1927" y="1605"/>
                    </a:cubicBezTo>
                    <a:cubicBezTo>
                      <a:pt x="1930" y="1600"/>
                      <a:pt x="1934" y="1594"/>
                      <a:pt x="1938" y="1588"/>
                    </a:cubicBezTo>
                    <a:cubicBezTo>
                      <a:pt x="1941" y="1583"/>
                      <a:pt x="1944" y="1578"/>
                      <a:pt x="1946" y="1575"/>
                    </a:cubicBezTo>
                    <a:cubicBezTo>
                      <a:pt x="1944" y="1579"/>
                      <a:pt x="1939" y="1586"/>
                      <a:pt x="1939" y="1589"/>
                    </a:cubicBezTo>
                    <a:cubicBezTo>
                      <a:pt x="1942" y="1585"/>
                      <a:pt x="1945" y="1578"/>
                      <a:pt x="1947" y="1576"/>
                    </a:cubicBezTo>
                    <a:cubicBezTo>
                      <a:pt x="1945" y="1582"/>
                      <a:pt x="1941" y="1587"/>
                      <a:pt x="1939" y="1591"/>
                    </a:cubicBezTo>
                    <a:cubicBezTo>
                      <a:pt x="1936" y="1594"/>
                      <a:pt x="1934" y="1597"/>
                      <a:pt x="1933" y="1600"/>
                    </a:cubicBezTo>
                    <a:cubicBezTo>
                      <a:pt x="1940" y="1587"/>
                      <a:pt x="1934" y="1601"/>
                      <a:pt x="1935" y="1601"/>
                    </a:cubicBezTo>
                    <a:cubicBezTo>
                      <a:pt x="1938" y="1597"/>
                      <a:pt x="1941" y="1590"/>
                      <a:pt x="1946" y="1584"/>
                    </a:cubicBezTo>
                    <a:cubicBezTo>
                      <a:pt x="1946" y="1583"/>
                      <a:pt x="1944" y="1586"/>
                      <a:pt x="1943" y="1585"/>
                    </a:cubicBezTo>
                    <a:cubicBezTo>
                      <a:pt x="1946" y="1580"/>
                      <a:pt x="1947" y="1581"/>
                      <a:pt x="1949" y="1577"/>
                    </a:cubicBezTo>
                    <a:cubicBezTo>
                      <a:pt x="1962" y="1544"/>
                      <a:pt x="1990" y="1495"/>
                      <a:pt x="2003" y="1456"/>
                    </a:cubicBezTo>
                    <a:cubicBezTo>
                      <a:pt x="2006" y="1455"/>
                      <a:pt x="2008" y="1446"/>
                      <a:pt x="2006" y="1446"/>
                    </a:cubicBezTo>
                    <a:cubicBezTo>
                      <a:pt x="2011" y="1436"/>
                      <a:pt x="2013" y="1434"/>
                      <a:pt x="2015" y="1430"/>
                    </a:cubicBezTo>
                    <a:cubicBezTo>
                      <a:pt x="2015" y="1425"/>
                      <a:pt x="2019" y="1415"/>
                      <a:pt x="2023" y="1405"/>
                    </a:cubicBezTo>
                    <a:cubicBezTo>
                      <a:pt x="2026" y="1395"/>
                      <a:pt x="2030" y="1384"/>
                      <a:pt x="2031" y="1377"/>
                    </a:cubicBezTo>
                    <a:cubicBezTo>
                      <a:pt x="2039" y="1363"/>
                      <a:pt x="2044" y="1327"/>
                      <a:pt x="2049" y="1311"/>
                    </a:cubicBezTo>
                    <a:cubicBezTo>
                      <a:pt x="2048" y="1312"/>
                      <a:pt x="2048" y="1313"/>
                      <a:pt x="2047" y="1313"/>
                    </a:cubicBezTo>
                    <a:cubicBezTo>
                      <a:pt x="2049" y="1304"/>
                      <a:pt x="2049" y="1299"/>
                      <a:pt x="2052" y="1293"/>
                    </a:cubicBezTo>
                    <a:cubicBezTo>
                      <a:pt x="2052" y="1299"/>
                      <a:pt x="2050" y="1298"/>
                      <a:pt x="2049" y="1305"/>
                    </a:cubicBezTo>
                    <a:cubicBezTo>
                      <a:pt x="2056" y="1288"/>
                      <a:pt x="2059" y="1259"/>
                      <a:pt x="2064" y="1233"/>
                    </a:cubicBezTo>
                    <a:cubicBezTo>
                      <a:pt x="2064" y="1229"/>
                      <a:pt x="2064" y="1223"/>
                      <a:pt x="2065" y="1218"/>
                    </a:cubicBezTo>
                    <a:cubicBezTo>
                      <a:pt x="2067" y="1213"/>
                      <a:pt x="2068" y="1199"/>
                      <a:pt x="2069" y="1188"/>
                    </a:cubicBezTo>
                    <a:cubicBezTo>
                      <a:pt x="2068" y="1186"/>
                      <a:pt x="2067" y="1181"/>
                      <a:pt x="2069" y="1170"/>
                    </a:cubicBezTo>
                    <a:cubicBezTo>
                      <a:pt x="2066" y="1176"/>
                      <a:pt x="2065" y="1186"/>
                      <a:pt x="2063" y="1195"/>
                    </a:cubicBezTo>
                    <a:cubicBezTo>
                      <a:pt x="2063" y="1200"/>
                      <a:pt x="2063" y="1205"/>
                      <a:pt x="2062" y="1210"/>
                    </a:cubicBezTo>
                    <a:cubicBezTo>
                      <a:pt x="2062" y="1214"/>
                      <a:pt x="2061" y="1219"/>
                      <a:pt x="2061" y="1223"/>
                    </a:cubicBezTo>
                    <a:cubicBezTo>
                      <a:pt x="2060" y="1214"/>
                      <a:pt x="2057" y="1228"/>
                      <a:pt x="2058" y="1218"/>
                    </a:cubicBezTo>
                    <a:cubicBezTo>
                      <a:pt x="2059" y="1216"/>
                      <a:pt x="2060" y="1212"/>
                      <a:pt x="2060" y="1207"/>
                    </a:cubicBezTo>
                    <a:cubicBezTo>
                      <a:pt x="2061" y="1202"/>
                      <a:pt x="2062" y="1196"/>
                      <a:pt x="2062" y="1190"/>
                    </a:cubicBezTo>
                    <a:cubicBezTo>
                      <a:pt x="2064" y="1178"/>
                      <a:pt x="2064" y="1165"/>
                      <a:pt x="2065" y="1160"/>
                    </a:cubicBezTo>
                    <a:cubicBezTo>
                      <a:pt x="2065" y="1165"/>
                      <a:pt x="2064" y="1171"/>
                      <a:pt x="2063" y="1170"/>
                    </a:cubicBezTo>
                    <a:cubicBezTo>
                      <a:pt x="2063" y="1166"/>
                      <a:pt x="2063" y="1161"/>
                      <a:pt x="2063" y="1156"/>
                    </a:cubicBezTo>
                    <a:cubicBezTo>
                      <a:pt x="2064" y="1150"/>
                      <a:pt x="2064" y="1145"/>
                      <a:pt x="2065" y="1142"/>
                    </a:cubicBezTo>
                    <a:cubicBezTo>
                      <a:pt x="2064" y="1155"/>
                      <a:pt x="2066" y="1152"/>
                      <a:pt x="2064" y="1160"/>
                    </a:cubicBezTo>
                    <a:cubicBezTo>
                      <a:pt x="2066" y="1155"/>
                      <a:pt x="2067" y="1149"/>
                      <a:pt x="2069" y="1140"/>
                    </a:cubicBezTo>
                    <a:cubicBezTo>
                      <a:pt x="2067" y="1138"/>
                      <a:pt x="2067" y="1148"/>
                      <a:pt x="2066" y="1145"/>
                    </a:cubicBezTo>
                    <a:cubicBezTo>
                      <a:pt x="2066" y="1142"/>
                      <a:pt x="2065" y="1142"/>
                      <a:pt x="2065" y="1140"/>
                    </a:cubicBezTo>
                    <a:cubicBezTo>
                      <a:pt x="2067" y="1136"/>
                      <a:pt x="2067" y="1112"/>
                      <a:pt x="2069" y="1120"/>
                    </a:cubicBezTo>
                    <a:cubicBezTo>
                      <a:pt x="2069" y="1115"/>
                      <a:pt x="2069" y="1110"/>
                      <a:pt x="2069" y="1105"/>
                    </a:cubicBezTo>
                    <a:cubicBezTo>
                      <a:pt x="2069" y="1099"/>
                      <a:pt x="2069" y="1094"/>
                      <a:pt x="2069" y="1089"/>
                    </a:cubicBezTo>
                    <a:cubicBezTo>
                      <a:pt x="2070" y="1079"/>
                      <a:pt x="2071" y="1070"/>
                      <a:pt x="2072" y="1066"/>
                    </a:cubicBezTo>
                    <a:cubicBezTo>
                      <a:pt x="2072" y="1063"/>
                      <a:pt x="2072" y="1059"/>
                      <a:pt x="2072" y="1055"/>
                    </a:cubicBezTo>
                    <a:cubicBezTo>
                      <a:pt x="2071" y="1052"/>
                      <a:pt x="2071" y="1048"/>
                      <a:pt x="2071" y="1044"/>
                    </a:cubicBezTo>
                    <a:cubicBezTo>
                      <a:pt x="2070" y="1037"/>
                      <a:pt x="2069" y="1031"/>
                      <a:pt x="2069" y="1024"/>
                    </a:cubicBezTo>
                    <a:cubicBezTo>
                      <a:pt x="2068" y="1017"/>
                      <a:pt x="2068" y="1010"/>
                      <a:pt x="2067" y="1003"/>
                    </a:cubicBezTo>
                    <a:cubicBezTo>
                      <a:pt x="2067" y="996"/>
                      <a:pt x="2066" y="989"/>
                      <a:pt x="2065" y="981"/>
                    </a:cubicBezTo>
                    <a:cubicBezTo>
                      <a:pt x="2066" y="980"/>
                      <a:pt x="2068" y="981"/>
                      <a:pt x="2067" y="978"/>
                    </a:cubicBezTo>
                    <a:cubicBezTo>
                      <a:pt x="2066" y="976"/>
                      <a:pt x="2065" y="970"/>
                      <a:pt x="2064" y="966"/>
                    </a:cubicBezTo>
                    <a:cubicBezTo>
                      <a:pt x="2066" y="965"/>
                      <a:pt x="2063" y="959"/>
                      <a:pt x="2064" y="958"/>
                    </a:cubicBezTo>
                    <a:cubicBezTo>
                      <a:pt x="2065" y="962"/>
                      <a:pt x="2066" y="961"/>
                      <a:pt x="2066" y="963"/>
                    </a:cubicBezTo>
                    <a:cubicBezTo>
                      <a:pt x="2065" y="957"/>
                      <a:pt x="2065" y="953"/>
                      <a:pt x="2065" y="950"/>
                    </a:cubicBezTo>
                    <a:cubicBezTo>
                      <a:pt x="2064" y="949"/>
                      <a:pt x="2066" y="959"/>
                      <a:pt x="2063" y="956"/>
                    </a:cubicBezTo>
                    <a:cubicBezTo>
                      <a:pt x="2063" y="949"/>
                      <a:pt x="2062" y="948"/>
                      <a:pt x="2061" y="943"/>
                    </a:cubicBezTo>
                    <a:cubicBezTo>
                      <a:pt x="2061" y="933"/>
                      <a:pt x="2055" y="919"/>
                      <a:pt x="2054" y="901"/>
                    </a:cubicBezTo>
                    <a:cubicBezTo>
                      <a:pt x="2055" y="902"/>
                      <a:pt x="2056" y="904"/>
                      <a:pt x="2057" y="903"/>
                    </a:cubicBezTo>
                    <a:cubicBezTo>
                      <a:pt x="2055" y="894"/>
                      <a:pt x="2053" y="895"/>
                      <a:pt x="2051" y="886"/>
                    </a:cubicBezTo>
                    <a:cubicBezTo>
                      <a:pt x="2052" y="887"/>
                      <a:pt x="2053" y="890"/>
                      <a:pt x="2054" y="891"/>
                    </a:cubicBezTo>
                    <a:cubicBezTo>
                      <a:pt x="2047" y="879"/>
                      <a:pt x="2045" y="849"/>
                      <a:pt x="2043" y="841"/>
                    </a:cubicBezTo>
                    <a:cubicBezTo>
                      <a:pt x="2044" y="844"/>
                      <a:pt x="2044" y="847"/>
                      <a:pt x="2043" y="844"/>
                    </a:cubicBezTo>
                    <a:cubicBezTo>
                      <a:pt x="2041" y="834"/>
                      <a:pt x="2038" y="824"/>
                      <a:pt x="2036" y="815"/>
                    </a:cubicBezTo>
                    <a:cubicBezTo>
                      <a:pt x="2033" y="806"/>
                      <a:pt x="2031" y="797"/>
                      <a:pt x="2028" y="788"/>
                    </a:cubicBezTo>
                    <a:cubicBezTo>
                      <a:pt x="2025" y="779"/>
                      <a:pt x="2022" y="770"/>
                      <a:pt x="2019" y="761"/>
                    </a:cubicBezTo>
                    <a:cubicBezTo>
                      <a:pt x="2018" y="757"/>
                      <a:pt x="2017" y="753"/>
                      <a:pt x="2015" y="748"/>
                    </a:cubicBezTo>
                    <a:cubicBezTo>
                      <a:pt x="2013" y="744"/>
                      <a:pt x="2012" y="739"/>
                      <a:pt x="2010" y="735"/>
                    </a:cubicBezTo>
                    <a:cubicBezTo>
                      <a:pt x="2011" y="734"/>
                      <a:pt x="2012" y="738"/>
                      <a:pt x="2011" y="735"/>
                    </a:cubicBezTo>
                    <a:cubicBezTo>
                      <a:pt x="2010" y="731"/>
                      <a:pt x="2006" y="723"/>
                      <a:pt x="2002" y="713"/>
                    </a:cubicBezTo>
                    <a:cubicBezTo>
                      <a:pt x="2000" y="708"/>
                      <a:pt x="1998" y="703"/>
                      <a:pt x="1995" y="698"/>
                    </a:cubicBezTo>
                    <a:cubicBezTo>
                      <a:pt x="1993" y="693"/>
                      <a:pt x="1990" y="688"/>
                      <a:pt x="1988" y="683"/>
                    </a:cubicBezTo>
                    <a:cubicBezTo>
                      <a:pt x="1983" y="673"/>
                      <a:pt x="1979" y="664"/>
                      <a:pt x="1977" y="658"/>
                    </a:cubicBezTo>
                    <a:cubicBezTo>
                      <a:pt x="1975" y="652"/>
                      <a:pt x="1974" y="650"/>
                      <a:pt x="1977" y="652"/>
                    </a:cubicBezTo>
                    <a:cubicBezTo>
                      <a:pt x="1977" y="651"/>
                      <a:pt x="1975" y="648"/>
                      <a:pt x="1976" y="648"/>
                    </a:cubicBezTo>
                    <a:cubicBezTo>
                      <a:pt x="1977" y="650"/>
                      <a:pt x="1979" y="654"/>
                      <a:pt x="1979" y="654"/>
                    </a:cubicBezTo>
                    <a:cubicBezTo>
                      <a:pt x="1977" y="647"/>
                      <a:pt x="1969" y="635"/>
                      <a:pt x="1964" y="625"/>
                    </a:cubicBezTo>
                    <a:cubicBezTo>
                      <a:pt x="1964" y="623"/>
                      <a:pt x="1964" y="621"/>
                      <a:pt x="1963" y="617"/>
                    </a:cubicBezTo>
                    <a:cubicBezTo>
                      <a:pt x="1960" y="614"/>
                      <a:pt x="1957" y="610"/>
                      <a:pt x="1955" y="606"/>
                    </a:cubicBezTo>
                    <a:cubicBezTo>
                      <a:pt x="1953" y="603"/>
                      <a:pt x="1952" y="599"/>
                      <a:pt x="1950" y="595"/>
                    </a:cubicBezTo>
                    <a:cubicBezTo>
                      <a:pt x="1947" y="588"/>
                      <a:pt x="1944" y="580"/>
                      <a:pt x="1939" y="572"/>
                    </a:cubicBezTo>
                    <a:cubicBezTo>
                      <a:pt x="1940" y="571"/>
                      <a:pt x="1944" y="581"/>
                      <a:pt x="1944" y="578"/>
                    </a:cubicBezTo>
                    <a:cubicBezTo>
                      <a:pt x="1940" y="573"/>
                      <a:pt x="1936" y="566"/>
                      <a:pt x="1931" y="559"/>
                    </a:cubicBezTo>
                    <a:cubicBezTo>
                      <a:pt x="1927" y="552"/>
                      <a:pt x="1922" y="545"/>
                      <a:pt x="1917" y="537"/>
                    </a:cubicBezTo>
                    <a:cubicBezTo>
                      <a:pt x="1908" y="520"/>
                      <a:pt x="1896" y="504"/>
                      <a:pt x="1885" y="489"/>
                    </a:cubicBezTo>
                    <a:cubicBezTo>
                      <a:pt x="1886" y="487"/>
                      <a:pt x="1893" y="501"/>
                      <a:pt x="1892" y="496"/>
                    </a:cubicBezTo>
                    <a:cubicBezTo>
                      <a:pt x="1888" y="491"/>
                      <a:pt x="1883" y="485"/>
                      <a:pt x="1878" y="477"/>
                    </a:cubicBezTo>
                    <a:cubicBezTo>
                      <a:pt x="1873" y="470"/>
                      <a:pt x="1867" y="463"/>
                      <a:pt x="1861" y="455"/>
                    </a:cubicBezTo>
                    <a:cubicBezTo>
                      <a:pt x="1849" y="439"/>
                      <a:pt x="1835" y="423"/>
                      <a:pt x="1824" y="411"/>
                    </a:cubicBezTo>
                    <a:cubicBezTo>
                      <a:pt x="1830" y="415"/>
                      <a:pt x="1819" y="403"/>
                      <a:pt x="1819" y="401"/>
                    </a:cubicBezTo>
                    <a:cubicBezTo>
                      <a:pt x="1836" y="416"/>
                      <a:pt x="1850" y="436"/>
                      <a:pt x="1870" y="458"/>
                    </a:cubicBezTo>
                    <a:cubicBezTo>
                      <a:pt x="1870" y="457"/>
                      <a:pt x="1874" y="459"/>
                      <a:pt x="1871" y="455"/>
                    </a:cubicBezTo>
                    <a:cubicBezTo>
                      <a:pt x="1866" y="453"/>
                      <a:pt x="1860" y="445"/>
                      <a:pt x="1852" y="436"/>
                    </a:cubicBezTo>
                    <a:cubicBezTo>
                      <a:pt x="1845" y="427"/>
                      <a:pt x="1837" y="417"/>
                      <a:pt x="1829" y="410"/>
                    </a:cubicBezTo>
                    <a:cubicBezTo>
                      <a:pt x="1829" y="408"/>
                      <a:pt x="1824" y="403"/>
                      <a:pt x="1827" y="404"/>
                    </a:cubicBezTo>
                    <a:cubicBezTo>
                      <a:pt x="1820" y="397"/>
                      <a:pt x="1809" y="387"/>
                      <a:pt x="1798" y="376"/>
                    </a:cubicBezTo>
                    <a:cubicBezTo>
                      <a:pt x="1793" y="370"/>
                      <a:pt x="1787" y="363"/>
                      <a:pt x="1782" y="357"/>
                    </a:cubicBezTo>
                    <a:cubicBezTo>
                      <a:pt x="1776" y="351"/>
                      <a:pt x="1770" y="345"/>
                      <a:pt x="1765" y="340"/>
                    </a:cubicBezTo>
                    <a:cubicBezTo>
                      <a:pt x="1762" y="338"/>
                      <a:pt x="1757" y="334"/>
                      <a:pt x="1752" y="329"/>
                    </a:cubicBezTo>
                    <a:cubicBezTo>
                      <a:pt x="1747" y="324"/>
                      <a:pt x="1742" y="318"/>
                      <a:pt x="1736" y="314"/>
                    </a:cubicBezTo>
                    <a:cubicBezTo>
                      <a:pt x="1741" y="317"/>
                      <a:pt x="1741" y="315"/>
                      <a:pt x="1748" y="320"/>
                    </a:cubicBezTo>
                    <a:cubicBezTo>
                      <a:pt x="1749" y="323"/>
                      <a:pt x="1741" y="317"/>
                      <a:pt x="1748" y="324"/>
                    </a:cubicBezTo>
                    <a:cubicBezTo>
                      <a:pt x="1754" y="323"/>
                      <a:pt x="1776" y="348"/>
                      <a:pt x="1782" y="352"/>
                    </a:cubicBezTo>
                    <a:cubicBezTo>
                      <a:pt x="1777" y="347"/>
                      <a:pt x="1785" y="354"/>
                      <a:pt x="1783" y="350"/>
                    </a:cubicBezTo>
                    <a:cubicBezTo>
                      <a:pt x="1774" y="344"/>
                      <a:pt x="1768" y="336"/>
                      <a:pt x="1760" y="330"/>
                    </a:cubicBezTo>
                    <a:cubicBezTo>
                      <a:pt x="1757" y="325"/>
                      <a:pt x="1742" y="309"/>
                      <a:pt x="1749" y="320"/>
                    </a:cubicBezTo>
                    <a:cubicBezTo>
                      <a:pt x="1744" y="311"/>
                      <a:pt x="1727" y="300"/>
                      <a:pt x="1722" y="291"/>
                    </a:cubicBezTo>
                    <a:cubicBezTo>
                      <a:pt x="1732" y="301"/>
                      <a:pt x="1740" y="307"/>
                      <a:pt x="1746" y="312"/>
                    </a:cubicBezTo>
                    <a:cubicBezTo>
                      <a:pt x="1750" y="315"/>
                      <a:pt x="1753" y="317"/>
                      <a:pt x="1757" y="320"/>
                    </a:cubicBezTo>
                    <a:cubicBezTo>
                      <a:pt x="1760" y="323"/>
                      <a:pt x="1763" y="326"/>
                      <a:pt x="1767" y="330"/>
                    </a:cubicBezTo>
                    <a:cubicBezTo>
                      <a:pt x="1763" y="325"/>
                      <a:pt x="1760" y="321"/>
                      <a:pt x="1757" y="318"/>
                    </a:cubicBezTo>
                    <a:cubicBezTo>
                      <a:pt x="1753" y="315"/>
                      <a:pt x="1749" y="312"/>
                      <a:pt x="1745" y="308"/>
                    </a:cubicBezTo>
                    <a:cubicBezTo>
                      <a:pt x="1745" y="307"/>
                      <a:pt x="1747" y="308"/>
                      <a:pt x="1748" y="308"/>
                    </a:cubicBezTo>
                    <a:cubicBezTo>
                      <a:pt x="1720" y="283"/>
                      <a:pt x="1700" y="268"/>
                      <a:pt x="1680" y="247"/>
                    </a:cubicBezTo>
                    <a:cubicBezTo>
                      <a:pt x="1679" y="248"/>
                      <a:pt x="1680" y="249"/>
                      <a:pt x="1677" y="247"/>
                    </a:cubicBezTo>
                    <a:cubicBezTo>
                      <a:pt x="1665" y="236"/>
                      <a:pt x="1639" y="218"/>
                      <a:pt x="1625" y="209"/>
                    </a:cubicBezTo>
                    <a:cubicBezTo>
                      <a:pt x="1627" y="211"/>
                      <a:pt x="1630" y="213"/>
                      <a:pt x="1628" y="213"/>
                    </a:cubicBezTo>
                    <a:cubicBezTo>
                      <a:pt x="1619" y="207"/>
                      <a:pt x="1607" y="200"/>
                      <a:pt x="1607" y="197"/>
                    </a:cubicBezTo>
                    <a:cubicBezTo>
                      <a:pt x="1602" y="194"/>
                      <a:pt x="1604" y="198"/>
                      <a:pt x="1598" y="193"/>
                    </a:cubicBezTo>
                    <a:cubicBezTo>
                      <a:pt x="1591" y="188"/>
                      <a:pt x="1589" y="184"/>
                      <a:pt x="1582" y="179"/>
                    </a:cubicBezTo>
                    <a:cubicBezTo>
                      <a:pt x="1588" y="185"/>
                      <a:pt x="1550" y="164"/>
                      <a:pt x="1562" y="167"/>
                    </a:cubicBezTo>
                    <a:cubicBezTo>
                      <a:pt x="1548" y="158"/>
                      <a:pt x="1539" y="156"/>
                      <a:pt x="1530" y="148"/>
                    </a:cubicBezTo>
                    <a:cubicBezTo>
                      <a:pt x="1526" y="146"/>
                      <a:pt x="1522" y="146"/>
                      <a:pt x="1515" y="143"/>
                    </a:cubicBezTo>
                    <a:cubicBezTo>
                      <a:pt x="1515" y="148"/>
                      <a:pt x="1510" y="146"/>
                      <a:pt x="1509" y="151"/>
                    </a:cubicBezTo>
                    <a:cubicBezTo>
                      <a:pt x="1522" y="156"/>
                      <a:pt x="1531" y="160"/>
                      <a:pt x="1534" y="165"/>
                    </a:cubicBezTo>
                    <a:cubicBezTo>
                      <a:pt x="1537" y="165"/>
                      <a:pt x="1555" y="175"/>
                      <a:pt x="1559" y="179"/>
                    </a:cubicBezTo>
                    <a:cubicBezTo>
                      <a:pt x="1575" y="185"/>
                      <a:pt x="1594" y="201"/>
                      <a:pt x="1618" y="216"/>
                    </a:cubicBezTo>
                    <a:cubicBezTo>
                      <a:pt x="1615" y="217"/>
                      <a:pt x="1624" y="221"/>
                      <a:pt x="1627" y="225"/>
                    </a:cubicBezTo>
                    <a:cubicBezTo>
                      <a:pt x="1619" y="220"/>
                      <a:pt x="1612" y="217"/>
                      <a:pt x="1605" y="212"/>
                    </a:cubicBezTo>
                    <a:cubicBezTo>
                      <a:pt x="1609" y="213"/>
                      <a:pt x="1606" y="210"/>
                      <a:pt x="1602" y="207"/>
                    </a:cubicBezTo>
                    <a:cubicBezTo>
                      <a:pt x="1600" y="206"/>
                      <a:pt x="1597" y="204"/>
                      <a:pt x="1593" y="202"/>
                    </a:cubicBezTo>
                    <a:cubicBezTo>
                      <a:pt x="1590" y="200"/>
                      <a:pt x="1586" y="197"/>
                      <a:pt x="1585" y="196"/>
                    </a:cubicBezTo>
                    <a:cubicBezTo>
                      <a:pt x="1581" y="196"/>
                      <a:pt x="1594" y="202"/>
                      <a:pt x="1595" y="204"/>
                    </a:cubicBezTo>
                    <a:cubicBezTo>
                      <a:pt x="1586" y="200"/>
                      <a:pt x="1575" y="194"/>
                      <a:pt x="1567" y="190"/>
                    </a:cubicBezTo>
                    <a:cubicBezTo>
                      <a:pt x="1564" y="185"/>
                      <a:pt x="1548" y="175"/>
                      <a:pt x="1537" y="171"/>
                    </a:cubicBezTo>
                    <a:cubicBezTo>
                      <a:pt x="1533" y="168"/>
                      <a:pt x="1533" y="168"/>
                      <a:pt x="1538" y="169"/>
                    </a:cubicBezTo>
                    <a:cubicBezTo>
                      <a:pt x="1527" y="164"/>
                      <a:pt x="1515" y="158"/>
                      <a:pt x="1504" y="153"/>
                    </a:cubicBezTo>
                    <a:cubicBezTo>
                      <a:pt x="1493" y="147"/>
                      <a:pt x="1483" y="142"/>
                      <a:pt x="1476" y="137"/>
                    </a:cubicBezTo>
                    <a:cubicBezTo>
                      <a:pt x="1472" y="138"/>
                      <a:pt x="1466" y="134"/>
                      <a:pt x="1460" y="131"/>
                    </a:cubicBezTo>
                    <a:cubicBezTo>
                      <a:pt x="1453" y="127"/>
                      <a:pt x="1447" y="124"/>
                      <a:pt x="1443" y="123"/>
                    </a:cubicBezTo>
                    <a:cubicBezTo>
                      <a:pt x="1446" y="124"/>
                      <a:pt x="1448" y="126"/>
                      <a:pt x="1449" y="127"/>
                    </a:cubicBezTo>
                    <a:cubicBezTo>
                      <a:pt x="1442" y="124"/>
                      <a:pt x="1442" y="125"/>
                      <a:pt x="1435" y="122"/>
                    </a:cubicBezTo>
                    <a:cubicBezTo>
                      <a:pt x="1436" y="120"/>
                      <a:pt x="1427" y="116"/>
                      <a:pt x="1422" y="113"/>
                    </a:cubicBezTo>
                    <a:cubicBezTo>
                      <a:pt x="1419" y="113"/>
                      <a:pt x="1428" y="118"/>
                      <a:pt x="1421" y="115"/>
                    </a:cubicBezTo>
                    <a:cubicBezTo>
                      <a:pt x="1411" y="111"/>
                      <a:pt x="1404" y="108"/>
                      <a:pt x="1397" y="106"/>
                    </a:cubicBezTo>
                    <a:cubicBezTo>
                      <a:pt x="1391" y="104"/>
                      <a:pt x="1385" y="102"/>
                      <a:pt x="1377" y="100"/>
                    </a:cubicBezTo>
                    <a:cubicBezTo>
                      <a:pt x="1376" y="98"/>
                      <a:pt x="1378" y="97"/>
                      <a:pt x="1363" y="92"/>
                    </a:cubicBezTo>
                    <a:cubicBezTo>
                      <a:pt x="1363" y="93"/>
                      <a:pt x="1362" y="93"/>
                      <a:pt x="1360" y="93"/>
                    </a:cubicBezTo>
                    <a:cubicBezTo>
                      <a:pt x="1366" y="96"/>
                      <a:pt x="1371" y="95"/>
                      <a:pt x="1373" y="97"/>
                    </a:cubicBezTo>
                    <a:cubicBezTo>
                      <a:pt x="1365" y="95"/>
                      <a:pt x="1359" y="93"/>
                      <a:pt x="1353" y="91"/>
                    </a:cubicBezTo>
                    <a:cubicBezTo>
                      <a:pt x="1348" y="88"/>
                      <a:pt x="1342" y="87"/>
                      <a:pt x="1335" y="87"/>
                    </a:cubicBezTo>
                    <a:cubicBezTo>
                      <a:pt x="1332" y="85"/>
                      <a:pt x="1326" y="83"/>
                      <a:pt x="1329" y="82"/>
                    </a:cubicBezTo>
                    <a:cubicBezTo>
                      <a:pt x="1333" y="84"/>
                      <a:pt x="1330" y="85"/>
                      <a:pt x="1338" y="87"/>
                    </a:cubicBezTo>
                    <a:cubicBezTo>
                      <a:pt x="1336" y="83"/>
                      <a:pt x="1348" y="87"/>
                      <a:pt x="1356" y="89"/>
                    </a:cubicBezTo>
                    <a:cubicBezTo>
                      <a:pt x="1340" y="84"/>
                      <a:pt x="1332" y="76"/>
                      <a:pt x="1324" y="78"/>
                    </a:cubicBezTo>
                    <a:cubicBezTo>
                      <a:pt x="1318" y="75"/>
                      <a:pt x="1313" y="74"/>
                      <a:pt x="1307" y="72"/>
                    </a:cubicBezTo>
                    <a:cubicBezTo>
                      <a:pt x="1302" y="70"/>
                      <a:pt x="1297" y="68"/>
                      <a:pt x="1291" y="66"/>
                    </a:cubicBezTo>
                    <a:cubicBezTo>
                      <a:pt x="1286" y="65"/>
                      <a:pt x="1281" y="63"/>
                      <a:pt x="1275" y="61"/>
                    </a:cubicBezTo>
                    <a:cubicBezTo>
                      <a:pt x="1272" y="60"/>
                      <a:pt x="1270" y="59"/>
                      <a:pt x="1267" y="58"/>
                    </a:cubicBezTo>
                    <a:cubicBezTo>
                      <a:pt x="1264" y="57"/>
                      <a:pt x="1260" y="56"/>
                      <a:pt x="1257" y="56"/>
                    </a:cubicBezTo>
                    <a:cubicBezTo>
                      <a:pt x="1258" y="55"/>
                      <a:pt x="1261" y="55"/>
                      <a:pt x="1262" y="55"/>
                    </a:cubicBezTo>
                    <a:cubicBezTo>
                      <a:pt x="1249" y="51"/>
                      <a:pt x="1241" y="53"/>
                      <a:pt x="1240" y="50"/>
                    </a:cubicBezTo>
                    <a:cubicBezTo>
                      <a:pt x="1252" y="52"/>
                      <a:pt x="1267" y="55"/>
                      <a:pt x="1273" y="56"/>
                    </a:cubicBezTo>
                    <a:cubicBezTo>
                      <a:pt x="1268" y="54"/>
                      <a:pt x="1264" y="53"/>
                      <a:pt x="1263" y="52"/>
                    </a:cubicBezTo>
                    <a:cubicBezTo>
                      <a:pt x="1274" y="56"/>
                      <a:pt x="1266" y="51"/>
                      <a:pt x="1286" y="57"/>
                    </a:cubicBezTo>
                    <a:cubicBezTo>
                      <a:pt x="1284" y="54"/>
                      <a:pt x="1294" y="57"/>
                      <a:pt x="1294" y="55"/>
                    </a:cubicBezTo>
                    <a:cubicBezTo>
                      <a:pt x="1288" y="53"/>
                      <a:pt x="1277" y="50"/>
                      <a:pt x="1274" y="48"/>
                    </a:cubicBezTo>
                    <a:cubicBezTo>
                      <a:pt x="1294" y="51"/>
                      <a:pt x="1306" y="55"/>
                      <a:pt x="1317" y="60"/>
                    </a:cubicBezTo>
                    <a:cubicBezTo>
                      <a:pt x="1314" y="59"/>
                      <a:pt x="1304" y="56"/>
                      <a:pt x="1304" y="57"/>
                    </a:cubicBezTo>
                    <a:cubicBezTo>
                      <a:pt x="1319" y="61"/>
                      <a:pt x="1295" y="57"/>
                      <a:pt x="1309" y="60"/>
                    </a:cubicBezTo>
                    <a:cubicBezTo>
                      <a:pt x="1313" y="60"/>
                      <a:pt x="1318" y="60"/>
                      <a:pt x="1322" y="61"/>
                    </a:cubicBezTo>
                    <a:cubicBezTo>
                      <a:pt x="1326" y="62"/>
                      <a:pt x="1331" y="63"/>
                      <a:pt x="1335" y="64"/>
                    </a:cubicBezTo>
                    <a:cubicBezTo>
                      <a:pt x="1330" y="65"/>
                      <a:pt x="1347" y="66"/>
                      <a:pt x="1350" y="70"/>
                    </a:cubicBezTo>
                    <a:cubicBezTo>
                      <a:pt x="1354" y="71"/>
                      <a:pt x="1355" y="70"/>
                      <a:pt x="1360" y="71"/>
                    </a:cubicBezTo>
                    <a:cubicBezTo>
                      <a:pt x="1370" y="76"/>
                      <a:pt x="1384" y="82"/>
                      <a:pt x="1398" y="87"/>
                    </a:cubicBezTo>
                    <a:cubicBezTo>
                      <a:pt x="1405" y="90"/>
                      <a:pt x="1412" y="92"/>
                      <a:pt x="1419" y="95"/>
                    </a:cubicBezTo>
                    <a:cubicBezTo>
                      <a:pt x="1425" y="98"/>
                      <a:pt x="1431" y="100"/>
                      <a:pt x="1436" y="102"/>
                    </a:cubicBezTo>
                    <a:cubicBezTo>
                      <a:pt x="1433" y="100"/>
                      <a:pt x="1425" y="98"/>
                      <a:pt x="1427" y="96"/>
                    </a:cubicBezTo>
                    <a:cubicBezTo>
                      <a:pt x="1429" y="97"/>
                      <a:pt x="1430" y="97"/>
                      <a:pt x="1432" y="98"/>
                    </a:cubicBezTo>
                    <a:cubicBezTo>
                      <a:pt x="1439" y="103"/>
                      <a:pt x="1456" y="107"/>
                      <a:pt x="1458" y="111"/>
                    </a:cubicBezTo>
                    <a:cubicBezTo>
                      <a:pt x="1470" y="116"/>
                      <a:pt x="1470" y="116"/>
                      <a:pt x="1477" y="120"/>
                    </a:cubicBezTo>
                    <a:cubicBezTo>
                      <a:pt x="1479" y="120"/>
                      <a:pt x="1476" y="117"/>
                      <a:pt x="1489" y="124"/>
                    </a:cubicBezTo>
                    <a:cubicBezTo>
                      <a:pt x="1488" y="125"/>
                      <a:pt x="1483" y="122"/>
                      <a:pt x="1481" y="123"/>
                    </a:cubicBezTo>
                    <a:cubicBezTo>
                      <a:pt x="1491" y="127"/>
                      <a:pt x="1504" y="133"/>
                      <a:pt x="1516" y="139"/>
                    </a:cubicBezTo>
                    <a:cubicBezTo>
                      <a:pt x="1528" y="145"/>
                      <a:pt x="1539" y="151"/>
                      <a:pt x="1544" y="155"/>
                    </a:cubicBezTo>
                    <a:cubicBezTo>
                      <a:pt x="1548" y="156"/>
                      <a:pt x="1553" y="158"/>
                      <a:pt x="1557" y="159"/>
                    </a:cubicBezTo>
                    <a:cubicBezTo>
                      <a:pt x="1562" y="161"/>
                      <a:pt x="1566" y="164"/>
                      <a:pt x="1570" y="166"/>
                    </a:cubicBezTo>
                    <a:cubicBezTo>
                      <a:pt x="1579" y="171"/>
                      <a:pt x="1588" y="177"/>
                      <a:pt x="1597" y="183"/>
                    </a:cubicBezTo>
                    <a:cubicBezTo>
                      <a:pt x="1615" y="195"/>
                      <a:pt x="1631" y="208"/>
                      <a:pt x="1644" y="213"/>
                    </a:cubicBezTo>
                    <a:cubicBezTo>
                      <a:pt x="1643" y="213"/>
                      <a:pt x="1647" y="216"/>
                      <a:pt x="1647" y="216"/>
                    </a:cubicBezTo>
                    <a:cubicBezTo>
                      <a:pt x="1642" y="212"/>
                      <a:pt x="1639" y="211"/>
                      <a:pt x="1640" y="213"/>
                    </a:cubicBezTo>
                    <a:cubicBezTo>
                      <a:pt x="1651" y="221"/>
                      <a:pt x="1651" y="221"/>
                      <a:pt x="1665" y="233"/>
                    </a:cubicBezTo>
                    <a:cubicBezTo>
                      <a:pt x="1663" y="228"/>
                      <a:pt x="1647" y="216"/>
                      <a:pt x="1642" y="210"/>
                    </a:cubicBezTo>
                    <a:cubicBezTo>
                      <a:pt x="1647" y="212"/>
                      <a:pt x="1658" y="221"/>
                      <a:pt x="1666" y="226"/>
                    </a:cubicBezTo>
                    <a:cubicBezTo>
                      <a:pt x="1664" y="223"/>
                      <a:pt x="1645" y="209"/>
                      <a:pt x="1639" y="205"/>
                    </a:cubicBezTo>
                    <a:cubicBezTo>
                      <a:pt x="1638" y="205"/>
                      <a:pt x="1637" y="206"/>
                      <a:pt x="1634" y="204"/>
                    </a:cubicBezTo>
                    <a:cubicBezTo>
                      <a:pt x="1631" y="202"/>
                      <a:pt x="1629" y="199"/>
                      <a:pt x="1626" y="197"/>
                    </a:cubicBezTo>
                    <a:cubicBezTo>
                      <a:pt x="1618" y="192"/>
                      <a:pt x="1609" y="186"/>
                      <a:pt x="1601" y="181"/>
                    </a:cubicBezTo>
                    <a:cubicBezTo>
                      <a:pt x="1592" y="176"/>
                      <a:pt x="1585" y="172"/>
                      <a:pt x="1582" y="168"/>
                    </a:cubicBezTo>
                    <a:cubicBezTo>
                      <a:pt x="1589" y="173"/>
                      <a:pt x="1593" y="175"/>
                      <a:pt x="1596" y="175"/>
                    </a:cubicBezTo>
                    <a:cubicBezTo>
                      <a:pt x="1577" y="164"/>
                      <a:pt x="1562" y="155"/>
                      <a:pt x="1545" y="146"/>
                    </a:cubicBezTo>
                    <a:cubicBezTo>
                      <a:pt x="1537" y="142"/>
                      <a:pt x="1529" y="137"/>
                      <a:pt x="1520" y="132"/>
                    </a:cubicBezTo>
                    <a:cubicBezTo>
                      <a:pt x="1510" y="128"/>
                      <a:pt x="1500" y="123"/>
                      <a:pt x="1489" y="118"/>
                    </a:cubicBezTo>
                    <a:cubicBezTo>
                      <a:pt x="1489" y="117"/>
                      <a:pt x="1491" y="118"/>
                      <a:pt x="1492" y="118"/>
                    </a:cubicBezTo>
                    <a:cubicBezTo>
                      <a:pt x="1484" y="115"/>
                      <a:pt x="1476" y="111"/>
                      <a:pt x="1467" y="107"/>
                    </a:cubicBezTo>
                    <a:cubicBezTo>
                      <a:pt x="1459" y="103"/>
                      <a:pt x="1450" y="100"/>
                      <a:pt x="1440" y="97"/>
                    </a:cubicBezTo>
                    <a:cubicBezTo>
                      <a:pt x="1441" y="97"/>
                      <a:pt x="1445" y="98"/>
                      <a:pt x="1446" y="98"/>
                    </a:cubicBezTo>
                    <a:cubicBezTo>
                      <a:pt x="1435" y="94"/>
                      <a:pt x="1427" y="91"/>
                      <a:pt x="1418" y="89"/>
                    </a:cubicBezTo>
                    <a:cubicBezTo>
                      <a:pt x="1424" y="90"/>
                      <a:pt x="1411" y="84"/>
                      <a:pt x="1409" y="82"/>
                    </a:cubicBezTo>
                    <a:cubicBezTo>
                      <a:pt x="1409" y="84"/>
                      <a:pt x="1407" y="83"/>
                      <a:pt x="1401" y="81"/>
                    </a:cubicBezTo>
                    <a:cubicBezTo>
                      <a:pt x="1396" y="78"/>
                      <a:pt x="1405" y="81"/>
                      <a:pt x="1399" y="79"/>
                    </a:cubicBezTo>
                    <a:cubicBezTo>
                      <a:pt x="1386" y="75"/>
                      <a:pt x="1372" y="70"/>
                      <a:pt x="1361" y="68"/>
                    </a:cubicBezTo>
                    <a:cubicBezTo>
                      <a:pt x="1361" y="67"/>
                      <a:pt x="1375" y="70"/>
                      <a:pt x="1367" y="67"/>
                    </a:cubicBezTo>
                    <a:cubicBezTo>
                      <a:pt x="1359" y="66"/>
                      <a:pt x="1344" y="61"/>
                      <a:pt x="1330" y="56"/>
                    </a:cubicBezTo>
                    <a:cubicBezTo>
                      <a:pt x="1323" y="54"/>
                      <a:pt x="1315" y="51"/>
                      <a:pt x="1309" y="49"/>
                    </a:cubicBezTo>
                    <a:cubicBezTo>
                      <a:pt x="1303" y="47"/>
                      <a:pt x="1297" y="46"/>
                      <a:pt x="1293" y="45"/>
                    </a:cubicBezTo>
                    <a:cubicBezTo>
                      <a:pt x="1301" y="47"/>
                      <a:pt x="1285" y="44"/>
                      <a:pt x="1283" y="43"/>
                    </a:cubicBezTo>
                    <a:cubicBezTo>
                      <a:pt x="1279" y="43"/>
                      <a:pt x="1293" y="47"/>
                      <a:pt x="1285" y="45"/>
                    </a:cubicBezTo>
                    <a:cubicBezTo>
                      <a:pt x="1284" y="44"/>
                      <a:pt x="1279" y="42"/>
                      <a:pt x="1274" y="41"/>
                    </a:cubicBezTo>
                    <a:cubicBezTo>
                      <a:pt x="1269" y="40"/>
                      <a:pt x="1264" y="39"/>
                      <a:pt x="1262" y="38"/>
                    </a:cubicBezTo>
                    <a:cubicBezTo>
                      <a:pt x="1258" y="36"/>
                      <a:pt x="1271" y="40"/>
                      <a:pt x="1270" y="38"/>
                    </a:cubicBezTo>
                    <a:cubicBezTo>
                      <a:pt x="1260" y="35"/>
                      <a:pt x="1248" y="32"/>
                      <a:pt x="1234" y="28"/>
                    </a:cubicBezTo>
                    <a:cubicBezTo>
                      <a:pt x="1240" y="29"/>
                      <a:pt x="1248" y="30"/>
                      <a:pt x="1256" y="32"/>
                    </a:cubicBezTo>
                    <a:cubicBezTo>
                      <a:pt x="1265" y="34"/>
                      <a:pt x="1274" y="36"/>
                      <a:pt x="1284" y="38"/>
                    </a:cubicBezTo>
                    <a:cubicBezTo>
                      <a:pt x="1303" y="44"/>
                      <a:pt x="1323" y="48"/>
                      <a:pt x="1341" y="52"/>
                    </a:cubicBezTo>
                    <a:cubicBezTo>
                      <a:pt x="1339" y="50"/>
                      <a:pt x="1329" y="49"/>
                      <a:pt x="1325" y="48"/>
                    </a:cubicBezTo>
                    <a:cubicBezTo>
                      <a:pt x="1324" y="44"/>
                      <a:pt x="1316" y="45"/>
                      <a:pt x="1310" y="42"/>
                    </a:cubicBezTo>
                    <a:cubicBezTo>
                      <a:pt x="1314" y="41"/>
                      <a:pt x="1321" y="42"/>
                      <a:pt x="1328" y="45"/>
                    </a:cubicBezTo>
                    <a:cubicBezTo>
                      <a:pt x="1335" y="48"/>
                      <a:pt x="1343" y="51"/>
                      <a:pt x="1349" y="52"/>
                    </a:cubicBezTo>
                    <a:cubicBezTo>
                      <a:pt x="1346" y="51"/>
                      <a:pt x="1343" y="50"/>
                      <a:pt x="1344" y="49"/>
                    </a:cubicBezTo>
                    <a:cubicBezTo>
                      <a:pt x="1346" y="50"/>
                      <a:pt x="1347" y="50"/>
                      <a:pt x="1349" y="50"/>
                    </a:cubicBezTo>
                    <a:cubicBezTo>
                      <a:pt x="1357" y="53"/>
                      <a:pt x="1368" y="57"/>
                      <a:pt x="1377" y="60"/>
                    </a:cubicBezTo>
                    <a:cubicBezTo>
                      <a:pt x="1386" y="63"/>
                      <a:pt x="1394" y="66"/>
                      <a:pt x="1395" y="65"/>
                    </a:cubicBezTo>
                    <a:cubicBezTo>
                      <a:pt x="1407" y="69"/>
                      <a:pt x="1416" y="76"/>
                      <a:pt x="1427" y="79"/>
                    </a:cubicBezTo>
                    <a:cubicBezTo>
                      <a:pt x="1414" y="73"/>
                      <a:pt x="1402" y="68"/>
                      <a:pt x="1398" y="63"/>
                    </a:cubicBezTo>
                    <a:cubicBezTo>
                      <a:pt x="1399" y="63"/>
                      <a:pt x="1416" y="70"/>
                      <a:pt x="1408" y="66"/>
                    </a:cubicBezTo>
                    <a:cubicBezTo>
                      <a:pt x="1399" y="64"/>
                      <a:pt x="1393" y="62"/>
                      <a:pt x="1386" y="60"/>
                    </a:cubicBezTo>
                    <a:cubicBezTo>
                      <a:pt x="1383" y="59"/>
                      <a:pt x="1380" y="57"/>
                      <a:pt x="1377" y="56"/>
                    </a:cubicBezTo>
                    <a:cubicBezTo>
                      <a:pt x="1373" y="55"/>
                      <a:pt x="1369" y="54"/>
                      <a:pt x="1365" y="53"/>
                    </a:cubicBezTo>
                    <a:cubicBezTo>
                      <a:pt x="1367" y="54"/>
                      <a:pt x="1378" y="57"/>
                      <a:pt x="1375" y="58"/>
                    </a:cubicBezTo>
                    <a:cubicBezTo>
                      <a:pt x="1367" y="55"/>
                      <a:pt x="1355" y="52"/>
                      <a:pt x="1355" y="50"/>
                    </a:cubicBezTo>
                    <a:cubicBezTo>
                      <a:pt x="1362" y="52"/>
                      <a:pt x="1351" y="46"/>
                      <a:pt x="1350" y="47"/>
                    </a:cubicBezTo>
                    <a:cubicBezTo>
                      <a:pt x="1357" y="50"/>
                      <a:pt x="1347" y="48"/>
                      <a:pt x="1344" y="48"/>
                    </a:cubicBezTo>
                    <a:cubicBezTo>
                      <a:pt x="1344" y="47"/>
                      <a:pt x="1338" y="45"/>
                      <a:pt x="1334" y="44"/>
                    </a:cubicBezTo>
                    <a:cubicBezTo>
                      <a:pt x="1334" y="43"/>
                      <a:pt x="1334" y="42"/>
                      <a:pt x="1332" y="41"/>
                    </a:cubicBezTo>
                    <a:cubicBezTo>
                      <a:pt x="1324" y="39"/>
                      <a:pt x="1319" y="39"/>
                      <a:pt x="1314" y="37"/>
                    </a:cubicBezTo>
                    <a:cubicBezTo>
                      <a:pt x="1305" y="35"/>
                      <a:pt x="1296" y="32"/>
                      <a:pt x="1287" y="30"/>
                    </a:cubicBezTo>
                    <a:cubicBezTo>
                      <a:pt x="1282" y="29"/>
                      <a:pt x="1277" y="28"/>
                      <a:pt x="1272" y="27"/>
                    </a:cubicBezTo>
                    <a:cubicBezTo>
                      <a:pt x="1267" y="26"/>
                      <a:pt x="1262" y="25"/>
                      <a:pt x="1257" y="24"/>
                    </a:cubicBezTo>
                    <a:cubicBezTo>
                      <a:pt x="1247" y="23"/>
                      <a:pt x="1237" y="21"/>
                      <a:pt x="1227" y="20"/>
                    </a:cubicBezTo>
                    <a:cubicBezTo>
                      <a:pt x="1218" y="18"/>
                      <a:pt x="1209" y="17"/>
                      <a:pt x="1201" y="15"/>
                    </a:cubicBezTo>
                    <a:cubicBezTo>
                      <a:pt x="1202" y="15"/>
                      <a:pt x="1204" y="16"/>
                      <a:pt x="1203" y="15"/>
                    </a:cubicBezTo>
                    <a:cubicBezTo>
                      <a:pt x="1197" y="17"/>
                      <a:pt x="1181" y="12"/>
                      <a:pt x="1182" y="14"/>
                    </a:cubicBezTo>
                    <a:cubicBezTo>
                      <a:pt x="1179" y="13"/>
                      <a:pt x="1165" y="10"/>
                      <a:pt x="1164" y="11"/>
                    </a:cubicBezTo>
                    <a:cubicBezTo>
                      <a:pt x="1165" y="12"/>
                      <a:pt x="1176" y="13"/>
                      <a:pt x="1177" y="14"/>
                    </a:cubicBezTo>
                    <a:cubicBezTo>
                      <a:pt x="1176" y="14"/>
                      <a:pt x="1174" y="14"/>
                      <a:pt x="1171" y="14"/>
                    </a:cubicBezTo>
                    <a:cubicBezTo>
                      <a:pt x="1165" y="12"/>
                      <a:pt x="1163" y="13"/>
                      <a:pt x="1155" y="12"/>
                    </a:cubicBezTo>
                    <a:cubicBezTo>
                      <a:pt x="1153" y="12"/>
                      <a:pt x="1150" y="11"/>
                      <a:pt x="1148" y="10"/>
                    </a:cubicBezTo>
                    <a:cubicBezTo>
                      <a:pt x="1131" y="9"/>
                      <a:pt x="1124" y="8"/>
                      <a:pt x="1108" y="8"/>
                    </a:cubicBezTo>
                    <a:cubicBezTo>
                      <a:pt x="1108" y="7"/>
                      <a:pt x="1109" y="6"/>
                      <a:pt x="1110" y="6"/>
                    </a:cubicBezTo>
                    <a:cubicBezTo>
                      <a:pt x="1103" y="6"/>
                      <a:pt x="1097" y="6"/>
                      <a:pt x="1092" y="5"/>
                    </a:cubicBezTo>
                    <a:cubicBezTo>
                      <a:pt x="1099" y="4"/>
                      <a:pt x="1105" y="4"/>
                      <a:pt x="1110" y="3"/>
                    </a:cubicBezTo>
                    <a:cubicBezTo>
                      <a:pt x="1099" y="3"/>
                      <a:pt x="1080" y="2"/>
                      <a:pt x="1076" y="4"/>
                    </a:cubicBezTo>
                    <a:cubicBezTo>
                      <a:pt x="1080" y="4"/>
                      <a:pt x="1087" y="3"/>
                      <a:pt x="1089" y="5"/>
                    </a:cubicBezTo>
                    <a:cubicBezTo>
                      <a:pt x="1081" y="5"/>
                      <a:pt x="1074" y="5"/>
                      <a:pt x="1068" y="6"/>
                    </a:cubicBezTo>
                    <a:cubicBezTo>
                      <a:pt x="1068" y="5"/>
                      <a:pt x="1065" y="4"/>
                      <a:pt x="1060" y="4"/>
                    </a:cubicBezTo>
                    <a:cubicBezTo>
                      <a:pt x="1065" y="3"/>
                      <a:pt x="1056" y="1"/>
                      <a:pt x="1051" y="1"/>
                    </a:cubicBezTo>
                    <a:cubicBezTo>
                      <a:pt x="1050" y="2"/>
                      <a:pt x="1057" y="3"/>
                      <a:pt x="1057" y="4"/>
                    </a:cubicBezTo>
                    <a:cubicBezTo>
                      <a:pt x="1045" y="4"/>
                      <a:pt x="1054" y="5"/>
                      <a:pt x="1049" y="5"/>
                    </a:cubicBezTo>
                    <a:cubicBezTo>
                      <a:pt x="1035" y="6"/>
                      <a:pt x="1034" y="3"/>
                      <a:pt x="1022" y="3"/>
                    </a:cubicBezTo>
                    <a:cubicBezTo>
                      <a:pt x="1025" y="2"/>
                      <a:pt x="1036" y="1"/>
                      <a:pt x="1041" y="0"/>
                    </a:cubicBezTo>
                    <a:cubicBezTo>
                      <a:pt x="1026" y="0"/>
                      <a:pt x="1024" y="2"/>
                      <a:pt x="1011" y="2"/>
                    </a:cubicBezTo>
                    <a:cubicBezTo>
                      <a:pt x="1012" y="1"/>
                      <a:pt x="1016" y="1"/>
                      <a:pt x="1009" y="0"/>
                    </a:cubicBezTo>
                    <a:cubicBezTo>
                      <a:pt x="1000" y="2"/>
                      <a:pt x="988" y="3"/>
                      <a:pt x="974" y="4"/>
                    </a:cubicBezTo>
                    <a:cubicBezTo>
                      <a:pt x="961" y="5"/>
                      <a:pt x="947" y="5"/>
                      <a:pt x="937" y="7"/>
                    </a:cubicBezTo>
                    <a:cubicBezTo>
                      <a:pt x="941" y="8"/>
                      <a:pt x="945" y="5"/>
                      <a:pt x="948" y="6"/>
                    </a:cubicBezTo>
                    <a:cubicBezTo>
                      <a:pt x="947" y="7"/>
                      <a:pt x="942" y="8"/>
                      <a:pt x="940" y="8"/>
                    </a:cubicBezTo>
                    <a:cubicBezTo>
                      <a:pt x="938" y="7"/>
                      <a:pt x="929" y="8"/>
                      <a:pt x="931" y="6"/>
                    </a:cubicBezTo>
                    <a:cubicBezTo>
                      <a:pt x="924" y="8"/>
                      <a:pt x="916" y="8"/>
                      <a:pt x="908" y="9"/>
                    </a:cubicBezTo>
                    <a:cubicBezTo>
                      <a:pt x="900" y="10"/>
                      <a:pt x="891" y="11"/>
                      <a:pt x="881" y="13"/>
                    </a:cubicBezTo>
                    <a:cubicBezTo>
                      <a:pt x="879" y="12"/>
                      <a:pt x="874" y="10"/>
                      <a:pt x="867" y="13"/>
                    </a:cubicBezTo>
                    <a:cubicBezTo>
                      <a:pt x="871" y="12"/>
                      <a:pt x="874" y="12"/>
                      <a:pt x="873" y="13"/>
                    </a:cubicBezTo>
                    <a:cubicBezTo>
                      <a:pt x="862" y="15"/>
                      <a:pt x="854" y="16"/>
                      <a:pt x="836" y="19"/>
                    </a:cubicBezTo>
                    <a:cubicBezTo>
                      <a:pt x="833" y="16"/>
                      <a:pt x="812" y="21"/>
                      <a:pt x="801" y="21"/>
                    </a:cubicBezTo>
                    <a:cubicBezTo>
                      <a:pt x="795" y="23"/>
                      <a:pt x="804" y="22"/>
                      <a:pt x="798" y="23"/>
                    </a:cubicBezTo>
                    <a:cubicBezTo>
                      <a:pt x="791" y="24"/>
                      <a:pt x="785" y="25"/>
                      <a:pt x="779" y="26"/>
                    </a:cubicBezTo>
                    <a:cubicBezTo>
                      <a:pt x="773" y="27"/>
                      <a:pt x="768" y="28"/>
                      <a:pt x="762" y="29"/>
                    </a:cubicBezTo>
                    <a:cubicBezTo>
                      <a:pt x="756" y="31"/>
                      <a:pt x="749" y="32"/>
                      <a:pt x="742" y="34"/>
                    </a:cubicBezTo>
                    <a:cubicBezTo>
                      <a:pt x="736" y="35"/>
                      <a:pt x="728" y="37"/>
                      <a:pt x="719" y="39"/>
                    </a:cubicBezTo>
                    <a:cubicBezTo>
                      <a:pt x="736" y="33"/>
                      <a:pt x="703" y="44"/>
                      <a:pt x="713" y="39"/>
                    </a:cubicBezTo>
                    <a:cubicBezTo>
                      <a:pt x="702" y="44"/>
                      <a:pt x="682" y="51"/>
                      <a:pt x="675" y="52"/>
                    </a:cubicBezTo>
                    <a:cubicBezTo>
                      <a:pt x="679" y="50"/>
                      <a:pt x="680" y="53"/>
                      <a:pt x="676" y="54"/>
                    </a:cubicBezTo>
                    <a:cubicBezTo>
                      <a:pt x="670" y="55"/>
                      <a:pt x="674" y="53"/>
                      <a:pt x="665" y="57"/>
                    </a:cubicBezTo>
                    <a:cubicBezTo>
                      <a:pt x="666" y="55"/>
                      <a:pt x="663" y="54"/>
                      <a:pt x="656" y="57"/>
                    </a:cubicBezTo>
                    <a:cubicBezTo>
                      <a:pt x="653" y="58"/>
                      <a:pt x="657" y="59"/>
                      <a:pt x="652" y="61"/>
                    </a:cubicBezTo>
                    <a:cubicBezTo>
                      <a:pt x="644" y="63"/>
                      <a:pt x="642" y="64"/>
                      <a:pt x="637" y="65"/>
                    </a:cubicBezTo>
                    <a:cubicBezTo>
                      <a:pt x="640" y="64"/>
                      <a:pt x="642" y="62"/>
                      <a:pt x="643" y="61"/>
                    </a:cubicBezTo>
                    <a:cubicBezTo>
                      <a:pt x="635" y="64"/>
                      <a:pt x="639" y="61"/>
                      <a:pt x="640" y="60"/>
                    </a:cubicBezTo>
                    <a:cubicBezTo>
                      <a:pt x="632" y="63"/>
                      <a:pt x="624" y="65"/>
                      <a:pt x="619" y="66"/>
                    </a:cubicBezTo>
                    <a:cubicBezTo>
                      <a:pt x="620" y="68"/>
                      <a:pt x="627" y="67"/>
                      <a:pt x="622" y="71"/>
                    </a:cubicBezTo>
                    <a:cubicBezTo>
                      <a:pt x="630" y="68"/>
                      <a:pt x="630" y="71"/>
                      <a:pt x="633" y="71"/>
                    </a:cubicBezTo>
                    <a:cubicBezTo>
                      <a:pt x="631" y="72"/>
                      <a:pt x="629" y="73"/>
                      <a:pt x="626" y="74"/>
                    </a:cubicBezTo>
                    <a:cubicBezTo>
                      <a:pt x="624" y="75"/>
                      <a:pt x="621" y="76"/>
                      <a:pt x="619" y="77"/>
                    </a:cubicBezTo>
                    <a:cubicBezTo>
                      <a:pt x="614" y="79"/>
                      <a:pt x="609" y="81"/>
                      <a:pt x="604" y="83"/>
                    </a:cubicBezTo>
                    <a:cubicBezTo>
                      <a:pt x="594" y="87"/>
                      <a:pt x="583" y="91"/>
                      <a:pt x="573" y="95"/>
                    </a:cubicBezTo>
                    <a:cubicBezTo>
                      <a:pt x="562" y="100"/>
                      <a:pt x="552" y="104"/>
                      <a:pt x="542" y="108"/>
                    </a:cubicBezTo>
                    <a:cubicBezTo>
                      <a:pt x="537" y="110"/>
                      <a:pt x="533" y="111"/>
                      <a:pt x="528" y="113"/>
                    </a:cubicBezTo>
                    <a:cubicBezTo>
                      <a:pt x="524" y="115"/>
                      <a:pt x="519" y="117"/>
                      <a:pt x="515" y="118"/>
                    </a:cubicBezTo>
                    <a:cubicBezTo>
                      <a:pt x="519" y="114"/>
                      <a:pt x="518" y="113"/>
                      <a:pt x="510" y="116"/>
                    </a:cubicBezTo>
                    <a:cubicBezTo>
                      <a:pt x="506" y="124"/>
                      <a:pt x="491" y="131"/>
                      <a:pt x="474" y="140"/>
                    </a:cubicBezTo>
                    <a:cubicBezTo>
                      <a:pt x="465" y="145"/>
                      <a:pt x="456" y="149"/>
                      <a:pt x="447" y="154"/>
                    </a:cubicBezTo>
                    <a:cubicBezTo>
                      <a:pt x="438" y="159"/>
                      <a:pt x="430" y="164"/>
                      <a:pt x="424" y="170"/>
                    </a:cubicBezTo>
                    <a:cubicBezTo>
                      <a:pt x="422" y="175"/>
                      <a:pt x="428" y="171"/>
                      <a:pt x="430" y="174"/>
                    </a:cubicBezTo>
                    <a:cubicBezTo>
                      <a:pt x="412" y="185"/>
                      <a:pt x="410" y="190"/>
                      <a:pt x="404" y="197"/>
                    </a:cubicBezTo>
                    <a:cubicBezTo>
                      <a:pt x="401" y="199"/>
                      <a:pt x="398" y="201"/>
                      <a:pt x="396" y="203"/>
                    </a:cubicBezTo>
                    <a:cubicBezTo>
                      <a:pt x="393" y="205"/>
                      <a:pt x="391" y="207"/>
                      <a:pt x="388" y="208"/>
                    </a:cubicBezTo>
                    <a:cubicBezTo>
                      <a:pt x="384" y="212"/>
                      <a:pt x="379" y="216"/>
                      <a:pt x="372" y="221"/>
                    </a:cubicBezTo>
                    <a:cubicBezTo>
                      <a:pt x="372" y="221"/>
                      <a:pt x="371" y="221"/>
                      <a:pt x="367" y="223"/>
                    </a:cubicBezTo>
                    <a:cubicBezTo>
                      <a:pt x="362" y="228"/>
                      <a:pt x="374" y="220"/>
                      <a:pt x="371" y="224"/>
                    </a:cubicBezTo>
                    <a:cubicBezTo>
                      <a:pt x="364" y="229"/>
                      <a:pt x="361" y="234"/>
                      <a:pt x="357" y="238"/>
                    </a:cubicBezTo>
                    <a:cubicBezTo>
                      <a:pt x="354" y="242"/>
                      <a:pt x="350" y="247"/>
                      <a:pt x="343" y="252"/>
                    </a:cubicBezTo>
                    <a:cubicBezTo>
                      <a:pt x="349" y="250"/>
                      <a:pt x="346" y="255"/>
                      <a:pt x="345" y="258"/>
                    </a:cubicBezTo>
                    <a:cubicBezTo>
                      <a:pt x="345" y="257"/>
                      <a:pt x="339" y="262"/>
                      <a:pt x="339" y="263"/>
                    </a:cubicBezTo>
                    <a:cubicBezTo>
                      <a:pt x="342" y="260"/>
                      <a:pt x="339" y="263"/>
                      <a:pt x="335" y="266"/>
                    </a:cubicBezTo>
                    <a:cubicBezTo>
                      <a:pt x="339" y="262"/>
                      <a:pt x="322" y="272"/>
                      <a:pt x="322" y="275"/>
                    </a:cubicBezTo>
                    <a:cubicBezTo>
                      <a:pt x="330" y="270"/>
                      <a:pt x="343" y="260"/>
                      <a:pt x="340" y="267"/>
                    </a:cubicBezTo>
                    <a:cubicBezTo>
                      <a:pt x="347" y="261"/>
                      <a:pt x="350" y="259"/>
                      <a:pt x="353" y="258"/>
                    </a:cubicBezTo>
                    <a:cubicBezTo>
                      <a:pt x="351" y="261"/>
                      <a:pt x="349" y="263"/>
                      <a:pt x="346" y="266"/>
                    </a:cubicBezTo>
                    <a:cubicBezTo>
                      <a:pt x="349" y="266"/>
                      <a:pt x="353" y="263"/>
                      <a:pt x="356" y="262"/>
                    </a:cubicBezTo>
                    <a:cubicBezTo>
                      <a:pt x="348" y="270"/>
                      <a:pt x="327" y="290"/>
                      <a:pt x="314" y="297"/>
                    </a:cubicBezTo>
                    <a:cubicBezTo>
                      <a:pt x="307" y="304"/>
                      <a:pt x="302" y="315"/>
                      <a:pt x="292" y="319"/>
                    </a:cubicBezTo>
                    <a:cubicBezTo>
                      <a:pt x="295" y="317"/>
                      <a:pt x="301" y="310"/>
                      <a:pt x="302" y="307"/>
                    </a:cubicBezTo>
                    <a:cubicBezTo>
                      <a:pt x="298" y="310"/>
                      <a:pt x="294" y="315"/>
                      <a:pt x="291" y="319"/>
                    </a:cubicBezTo>
                    <a:cubicBezTo>
                      <a:pt x="287" y="323"/>
                      <a:pt x="283" y="327"/>
                      <a:pt x="280" y="329"/>
                    </a:cubicBezTo>
                    <a:cubicBezTo>
                      <a:pt x="283" y="324"/>
                      <a:pt x="287" y="319"/>
                      <a:pt x="291" y="314"/>
                    </a:cubicBezTo>
                    <a:cubicBezTo>
                      <a:pt x="295" y="309"/>
                      <a:pt x="300" y="304"/>
                      <a:pt x="306" y="299"/>
                    </a:cubicBezTo>
                    <a:cubicBezTo>
                      <a:pt x="311" y="293"/>
                      <a:pt x="317" y="288"/>
                      <a:pt x="322" y="283"/>
                    </a:cubicBezTo>
                    <a:cubicBezTo>
                      <a:pt x="328" y="277"/>
                      <a:pt x="334" y="273"/>
                      <a:pt x="340" y="268"/>
                    </a:cubicBezTo>
                    <a:cubicBezTo>
                      <a:pt x="336" y="270"/>
                      <a:pt x="331" y="274"/>
                      <a:pt x="326" y="278"/>
                    </a:cubicBezTo>
                    <a:cubicBezTo>
                      <a:pt x="321" y="282"/>
                      <a:pt x="316" y="287"/>
                      <a:pt x="311" y="292"/>
                    </a:cubicBezTo>
                    <a:cubicBezTo>
                      <a:pt x="306" y="297"/>
                      <a:pt x="300" y="302"/>
                      <a:pt x="295" y="308"/>
                    </a:cubicBezTo>
                    <a:cubicBezTo>
                      <a:pt x="293" y="310"/>
                      <a:pt x="290" y="313"/>
                      <a:pt x="288" y="316"/>
                    </a:cubicBezTo>
                    <a:cubicBezTo>
                      <a:pt x="286" y="318"/>
                      <a:pt x="284" y="321"/>
                      <a:pt x="281" y="323"/>
                    </a:cubicBezTo>
                    <a:cubicBezTo>
                      <a:pt x="277" y="327"/>
                      <a:pt x="271" y="333"/>
                      <a:pt x="264" y="340"/>
                    </a:cubicBezTo>
                    <a:cubicBezTo>
                      <a:pt x="258" y="346"/>
                      <a:pt x="251" y="354"/>
                      <a:pt x="248" y="359"/>
                    </a:cubicBezTo>
                    <a:cubicBezTo>
                      <a:pt x="243" y="364"/>
                      <a:pt x="241" y="363"/>
                      <a:pt x="237" y="368"/>
                    </a:cubicBezTo>
                    <a:cubicBezTo>
                      <a:pt x="234" y="371"/>
                      <a:pt x="230" y="376"/>
                      <a:pt x="225" y="382"/>
                    </a:cubicBezTo>
                    <a:cubicBezTo>
                      <a:pt x="223" y="385"/>
                      <a:pt x="221" y="387"/>
                      <a:pt x="219" y="390"/>
                    </a:cubicBezTo>
                    <a:cubicBezTo>
                      <a:pt x="217" y="393"/>
                      <a:pt x="215" y="396"/>
                      <a:pt x="213" y="398"/>
                    </a:cubicBezTo>
                    <a:cubicBezTo>
                      <a:pt x="204" y="409"/>
                      <a:pt x="197" y="417"/>
                      <a:pt x="195" y="415"/>
                    </a:cubicBezTo>
                    <a:cubicBezTo>
                      <a:pt x="189" y="421"/>
                      <a:pt x="196" y="417"/>
                      <a:pt x="192" y="422"/>
                    </a:cubicBezTo>
                    <a:cubicBezTo>
                      <a:pt x="188" y="425"/>
                      <a:pt x="185" y="428"/>
                      <a:pt x="184" y="426"/>
                    </a:cubicBezTo>
                    <a:cubicBezTo>
                      <a:pt x="191" y="415"/>
                      <a:pt x="199" y="402"/>
                      <a:pt x="207" y="389"/>
                    </a:cubicBezTo>
                    <a:cubicBezTo>
                      <a:pt x="216" y="376"/>
                      <a:pt x="226" y="363"/>
                      <a:pt x="233" y="351"/>
                    </a:cubicBezTo>
                    <a:cubicBezTo>
                      <a:pt x="227" y="356"/>
                      <a:pt x="219" y="363"/>
                      <a:pt x="217" y="362"/>
                    </a:cubicBezTo>
                    <a:cubicBezTo>
                      <a:pt x="212" y="368"/>
                      <a:pt x="207" y="373"/>
                      <a:pt x="203" y="378"/>
                    </a:cubicBezTo>
                    <a:cubicBezTo>
                      <a:pt x="200" y="383"/>
                      <a:pt x="196" y="388"/>
                      <a:pt x="193" y="392"/>
                    </a:cubicBezTo>
                    <a:cubicBezTo>
                      <a:pt x="187" y="402"/>
                      <a:pt x="182" y="410"/>
                      <a:pt x="177" y="419"/>
                    </a:cubicBezTo>
                    <a:cubicBezTo>
                      <a:pt x="172" y="428"/>
                      <a:pt x="167" y="437"/>
                      <a:pt x="162" y="447"/>
                    </a:cubicBezTo>
                    <a:cubicBezTo>
                      <a:pt x="156" y="456"/>
                      <a:pt x="149" y="467"/>
                      <a:pt x="141" y="479"/>
                    </a:cubicBezTo>
                    <a:cubicBezTo>
                      <a:pt x="150" y="474"/>
                      <a:pt x="138" y="496"/>
                      <a:pt x="150" y="487"/>
                    </a:cubicBezTo>
                    <a:cubicBezTo>
                      <a:pt x="147" y="491"/>
                      <a:pt x="145" y="494"/>
                      <a:pt x="144" y="496"/>
                    </a:cubicBezTo>
                    <a:cubicBezTo>
                      <a:pt x="150" y="496"/>
                      <a:pt x="155" y="494"/>
                      <a:pt x="150" y="505"/>
                    </a:cubicBezTo>
                    <a:cubicBezTo>
                      <a:pt x="151" y="506"/>
                      <a:pt x="155" y="499"/>
                      <a:pt x="156" y="499"/>
                    </a:cubicBezTo>
                    <a:cubicBezTo>
                      <a:pt x="151" y="507"/>
                      <a:pt x="154" y="506"/>
                      <a:pt x="153" y="509"/>
                    </a:cubicBezTo>
                    <a:cubicBezTo>
                      <a:pt x="154" y="509"/>
                      <a:pt x="158" y="501"/>
                      <a:pt x="159" y="501"/>
                    </a:cubicBezTo>
                    <a:cubicBezTo>
                      <a:pt x="168" y="500"/>
                      <a:pt x="175" y="497"/>
                      <a:pt x="184" y="493"/>
                    </a:cubicBezTo>
                    <a:cubicBezTo>
                      <a:pt x="192" y="489"/>
                      <a:pt x="202" y="484"/>
                      <a:pt x="214" y="478"/>
                    </a:cubicBezTo>
                    <a:cubicBezTo>
                      <a:pt x="221" y="471"/>
                      <a:pt x="226" y="467"/>
                      <a:pt x="232" y="462"/>
                    </a:cubicBezTo>
                    <a:cubicBezTo>
                      <a:pt x="238" y="458"/>
                      <a:pt x="244" y="454"/>
                      <a:pt x="251" y="447"/>
                    </a:cubicBezTo>
                    <a:cubicBezTo>
                      <a:pt x="249" y="453"/>
                      <a:pt x="262" y="441"/>
                      <a:pt x="260" y="447"/>
                    </a:cubicBezTo>
                    <a:cubicBezTo>
                      <a:pt x="264" y="443"/>
                      <a:pt x="266" y="440"/>
                      <a:pt x="267" y="441"/>
                    </a:cubicBezTo>
                    <a:cubicBezTo>
                      <a:pt x="264" y="445"/>
                      <a:pt x="261" y="448"/>
                      <a:pt x="262" y="449"/>
                    </a:cubicBezTo>
                    <a:cubicBezTo>
                      <a:pt x="269" y="439"/>
                      <a:pt x="267" y="447"/>
                      <a:pt x="267" y="447"/>
                    </a:cubicBezTo>
                    <a:cubicBezTo>
                      <a:pt x="275" y="443"/>
                      <a:pt x="291" y="431"/>
                      <a:pt x="298" y="430"/>
                    </a:cubicBezTo>
                    <a:cubicBezTo>
                      <a:pt x="294" y="435"/>
                      <a:pt x="290" y="440"/>
                      <a:pt x="285" y="445"/>
                    </a:cubicBezTo>
                    <a:cubicBezTo>
                      <a:pt x="281" y="449"/>
                      <a:pt x="276" y="454"/>
                      <a:pt x="272" y="458"/>
                    </a:cubicBezTo>
                    <a:cubicBezTo>
                      <a:pt x="264" y="467"/>
                      <a:pt x="255" y="475"/>
                      <a:pt x="250" y="484"/>
                    </a:cubicBezTo>
                    <a:cubicBezTo>
                      <a:pt x="243" y="490"/>
                      <a:pt x="235" y="501"/>
                      <a:pt x="231" y="501"/>
                    </a:cubicBezTo>
                    <a:cubicBezTo>
                      <a:pt x="236" y="495"/>
                      <a:pt x="240" y="489"/>
                      <a:pt x="238" y="488"/>
                    </a:cubicBezTo>
                    <a:cubicBezTo>
                      <a:pt x="232" y="494"/>
                      <a:pt x="226" y="501"/>
                      <a:pt x="220" y="508"/>
                    </a:cubicBezTo>
                    <a:cubicBezTo>
                      <a:pt x="217" y="511"/>
                      <a:pt x="214" y="515"/>
                      <a:pt x="211" y="520"/>
                    </a:cubicBezTo>
                    <a:cubicBezTo>
                      <a:pt x="207" y="524"/>
                      <a:pt x="204" y="528"/>
                      <a:pt x="201" y="533"/>
                    </a:cubicBezTo>
                    <a:cubicBezTo>
                      <a:pt x="198" y="534"/>
                      <a:pt x="192" y="540"/>
                      <a:pt x="186" y="549"/>
                    </a:cubicBezTo>
                    <a:cubicBezTo>
                      <a:pt x="180" y="558"/>
                      <a:pt x="173" y="569"/>
                      <a:pt x="168" y="576"/>
                    </a:cubicBezTo>
                    <a:cubicBezTo>
                      <a:pt x="167" y="576"/>
                      <a:pt x="171" y="570"/>
                      <a:pt x="168" y="571"/>
                    </a:cubicBezTo>
                    <a:cubicBezTo>
                      <a:pt x="165" y="577"/>
                      <a:pt x="162" y="583"/>
                      <a:pt x="158" y="589"/>
                    </a:cubicBezTo>
                    <a:cubicBezTo>
                      <a:pt x="154" y="595"/>
                      <a:pt x="151" y="602"/>
                      <a:pt x="147" y="608"/>
                    </a:cubicBezTo>
                    <a:cubicBezTo>
                      <a:pt x="143" y="615"/>
                      <a:pt x="140" y="621"/>
                      <a:pt x="136" y="627"/>
                    </a:cubicBezTo>
                    <a:cubicBezTo>
                      <a:pt x="132" y="633"/>
                      <a:pt x="129" y="640"/>
                      <a:pt x="126" y="646"/>
                    </a:cubicBezTo>
                    <a:cubicBezTo>
                      <a:pt x="121" y="649"/>
                      <a:pt x="112" y="663"/>
                      <a:pt x="105" y="676"/>
                    </a:cubicBezTo>
                    <a:cubicBezTo>
                      <a:pt x="98" y="690"/>
                      <a:pt x="91" y="703"/>
                      <a:pt x="88" y="702"/>
                    </a:cubicBezTo>
                    <a:cubicBezTo>
                      <a:pt x="82" y="713"/>
                      <a:pt x="78" y="725"/>
                      <a:pt x="74" y="729"/>
                    </a:cubicBezTo>
                    <a:cubicBezTo>
                      <a:pt x="72" y="725"/>
                      <a:pt x="74" y="716"/>
                      <a:pt x="69" y="717"/>
                    </a:cubicBezTo>
                    <a:cubicBezTo>
                      <a:pt x="64" y="723"/>
                      <a:pt x="57" y="742"/>
                      <a:pt x="52" y="752"/>
                    </a:cubicBezTo>
                    <a:cubicBezTo>
                      <a:pt x="53" y="753"/>
                      <a:pt x="51" y="768"/>
                      <a:pt x="46" y="776"/>
                    </a:cubicBezTo>
                    <a:cubicBezTo>
                      <a:pt x="46" y="774"/>
                      <a:pt x="48" y="768"/>
                      <a:pt x="47" y="766"/>
                    </a:cubicBezTo>
                    <a:cubicBezTo>
                      <a:pt x="41" y="775"/>
                      <a:pt x="39" y="772"/>
                      <a:pt x="34" y="778"/>
                    </a:cubicBezTo>
                    <a:cubicBezTo>
                      <a:pt x="32" y="786"/>
                      <a:pt x="29" y="799"/>
                      <a:pt x="26" y="800"/>
                    </a:cubicBezTo>
                    <a:cubicBezTo>
                      <a:pt x="27" y="795"/>
                      <a:pt x="30" y="790"/>
                      <a:pt x="29" y="788"/>
                    </a:cubicBezTo>
                    <a:cubicBezTo>
                      <a:pt x="27" y="795"/>
                      <a:pt x="25" y="794"/>
                      <a:pt x="23" y="802"/>
                    </a:cubicBezTo>
                    <a:cubicBezTo>
                      <a:pt x="26" y="803"/>
                      <a:pt x="20" y="812"/>
                      <a:pt x="19" y="817"/>
                    </a:cubicBezTo>
                    <a:cubicBezTo>
                      <a:pt x="18" y="824"/>
                      <a:pt x="22" y="816"/>
                      <a:pt x="22" y="822"/>
                    </a:cubicBezTo>
                    <a:cubicBezTo>
                      <a:pt x="18" y="838"/>
                      <a:pt x="12" y="850"/>
                      <a:pt x="8" y="862"/>
                    </a:cubicBezTo>
                    <a:cubicBezTo>
                      <a:pt x="4" y="874"/>
                      <a:pt x="0" y="885"/>
                      <a:pt x="1" y="896"/>
                    </a:cubicBezTo>
                    <a:cubicBezTo>
                      <a:pt x="2" y="893"/>
                      <a:pt x="3" y="885"/>
                      <a:pt x="5" y="879"/>
                    </a:cubicBezTo>
                    <a:cubicBezTo>
                      <a:pt x="9" y="871"/>
                      <a:pt x="13" y="862"/>
                      <a:pt x="17" y="852"/>
                    </a:cubicBezTo>
                    <a:cubicBezTo>
                      <a:pt x="21" y="842"/>
                      <a:pt x="25" y="832"/>
                      <a:pt x="30" y="821"/>
                    </a:cubicBezTo>
                    <a:cubicBezTo>
                      <a:pt x="30" y="822"/>
                      <a:pt x="30" y="825"/>
                      <a:pt x="31" y="824"/>
                    </a:cubicBezTo>
                    <a:cubicBezTo>
                      <a:pt x="33" y="815"/>
                      <a:pt x="33" y="811"/>
                      <a:pt x="35" y="802"/>
                    </a:cubicBezTo>
                    <a:cubicBezTo>
                      <a:pt x="37" y="799"/>
                      <a:pt x="39" y="795"/>
                      <a:pt x="42" y="785"/>
                    </a:cubicBezTo>
                    <a:cubicBezTo>
                      <a:pt x="41" y="796"/>
                      <a:pt x="47" y="778"/>
                      <a:pt x="48" y="779"/>
                    </a:cubicBezTo>
                    <a:cubicBezTo>
                      <a:pt x="47" y="787"/>
                      <a:pt x="47" y="786"/>
                      <a:pt x="50" y="785"/>
                    </a:cubicBezTo>
                    <a:cubicBezTo>
                      <a:pt x="49" y="789"/>
                      <a:pt x="51" y="788"/>
                      <a:pt x="48" y="794"/>
                    </a:cubicBezTo>
                    <a:cubicBezTo>
                      <a:pt x="44" y="805"/>
                      <a:pt x="41" y="816"/>
                      <a:pt x="37" y="829"/>
                    </a:cubicBezTo>
                    <a:cubicBezTo>
                      <a:pt x="33" y="841"/>
                      <a:pt x="29" y="854"/>
                      <a:pt x="26" y="869"/>
                    </a:cubicBezTo>
                    <a:cubicBezTo>
                      <a:pt x="29" y="864"/>
                      <a:pt x="32" y="855"/>
                      <a:pt x="35" y="846"/>
                    </a:cubicBezTo>
                    <a:cubicBezTo>
                      <a:pt x="38" y="837"/>
                      <a:pt x="42" y="827"/>
                      <a:pt x="45" y="819"/>
                    </a:cubicBezTo>
                    <a:cubicBezTo>
                      <a:pt x="47" y="821"/>
                      <a:pt x="49" y="820"/>
                      <a:pt x="51" y="817"/>
                    </a:cubicBezTo>
                    <a:cubicBezTo>
                      <a:pt x="53" y="814"/>
                      <a:pt x="56" y="808"/>
                      <a:pt x="60" y="802"/>
                    </a:cubicBezTo>
                    <a:cubicBezTo>
                      <a:pt x="63" y="794"/>
                      <a:pt x="58" y="800"/>
                      <a:pt x="61" y="792"/>
                    </a:cubicBezTo>
                    <a:cubicBezTo>
                      <a:pt x="69" y="786"/>
                      <a:pt x="80" y="765"/>
                      <a:pt x="84" y="773"/>
                    </a:cubicBezTo>
                    <a:cubicBezTo>
                      <a:pt x="80" y="787"/>
                      <a:pt x="79" y="794"/>
                      <a:pt x="78" y="802"/>
                    </a:cubicBezTo>
                    <a:cubicBezTo>
                      <a:pt x="78" y="806"/>
                      <a:pt x="78" y="809"/>
                      <a:pt x="77" y="814"/>
                    </a:cubicBezTo>
                    <a:cubicBezTo>
                      <a:pt x="76" y="819"/>
                      <a:pt x="75" y="824"/>
                      <a:pt x="73" y="832"/>
                    </a:cubicBezTo>
                    <a:cubicBezTo>
                      <a:pt x="75" y="833"/>
                      <a:pt x="73" y="841"/>
                      <a:pt x="75" y="844"/>
                    </a:cubicBezTo>
                    <a:cubicBezTo>
                      <a:pt x="76" y="844"/>
                      <a:pt x="77" y="840"/>
                      <a:pt x="79" y="838"/>
                    </a:cubicBezTo>
                    <a:cubicBezTo>
                      <a:pt x="80" y="839"/>
                      <a:pt x="79" y="845"/>
                      <a:pt x="78" y="850"/>
                    </a:cubicBezTo>
                    <a:cubicBezTo>
                      <a:pt x="84" y="858"/>
                      <a:pt x="90" y="828"/>
                      <a:pt x="95" y="829"/>
                    </a:cubicBezTo>
                    <a:cubicBezTo>
                      <a:pt x="93" y="839"/>
                      <a:pt x="90" y="851"/>
                      <a:pt x="87" y="863"/>
                    </a:cubicBezTo>
                    <a:cubicBezTo>
                      <a:pt x="85" y="875"/>
                      <a:pt x="84" y="886"/>
                      <a:pt x="83" y="893"/>
                    </a:cubicBezTo>
                    <a:cubicBezTo>
                      <a:pt x="86" y="884"/>
                      <a:pt x="90" y="881"/>
                      <a:pt x="90" y="889"/>
                    </a:cubicBezTo>
                    <a:cubicBezTo>
                      <a:pt x="92" y="883"/>
                      <a:pt x="94" y="880"/>
                      <a:pt x="96" y="877"/>
                    </a:cubicBezTo>
                    <a:cubicBezTo>
                      <a:pt x="98" y="873"/>
                      <a:pt x="100" y="870"/>
                      <a:pt x="103" y="863"/>
                    </a:cubicBezTo>
                    <a:cubicBezTo>
                      <a:pt x="104" y="852"/>
                      <a:pt x="104" y="846"/>
                      <a:pt x="103" y="840"/>
                    </a:cubicBezTo>
                    <a:cubicBezTo>
                      <a:pt x="103" y="837"/>
                      <a:pt x="102" y="834"/>
                      <a:pt x="102" y="829"/>
                    </a:cubicBezTo>
                    <a:cubicBezTo>
                      <a:pt x="102" y="825"/>
                      <a:pt x="103" y="820"/>
                      <a:pt x="104" y="814"/>
                    </a:cubicBezTo>
                    <a:cubicBezTo>
                      <a:pt x="107" y="811"/>
                      <a:pt x="111" y="804"/>
                      <a:pt x="115" y="796"/>
                    </a:cubicBezTo>
                    <a:cubicBezTo>
                      <a:pt x="118" y="788"/>
                      <a:pt x="122" y="778"/>
                      <a:pt x="127" y="768"/>
                    </a:cubicBezTo>
                    <a:cubicBezTo>
                      <a:pt x="131" y="758"/>
                      <a:pt x="135" y="747"/>
                      <a:pt x="138" y="738"/>
                    </a:cubicBezTo>
                    <a:cubicBezTo>
                      <a:pt x="142" y="729"/>
                      <a:pt x="146" y="722"/>
                      <a:pt x="148" y="717"/>
                    </a:cubicBezTo>
                    <a:cubicBezTo>
                      <a:pt x="147" y="720"/>
                      <a:pt x="146" y="721"/>
                      <a:pt x="145" y="721"/>
                    </a:cubicBezTo>
                    <a:cubicBezTo>
                      <a:pt x="149" y="710"/>
                      <a:pt x="152" y="706"/>
                      <a:pt x="155" y="700"/>
                    </a:cubicBezTo>
                    <a:cubicBezTo>
                      <a:pt x="153" y="700"/>
                      <a:pt x="154" y="697"/>
                      <a:pt x="155" y="694"/>
                    </a:cubicBezTo>
                    <a:cubicBezTo>
                      <a:pt x="157" y="691"/>
                      <a:pt x="159" y="688"/>
                      <a:pt x="158" y="686"/>
                    </a:cubicBezTo>
                    <a:cubicBezTo>
                      <a:pt x="156" y="689"/>
                      <a:pt x="154" y="693"/>
                      <a:pt x="153" y="692"/>
                    </a:cubicBezTo>
                    <a:cubicBezTo>
                      <a:pt x="161" y="675"/>
                      <a:pt x="167" y="662"/>
                      <a:pt x="172" y="649"/>
                    </a:cubicBezTo>
                    <a:cubicBezTo>
                      <a:pt x="178" y="636"/>
                      <a:pt x="184" y="623"/>
                      <a:pt x="192" y="607"/>
                    </a:cubicBezTo>
                    <a:cubicBezTo>
                      <a:pt x="192" y="606"/>
                      <a:pt x="191" y="607"/>
                      <a:pt x="192" y="604"/>
                    </a:cubicBezTo>
                    <a:cubicBezTo>
                      <a:pt x="199" y="593"/>
                      <a:pt x="205" y="584"/>
                      <a:pt x="210" y="574"/>
                    </a:cubicBezTo>
                    <a:cubicBezTo>
                      <a:pt x="211" y="572"/>
                      <a:pt x="213" y="570"/>
                      <a:pt x="214" y="567"/>
                    </a:cubicBezTo>
                    <a:cubicBezTo>
                      <a:pt x="215" y="565"/>
                      <a:pt x="217" y="563"/>
                      <a:pt x="218" y="561"/>
                    </a:cubicBezTo>
                    <a:cubicBezTo>
                      <a:pt x="221" y="556"/>
                      <a:pt x="224" y="552"/>
                      <a:pt x="226" y="548"/>
                    </a:cubicBezTo>
                    <a:cubicBezTo>
                      <a:pt x="229" y="543"/>
                      <a:pt x="232" y="539"/>
                      <a:pt x="234" y="535"/>
                    </a:cubicBezTo>
                    <a:cubicBezTo>
                      <a:pt x="236" y="532"/>
                      <a:pt x="237" y="530"/>
                      <a:pt x="238" y="528"/>
                    </a:cubicBezTo>
                    <a:cubicBezTo>
                      <a:pt x="240" y="526"/>
                      <a:pt x="241" y="524"/>
                      <a:pt x="243" y="522"/>
                    </a:cubicBezTo>
                    <a:cubicBezTo>
                      <a:pt x="249" y="513"/>
                      <a:pt x="255" y="504"/>
                      <a:pt x="261" y="495"/>
                    </a:cubicBezTo>
                    <a:cubicBezTo>
                      <a:pt x="261" y="494"/>
                      <a:pt x="260" y="494"/>
                      <a:pt x="262" y="492"/>
                    </a:cubicBezTo>
                    <a:cubicBezTo>
                      <a:pt x="268" y="485"/>
                      <a:pt x="276" y="475"/>
                      <a:pt x="280" y="471"/>
                    </a:cubicBezTo>
                    <a:cubicBezTo>
                      <a:pt x="279" y="472"/>
                      <a:pt x="278" y="472"/>
                      <a:pt x="278" y="472"/>
                    </a:cubicBezTo>
                    <a:cubicBezTo>
                      <a:pt x="301" y="444"/>
                      <a:pt x="333" y="407"/>
                      <a:pt x="344" y="407"/>
                    </a:cubicBezTo>
                    <a:cubicBezTo>
                      <a:pt x="342" y="409"/>
                      <a:pt x="340" y="411"/>
                      <a:pt x="340" y="412"/>
                    </a:cubicBezTo>
                    <a:cubicBezTo>
                      <a:pt x="345" y="408"/>
                      <a:pt x="355" y="401"/>
                      <a:pt x="352" y="407"/>
                    </a:cubicBezTo>
                    <a:cubicBezTo>
                      <a:pt x="360" y="398"/>
                      <a:pt x="368" y="395"/>
                      <a:pt x="365" y="400"/>
                    </a:cubicBezTo>
                    <a:cubicBezTo>
                      <a:pt x="366" y="400"/>
                      <a:pt x="368" y="398"/>
                      <a:pt x="368" y="400"/>
                    </a:cubicBezTo>
                    <a:cubicBezTo>
                      <a:pt x="374" y="395"/>
                      <a:pt x="372" y="397"/>
                      <a:pt x="375" y="393"/>
                    </a:cubicBezTo>
                    <a:cubicBezTo>
                      <a:pt x="375" y="394"/>
                      <a:pt x="376" y="393"/>
                      <a:pt x="378" y="393"/>
                    </a:cubicBezTo>
                    <a:cubicBezTo>
                      <a:pt x="375" y="395"/>
                      <a:pt x="372" y="398"/>
                      <a:pt x="373" y="398"/>
                    </a:cubicBezTo>
                    <a:cubicBezTo>
                      <a:pt x="385" y="387"/>
                      <a:pt x="377" y="398"/>
                      <a:pt x="383" y="394"/>
                    </a:cubicBezTo>
                    <a:cubicBezTo>
                      <a:pt x="389" y="388"/>
                      <a:pt x="385" y="388"/>
                      <a:pt x="395" y="380"/>
                    </a:cubicBezTo>
                    <a:cubicBezTo>
                      <a:pt x="392" y="385"/>
                      <a:pt x="397" y="381"/>
                      <a:pt x="397" y="383"/>
                    </a:cubicBezTo>
                    <a:cubicBezTo>
                      <a:pt x="396" y="384"/>
                      <a:pt x="390" y="388"/>
                      <a:pt x="391" y="389"/>
                    </a:cubicBezTo>
                    <a:cubicBezTo>
                      <a:pt x="395" y="385"/>
                      <a:pt x="395" y="388"/>
                      <a:pt x="398" y="386"/>
                    </a:cubicBezTo>
                    <a:cubicBezTo>
                      <a:pt x="401" y="383"/>
                      <a:pt x="403" y="381"/>
                      <a:pt x="404" y="380"/>
                    </a:cubicBezTo>
                    <a:cubicBezTo>
                      <a:pt x="399" y="387"/>
                      <a:pt x="413" y="371"/>
                      <a:pt x="411" y="377"/>
                    </a:cubicBezTo>
                    <a:cubicBezTo>
                      <a:pt x="399" y="386"/>
                      <a:pt x="390" y="395"/>
                      <a:pt x="379" y="407"/>
                    </a:cubicBezTo>
                    <a:cubicBezTo>
                      <a:pt x="372" y="408"/>
                      <a:pt x="354" y="429"/>
                      <a:pt x="347" y="431"/>
                    </a:cubicBezTo>
                    <a:cubicBezTo>
                      <a:pt x="349" y="428"/>
                      <a:pt x="350" y="426"/>
                      <a:pt x="351" y="425"/>
                    </a:cubicBezTo>
                    <a:cubicBezTo>
                      <a:pt x="347" y="428"/>
                      <a:pt x="346" y="428"/>
                      <a:pt x="342" y="430"/>
                    </a:cubicBezTo>
                    <a:cubicBezTo>
                      <a:pt x="334" y="439"/>
                      <a:pt x="328" y="443"/>
                      <a:pt x="321" y="447"/>
                    </a:cubicBezTo>
                    <a:cubicBezTo>
                      <a:pt x="314" y="452"/>
                      <a:pt x="307" y="456"/>
                      <a:pt x="298" y="466"/>
                    </a:cubicBezTo>
                    <a:cubicBezTo>
                      <a:pt x="300" y="468"/>
                      <a:pt x="293" y="477"/>
                      <a:pt x="285" y="485"/>
                    </a:cubicBezTo>
                    <a:cubicBezTo>
                      <a:pt x="287" y="487"/>
                      <a:pt x="282" y="492"/>
                      <a:pt x="276" y="499"/>
                    </a:cubicBezTo>
                    <a:cubicBezTo>
                      <a:pt x="283" y="498"/>
                      <a:pt x="269" y="518"/>
                      <a:pt x="277" y="514"/>
                    </a:cubicBezTo>
                    <a:cubicBezTo>
                      <a:pt x="275" y="516"/>
                      <a:pt x="272" y="520"/>
                      <a:pt x="272" y="521"/>
                    </a:cubicBezTo>
                    <a:cubicBezTo>
                      <a:pt x="274" y="520"/>
                      <a:pt x="279" y="512"/>
                      <a:pt x="279" y="515"/>
                    </a:cubicBezTo>
                    <a:cubicBezTo>
                      <a:pt x="279" y="516"/>
                      <a:pt x="276" y="519"/>
                      <a:pt x="274" y="522"/>
                    </a:cubicBezTo>
                    <a:cubicBezTo>
                      <a:pt x="277" y="523"/>
                      <a:pt x="282" y="519"/>
                      <a:pt x="288" y="513"/>
                    </a:cubicBezTo>
                    <a:cubicBezTo>
                      <a:pt x="293" y="507"/>
                      <a:pt x="300" y="501"/>
                      <a:pt x="304" y="499"/>
                    </a:cubicBezTo>
                    <a:cubicBezTo>
                      <a:pt x="294" y="513"/>
                      <a:pt x="285" y="523"/>
                      <a:pt x="277" y="532"/>
                    </a:cubicBezTo>
                    <a:cubicBezTo>
                      <a:pt x="272" y="537"/>
                      <a:pt x="268" y="541"/>
                      <a:pt x="264" y="546"/>
                    </a:cubicBezTo>
                    <a:cubicBezTo>
                      <a:pt x="260" y="551"/>
                      <a:pt x="256" y="557"/>
                      <a:pt x="253" y="563"/>
                    </a:cubicBezTo>
                    <a:cubicBezTo>
                      <a:pt x="251" y="562"/>
                      <a:pt x="251" y="562"/>
                      <a:pt x="251" y="562"/>
                    </a:cubicBezTo>
                    <a:cubicBezTo>
                      <a:pt x="242" y="573"/>
                      <a:pt x="240" y="579"/>
                      <a:pt x="238" y="585"/>
                    </a:cubicBezTo>
                    <a:cubicBezTo>
                      <a:pt x="237" y="592"/>
                      <a:pt x="235" y="597"/>
                      <a:pt x="229" y="607"/>
                    </a:cubicBezTo>
                    <a:cubicBezTo>
                      <a:pt x="227" y="613"/>
                      <a:pt x="225" y="619"/>
                      <a:pt x="222" y="627"/>
                    </a:cubicBezTo>
                    <a:cubicBezTo>
                      <a:pt x="220" y="634"/>
                      <a:pt x="216" y="642"/>
                      <a:pt x="212" y="651"/>
                    </a:cubicBezTo>
                    <a:cubicBezTo>
                      <a:pt x="214" y="650"/>
                      <a:pt x="207" y="665"/>
                      <a:pt x="208" y="667"/>
                    </a:cubicBezTo>
                    <a:cubicBezTo>
                      <a:pt x="191" y="700"/>
                      <a:pt x="217" y="671"/>
                      <a:pt x="217" y="678"/>
                    </a:cubicBezTo>
                    <a:cubicBezTo>
                      <a:pt x="222" y="672"/>
                      <a:pt x="228" y="665"/>
                      <a:pt x="232" y="663"/>
                    </a:cubicBezTo>
                    <a:cubicBezTo>
                      <a:pt x="229" y="670"/>
                      <a:pt x="230" y="669"/>
                      <a:pt x="233" y="665"/>
                    </a:cubicBezTo>
                    <a:cubicBezTo>
                      <a:pt x="229" y="673"/>
                      <a:pt x="229" y="673"/>
                      <a:pt x="229" y="673"/>
                    </a:cubicBezTo>
                    <a:cubicBezTo>
                      <a:pt x="232" y="674"/>
                      <a:pt x="228" y="681"/>
                      <a:pt x="235" y="673"/>
                    </a:cubicBezTo>
                    <a:cubicBezTo>
                      <a:pt x="239" y="664"/>
                      <a:pt x="244" y="655"/>
                      <a:pt x="249" y="647"/>
                    </a:cubicBezTo>
                    <a:cubicBezTo>
                      <a:pt x="250" y="646"/>
                      <a:pt x="252" y="644"/>
                      <a:pt x="253" y="642"/>
                    </a:cubicBezTo>
                    <a:cubicBezTo>
                      <a:pt x="254" y="641"/>
                      <a:pt x="255" y="639"/>
                      <a:pt x="257" y="638"/>
                    </a:cubicBezTo>
                    <a:cubicBezTo>
                      <a:pt x="259" y="635"/>
                      <a:pt x="262" y="633"/>
                      <a:pt x="264" y="632"/>
                    </a:cubicBezTo>
                    <a:cubicBezTo>
                      <a:pt x="262" y="635"/>
                      <a:pt x="264" y="634"/>
                      <a:pt x="262" y="638"/>
                    </a:cubicBezTo>
                    <a:cubicBezTo>
                      <a:pt x="263" y="641"/>
                      <a:pt x="268" y="629"/>
                      <a:pt x="270" y="630"/>
                    </a:cubicBezTo>
                    <a:cubicBezTo>
                      <a:pt x="262" y="643"/>
                      <a:pt x="257" y="642"/>
                      <a:pt x="249" y="654"/>
                    </a:cubicBezTo>
                    <a:cubicBezTo>
                      <a:pt x="252" y="653"/>
                      <a:pt x="249" y="657"/>
                      <a:pt x="251" y="657"/>
                    </a:cubicBezTo>
                    <a:cubicBezTo>
                      <a:pt x="253" y="653"/>
                      <a:pt x="253" y="653"/>
                      <a:pt x="255" y="649"/>
                    </a:cubicBezTo>
                    <a:cubicBezTo>
                      <a:pt x="253" y="653"/>
                      <a:pt x="258" y="646"/>
                      <a:pt x="259" y="647"/>
                    </a:cubicBezTo>
                    <a:cubicBezTo>
                      <a:pt x="264" y="639"/>
                      <a:pt x="264" y="640"/>
                      <a:pt x="270" y="633"/>
                    </a:cubicBezTo>
                    <a:cubicBezTo>
                      <a:pt x="269" y="631"/>
                      <a:pt x="275" y="621"/>
                      <a:pt x="277" y="619"/>
                    </a:cubicBezTo>
                    <a:cubicBezTo>
                      <a:pt x="270" y="631"/>
                      <a:pt x="280" y="617"/>
                      <a:pt x="276" y="626"/>
                    </a:cubicBezTo>
                    <a:cubicBezTo>
                      <a:pt x="286" y="610"/>
                      <a:pt x="290" y="607"/>
                      <a:pt x="296" y="598"/>
                    </a:cubicBezTo>
                    <a:cubicBezTo>
                      <a:pt x="293" y="604"/>
                      <a:pt x="291" y="609"/>
                      <a:pt x="293" y="611"/>
                    </a:cubicBezTo>
                    <a:cubicBezTo>
                      <a:pt x="296" y="606"/>
                      <a:pt x="296" y="608"/>
                      <a:pt x="298" y="606"/>
                    </a:cubicBezTo>
                    <a:cubicBezTo>
                      <a:pt x="306" y="595"/>
                      <a:pt x="312" y="588"/>
                      <a:pt x="320" y="581"/>
                    </a:cubicBezTo>
                    <a:cubicBezTo>
                      <a:pt x="327" y="574"/>
                      <a:pt x="335" y="566"/>
                      <a:pt x="345" y="553"/>
                    </a:cubicBezTo>
                    <a:cubicBezTo>
                      <a:pt x="344" y="557"/>
                      <a:pt x="340" y="563"/>
                      <a:pt x="335" y="570"/>
                    </a:cubicBezTo>
                    <a:cubicBezTo>
                      <a:pt x="332" y="573"/>
                      <a:pt x="329" y="577"/>
                      <a:pt x="326" y="581"/>
                    </a:cubicBezTo>
                    <a:cubicBezTo>
                      <a:pt x="325" y="583"/>
                      <a:pt x="324" y="585"/>
                      <a:pt x="322" y="587"/>
                    </a:cubicBezTo>
                    <a:cubicBezTo>
                      <a:pt x="321" y="589"/>
                      <a:pt x="319" y="591"/>
                      <a:pt x="318" y="594"/>
                    </a:cubicBezTo>
                    <a:cubicBezTo>
                      <a:pt x="318" y="597"/>
                      <a:pt x="315" y="603"/>
                      <a:pt x="318" y="603"/>
                    </a:cubicBezTo>
                    <a:cubicBezTo>
                      <a:pt x="321" y="599"/>
                      <a:pt x="324" y="594"/>
                      <a:pt x="328" y="589"/>
                    </a:cubicBezTo>
                    <a:cubicBezTo>
                      <a:pt x="332" y="584"/>
                      <a:pt x="336" y="579"/>
                      <a:pt x="341" y="574"/>
                    </a:cubicBezTo>
                    <a:cubicBezTo>
                      <a:pt x="345" y="569"/>
                      <a:pt x="349" y="564"/>
                      <a:pt x="353" y="558"/>
                    </a:cubicBezTo>
                    <a:cubicBezTo>
                      <a:pt x="357" y="553"/>
                      <a:pt x="360" y="548"/>
                      <a:pt x="364" y="543"/>
                    </a:cubicBezTo>
                    <a:cubicBezTo>
                      <a:pt x="375" y="534"/>
                      <a:pt x="393" y="506"/>
                      <a:pt x="410" y="489"/>
                    </a:cubicBezTo>
                    <a:cubicBezTo>
                      <a:pt x="418" y="483"/>
                      <a:pt x="433" y="466"/>
                      <a:pt x="435" y="460"/>
                    </a:cubicBezTo>
                    <a:cubicBezTo>
                      <a:pt x="457" y="440"/>
                      <a:pt x="479" y="418"/>
                      <a:pt x="510" y="395"/>
                    </a:cubicBezTo>
                    <a:cubicBezTo>
                      <a:pt x="513" y="395"/>
                      <a:pt x="506" y="401"/>
                      <a:pt x="513" y="396"/>
                    </a:cubicBezTo>
                    <a:cubicBezTo>
                      <a:pt x="516" y="391"/>
                      <a:pt x="523" y="385"/>
                      <a:pt x="530" y="380"/>
                    </a:cubicBezTo>
                    <a:cubicBezTo>
                      <a:pt x="538" y="375"/>
                      <a:pt x="545" y="370"/>
                      <a:pt x="549" y="367"/>
                    </a:cubicBezTo>
                    <a:cubicBezTo>
                      <a:pt x="542" y="371"/>
                      <a:pt x="534" y="376"/>
                      <a:pt x="527" y="381"/>
                    </a:cubicBezTo>
                    <a:cubicBezTo>
                      <a:pt x="520" y="386"/>
                      <a:pt x="513" y="391"/>
                      <a:pt x="506" y="396"/>
                    </a:cubicBezTo>
                    <a:cubicBezTo>
                      <a:pt x="492" y="406"/>
                      <a:pt x="479" y="417"/>
                      <a:pt x="465" y="428"/>
                    </a:cubicBezTo>
                    <a:cubicBezTo>
                      <a:pt x="464" y="428"/>
                      <a:pt x="462" y="430"/>
                      <a:pt x="461" y="430"/>
                    </a:cubicBezTo>
                    <a:cubicBezTo>
                      <a:pt x="470" y="423"/>
                      <a:pt x="479" y="413"/>
                      <a:pt x="486" y="406"/>
                    </a:cubicBezTo>
                    <a:cubicBezTo>
                      <a:pt x="493" y="398"/>
                      <a:pt x="497" y="394"/>
                      <a:pt x="497" y="397"/>
                    </a:cubicBezTo>
                    <a:cubicBezTo>
                      <a:pt x="498" y="395"/>
                      <a:pt x="507" y="391"/>
                      <a:pt x="513" y="386"/>
                    </a:cubicBezTo>
                    <a:cubicBezTo>
                      <a:pt x="514" y="383"/>
                      <a:pt x="518" y="379"/>
                      <a:pt x="524" y="376"/>
                    </a:cubicBezTo>
                    <a:cubicBezTo>
                      <a:pt x="530" y="372"/>
                      <a:pt x="537" y="369"/>
                      <a:pt x="542" y="365"/>
                    </a:cubicBezTo>
                    <a:cubicBezTo>
                      <a:pt x="541" y="364"/>
                      <a:pt x="549" y="360"/>
                      <a:pt x="546" y="359"/>
                    </a:cubicBezTo>
                    <a:cubicBezTo>
                      <a:pt x="545" y="358"/>
                      <a:pt x="538" y="363"/>
                      <a:pt x="537" y="362"/>
                    </a:cubicBezTo>
                    <a:cubicBezTo>
                      <a:pt x="541" y="356"/>
                      <a:pt x="547" y="352"/>
                      <a:pt x="553" y="348"/>
                    </a:cubicBezTo>
                    <a:cubicBezTo>
                      <a:pt x="560" y="344"/>
                      <a:pt x="568" y="340"/>
                      <a:pt x="576" y="335"/>
                    </a:cubicBezTo>
                    <a:cubicBezTo>
                      <a:pt x="577" y="335"/>
                      <a:pt x="579" y="334"/>
                      <a:pt x="577" y="336"/>
                    </a:cubicBezTo>
                    <a:cubicBezTo>
                      <a:pt x="581" y="333"/>
                      <a:pt x="594" y="324"/>
                      <a:pt x="594" y="327"/>
                    </a:cubicBezTo>
                    <a:cubicBezTo>
                      <a:pt x="585" y="333"/>
                      <a:pt x="591" y="329"/>
                      <a:pt x="585" y="332"/>
                    </a:cubicBezTo>
                    <a:cubicBezTo>
                      <a:pt x="582" y="336"/>
                      <a:pt x="587" y="334"/>
                      <a:pt x="592" y="332"/>
                    </a:cubicBezTo>
                    <a:cubicBezTo>
                      <a:pt x="587" y="336"/>
                      <a:pt x="589" y="338"/>
                      <a:pt x="582" y="343"/>
                    </a:cubicBezTo>
                    <a:cubicBezTo>
                      <a:pt x="585" y="341"/>
                      <a:pt x="588" y="340"/>
                      <a:pt x="590" y="340"/>
                    </a:cubicBezTo>
                    <a:cubicBezTo>
                      <a:pt x="589" y="341"/>
                      <a:pt x="584" y="345"/>
                      <a:pt x="584" y="346"/>
                    </a:cubicBezTo>
                    <a:cubicBezTo>
                      <a:pt x="587" y="344"/>
                      <a:pt x="591" y="342"/>
                      <a:pt x="595" y="339"/>
                    </a:cubicBezTo>
                    <a:cubicBezTo>
                      <a:pt x="599" y="337"/>
                      <a:pt x="604" y="335"/>
                      <a:pt x="608" y="333"/>
                    </a:cubicBezTo>
                    <a:cubicBezTo>
                      <a:pt x="607" y="331"/>
                      <a:pt x="619" y="325"/>
                      <a:pt x="622" y="324"/>
                    </a:cubicBezTo>
                    <a:cubicBezTo>
                      <a:pt x="621" y="326"/>
                      <a:pt x="616" y="330"/>
                      <a:pt x="610" y="332"/>
                    </a:cubicBezTo>
                    <a:cubicBezTo>
                      <a:pt x="615" y="332"/>
                      <a:pt x="603" y="337"/>
                      <a:pt x="606" y="337"/>
                    </a:cubicBezTo>
                    <a:cubicBezTo>
                      <a:pt x="610" y="336"/>
                      <a:pt x="616" y="331"/>
                      <a:pt x="623" y="326"/>
                    </a:cubicBezTo>
                    <a:cubicBezTo>
                      <a:pt x="626" y="323"/>
                      <a:pt x="629" y="321"/>
                      <a:pt x="633" y="319"/>
                    </a:cubicBezTo>
                    <a:cubicBezTo>
                      <a:pt x="636" y="318"/>
                      <a:pt x="640" y="317"/>
                      <a:pt x="643" y="316"/>
                    </a:cubicBezTo>
                    <a:cubicBezTo>
                      <a:pt x="634" y="320"/>
                      <a:pt x="629" y="323"/>
                      <a:pt x="626" y="326"/>
                    </a:cubicBezTo>
                    <a:cubicBezTo>
                      <a:pt x="622" y="329"/>
                      <a:pt x="619" y="332"/>
                      <a:pt x="615" y="335"/>
                    </a:cubicBezTo>
                    <a:cubicBezTo>
                      <a:pt x="614" y="340"/>
                      <a:pt x="618" y="338"/>
                      <a:pt x="625" y="336"/>
                    </a:cubicBezTo>
                    <a:cubicBezTo>
                      <a:pt x="631" y="333"/>
                      <a:pt x="640" y="328"/>
                      <a:pt x="646" y="327"/>
                    </a:cubicBezTo>
                    <a:cubicBezTo>
                      <a:pt x="654" y="322"/>
                      <a:pt x="664" y="318"/>
                      <a:pt x="674" y="314"/>
                    </a:cubicBezTo>
                    <a:cubicBezTo>
                      <a:pt x="684" y="310"/>
                      <a:pt x="694" y="306"/>
                      <a:pt x="700" y="303"/>
                    </a:cubicBezTo>
                    <a:cubicBezTo>
                      <a:pt x="693" y="305"/>
                      <a:pt x="681" y="311"/>
                      <a:pt x="677" y="309"/>
                    </a:cubicBezTo>
                    <a:cubicBezTo>
                      <a:pt x="680" y="305"/>
                      <a:pt x="689" y="306"/>
                      <a:pt x="690" y="303"/>
                    </a:cubicBezTo>
                    <a:cubicBezTo>
                      <a:pt x="681" y="306"/>
                      <a:pt x="678" y="308"/>
                      <a:pt x="674" y="308"/>
                    </a:cubicBezTo>
                    <a:cubicBezTo>
                      <a:pt x="677" y="307"/>
                      <a:pt x="675" y="306"/>
                      <a:pt x="677" y="305"/>
                    </a:cubicBezTo>
                    <a:cubicBezTo>
                      <a:pt x="685" y="302"/>
                      <a:pt x="695" y="300"/>
                      <a:pt x="695" y="302"/>
                    </a:cubicBezTo>
                    <a:cubicBezTo>
                      <a:pt x="693" y="301"/>
                      <a:pt x="701" y="301"/>
                      <a:pt x="700" y="299"/>
                    </a:cubicBezTo>
                    <a:cubicBezTo>
                      <a:pt x="697" y="300"/>
                      <a:pt x="696" y="299"/>
                      <a:pt x="695" y="298"/>
                    </a:cubicBezTo>
                    <a:cubicBezTo>
                      <a:pt x="686" y="302"/>
                      <a:pt x="679" y="304"/>
                      <a:pt x="676" y="303"/>
                    </a:cubicBezTo>
                    <a:cubicBezTo>
                      <a:pt x="689" y="295"/>
                      <a:pt x="702" y="292"/>
                      <a:pt x="712" y="285"/>
                    </a:cubicBezTo>
                    <a:cubicBezTo>
                      <a:pt x="714" y="285"/>
                      <a:pt x="727" y="281"/>
                      <a:pt x="730" y="279"/>
                    </a:cubicBezTo>
                    <a:cubicBezTo>
                      <a:pt x="727" y="280"/>
                      <a:pt x="725" y="280"/>
                      <a:pt x="726" y="279"/>
                    </a:cubicBezTo>
                    <a:cubicBezTo>
                      <a:pt x="740" y="275"/>
                      <a:pt x="752" y="271"/>
                      <a:pt x="763" y="268"/>
                    </a:cubicBezTo>
                    <a:cubicBezTo>
                      <a:pt x="769" y="266"/>
                      <a:pt x="775" y="265"/>
                      <a:pt x="780" y="263"/>
                    </a:cubicBezTo>
                    <a:cubicBezTo>
                      <a:pt x="786" y="261"/>
                      <a:pt x="792" y="259"/>
                      <a:pt x="799" y="258"/>
                    </a:cubicBezTo>
                    <a:cubicBezTo>
                      <a:pt x="792" y="261"/>
                      <a:pt x="788" y="262"/>
                      <a:pt x="779" y="265"/>
                    </a:cubicBezTo>
                    <a:cubicBezTo>
                      <a:pt x="784" y="265"/>
                      <a:pt x="790" y="263"/>
                      <a:pt x="792" y="264"/>
                    </a:cubicBezTo>
                    <a:cubicBezTo>
                      <a:pt x="786" y="267"/>
                      <a:pt x="781" y="270"/>
                      <a:pt x="781" y="271"/>
                    </a:cubicBezTo>
                    <a:cubicBezTo>
                      <a:pt x="771" y="275"/>
                      <a:pt x="764" y="279"/>
                      <a:pt x="752" y="282"/>
                    </a:cubicBezTo>
                    <a:cubicBezTo>
                      <a:pt x="757" y="282"/>
                      <a:pt x="766" y="279"/>
                      <a:pt x="772" y="276"/>
                    </a:cubicBezTo>
                    <a:cubicBezTo>
                      <a:pt x="772" y="276"/>
                      <a:pt x="774" y="276"/>
                      <a:pt x="774" y="276"/>
                    </a:cubicBezTo>
                    <a:cubicBezTo>
                      <a:pt x="766" y="282"/>
                      <a:pt x="771" y="283"/>
                      <a:pt x="776" y="286"/>
                    </a:cubicBezTo>
                    <a:cubicBezTo>
                      <a:pt x="771" y="288"/>
                      <a:pt x="766" y="290"/>
                      <a:pt x="761" y="291"/>
                    </a:cubicBezTo>
                    <a:cubicBezTo>
                      <a:pt x="756" y="293"/>
                      <a:pt x="752" y="295"/>
                      <a:pt x="747" y="296"/>
                    </a:cubicBezTo>
                    <a:cubicBezTo>
                      <a:pt x="738" y="300"/>
                      <a:pt x="729" y="303"/>
                      <a:pt x="719" y="306"/>
                    </a:cubicBezTo>
                    <a:cubicBezTo>
                      <a:pt x="710" y="309"/>
                      <a:pt x="701" y="312"/>
                      <a:pt x="692" y="316"/>
                    </a:cubicBezTo>
                    <a:cubicBezTo>
                      <a:pt x="688" y="318"/>
                      <a:pt x="683" y="320"/>
                      <a:pt x="678" y="322"/>
                    </a:cubicBezTo>
                    <a:cubicBezTo>
                      <a:pt x="674" y="325"/>
                      <a:pt x="669" y="327"/>
                      <a:pt x="665" y="330"/>
                    </a:cubicBezTo>
                    <a:cubicBezTo>
                      <a:pt x="658" y="333"/>
                      <a:pt x="650" y="335"/>
                      <a:pt x="642" y="339"/>
                    </a:cubicBezTo>
                    <a:cubicBezTo>
                      <a:pt x="634" y="342"/>
                      <a:pt x="625" y="346"/>
                      <a:pt x="616" y="352"/>
                    </a:cubicBezTo>
                    <a:cubicBezTo>
                      <a:pt x="616" y="351"/>
                      <a:pt x="612" y="353"/>
                      <a:pt x="612" y="351"/>
                    </a:cubicBezTo>
                    <a:cubicBezTo>
                      <a:pt x="610" y="352"/>
                      <a:pt x="609" y="353"/>
                      <a:pt x="607" y="354"/>
                    </a:cubicBezTo>
                    <a:cubicBezTo>
                      <a:pt x="605" y="356"/>
                      <a:pt x="603" y="357"/>
                      <a:pt x="601" y="358"/>
                    </a:cubicBezTo>
                    <a:cubicBezTo>
                      <a:pt x="597" y="360"/>
                      <a:pt x="594" y="362"/>
                      <a:pt x="590" y="364"/>
                    </a:cubicBezTo>
                    <a:cubicBezTo>
                      <a:pt x="583" y="368"/>
                      <a:pt x="576" y="371"/>
                      <a:pt x="570" y="374"/>
                    </a:cubicBezTo>
                    <a:cubicBezTo>
                      <a:pt x="571" y="378"/>
                      <a:pt x="555" y="383"/>
                      <a:pt x="550" y="388"/>
                    </a:cubicBezTo>
                    <a:cubicBezTo>
                      <a:pt x="549" y="388"/>
                      <a:pt x="547" y="389"/>
                      <a:pt x="549" y="387"/>
                    </a:cubicBezTo>
                    <a:cubicBezTo>
                      <a:pt x="538" y="398"/>
                      <a:pt x="525" y="400"/>
                      <a:pt x="511" y="413"/>
                    </a:cubicBezTo>
                    <a:cubicBezTo>
                      <a:pt x="518" y="407"/>
                      <a:pt x="507" y="419"/>
                      <a:pt x="519" y="410"/>
                    </a:cubicBezTo>
                    <a:cubicBezTo>
                      <a:pt x="521" y="407"/>
                      <a:pt x="514" y="411"/>
                      <a:pt x="518" y="408"/>
                    </a:cubicBezTo>
                    <a:cubicBezTo>
                      <a:pt x="520" y="411"/>
                      <a:pt x="533" y="400"/>
                      <a:pt x="540" y="398"/>
                    </a:cubicBezTo>
                    <a:cubicBezTo>
                      <a:pt x="547" y="390"/>
                      <a:pt x="559" y="385"/>
                      <a:pt x="572" y="376"/>
                    </a:cubicBezTo>
                    <a:cubicBezTo>
                      <a:pt x="574" y="376"/>
                      <a:pt x="579" y="377"/>
                      <a:pt x="583" y="373"/>
                    </a:cubicBezTo>
                    <a:cubicBezTo>
                      <a:pt x="576" y="378"/>
                      <a:pt x="583" y="371"/>
                      <a:pt x="583" y="370"/>
                    </a:cubicBezTo>
                    <a:cubicBezTo>
                      <a:pt x="588" y="367"/>
                      <a:pt x="593" y="364"/>
                      <a:pt x="598" y="362"/>
                    </a:cubicBezTo>
                    <a:cubicBezTo>
                      <a:pt x="603" y="359"/>
                      <a:pt x="608" y="357"/>
                      <a:pt x="612" y="355"/>
                    </a:cubicBezTo>
                    <a:cubicBezTo>
                      <a:pt x="610" y="358"/>
                      <a:pt x="610" y="357"/>
                      <a:pt x="602" y="362"/>
                    </a:cubicBezTo>
                    <a:cubicBezTo>
                      <a:pt x="604" y="363"/>
                      <a:pt x="605" y="362"/>
                      <a:pt x="604" y="364"/>
                    </a:cubicBezTo>
                    <a:cubicBezTo>
                      <a:pt x="612" y="360"/>
                      <a:pt x="612" y="359"/>
                      <a:pt x="616" y="356"/>
                    </a:cubicBezTo>
                    <a:cubicBezTo>
                      <a:pt x="615" y="360"/>
                      <a:pt x="637" y="346"/>
                      <a:pt x="644" y="344"/>
                    </a:cubicBezTo>
                    <a:cubicBezTo>
                      <a:pt x="644" y="343"/>
                      <a:pt x="645" y="341"/>
                      <a:pt x="649" y="340"/>
                    </a:cubicBezTo>
                    <a:cubicBezTo>
                      <a:pt x="649" y="341"/>
                      <a:pt x="647" y="341"/>
                      <a:pt x="650" y="341"/>
                    </a:cubicBezTo>
                    <a:cubicBezTo>
                      <a:pt x="668" y="332"/>
                      <a:pt x="684" y="323"/>
                      <a:pt x="701" y="316"/>
                    </a:cubicBezTo>
                    <a:cubicBezTo>
                      <a:pt x="705" y="315"/>
                      <a:pt x="709" y="313"/>
                      <a:pt x="714" y="311"/>
                    </a:cubicBezTo>
                    <a:cubicBezTo>
                      <a:pt x="720" y="308"/>
                      <a:pt x="720" y="308"/>
                      <a:pt x="720" y="308"/>
                    </a:cubicBezTo>
                    <a:cubicBezTo>
                      <a:pt x="722" y="307"/>
                      <a:pt x="724" y="307"/>
                      <a:pt x="726" y="306"/>
                    </a:cubicBezTo>
                    <a:cubicBezTo>
                      <a:pt x="735" y="303"/>
                      <a:pt x="743" y="300"/>
                      <a:pt x="752" y="297"/>
                    </a:cubicBezTo>
                    <a:cubicBezTo>
                      <a:pt x="757" y="294"/>
                      <a:pt x="768" y="290"/>
                      <a:pt x="777" y="287"/>
                    </a:cubicBezTo>
                    <a:cubicBezTo>
                      <a:pt x="787" y="284"/>
                      <a:pt x="795" y="282"/>
                      <a:pt x="795" y="285"/>
                    </a:cubicBezTo>
                    <a:cubicBezTo>
                      <a:pt x="837" y="276"/>
                      <a:pt x="880" y="264"/>
                      <a:pt x="926" y="260"/>
                    </a:cubicBezTo>
                    <a:cubicBezTo>
                      <a:pt x="934" y="258"/>
                      <a:pt x="943" y="256"/>
                      <a:pt x="951" y="255"/>
                    </a:cubicBezTo>
                    <a:cubicBezTo>
                      <a:pt x="960" y="254"/>
                      <a:pt x="968" y="254"/>
                      <a:pt x="975" y="254"/>
                    </a:cubicBezTo>
                    <a:cubicBezTo>
                      <a:pt x="973" y="254"/>
                      <a:pt x="980" y="253"/>
                      <a:pt x="983" y="253"/>
                    </a:cubicBezTo>
                    <a:cubicBezTo>
                      <a:pt x="991" y="254"/>
                      <a:pt x="988" y="255"/>
                      <a:pt x="983" y="256"/>
                    </a:cubicBezTo>
                    <a:cubicBezTo>
                      <a:pt x="977" y="257"/>
                      <a:pt x="967" y="258"/>
                      <a:pt x="961" y="258"/>
                    </a:cubicBezTo>
                    <a:cubicBezTo>
                      <a:pt x="972" y="257"/>
                      <a:pt x="962" y="262"/>
                      <a:pt x="960" y="263"/>
                    </a:cubicBezTo>
                    <a:cubicBezTo>
                      <a:pt x="949" y="265"/>
                      <a:pt x="939" y="267"/>
                      <a:pt x="929" y="268"/>
                    </a:cubicBezTo>
                    <a:cubicBezTo>
                      <a:pt x="919" y="269"/>
                      <a:pt x="910" y="271"/>
                      <a:pt x="900" y="274"/>
                    </a:cubicBezTo>
                    <a:cubicBezTo>
                      <a:pt x="895" y="274"/>
                      <a:pt x="894" y="273"/>
                      <a:pt x="888" y="274"/>
                    </a:cubicBezTo>
                    <a:cubicBezTo>
                      <a:pt x="880" y="277"/>
                      <a:pt x="870" y="276"/>
                      <a:pt x="860" y="279"/>
                    </a:cubicBezTo>
                    <a:cubicBezTo>
                      <a:pt x="854" y="280"/>
                      <a:pt x="850" y="284"/>
                      <a:pt x="845" y="285"/>
                    </a:cubicBezTo>
                    <a:cubicBezTo>
                      <a:pt x="838" y="286"/>
                      <a:pt x="832" y="286"/>
                      <a:pt x="826" y="287"/>
                    </a:cubicBezTo>
                    <a:cubicBezTo>
                      <a:pt x="823" y="288"/>
                      <a:pt x="818" y="291"/>
                      <a:pt x="815" y="291"/>
                    </a:cubicBezTo>
                    <a:cubicBezTo>
                      <a:pt x="815" y="291"/>
                      <a:pt x="816" y="290"/>
                      <a:pt x="816" y="290"/>
                    </a:cubicBezTo>
                    <a:cubicBezTo>
                      <a:pt x="811" y="291"/>
                      <a:pt x="808" y="294"/>
                      <a:pt x="803" y="295"/>
                    </a:cubicBezTo>
                    <a:cubicBezTo>
                      <a:pt x="802" y="295"/>
                      <a:pt x="801" y="294"/>
                      <a:pt x="801" y="294"/>
                    </a:cubicBezTo>
                    <a:cubicBezTo>
                      <a:pt x="793" y="295"/>
                      <a:pt x="786" y="301"/>
                      <a:pt x="778" y="303"/>
                    </a:cubicBezTo>
                    <a:cubicBezTo>
                      <a:pt x="772" y="304"/>
                      <a:pt x="784" y="299"/>
                      <a:pt x="775" y="301"/>
                    </a:cubicBezTo>
                    <a:cubicBezTo>
                      <a:pt x="776" y="303"/>
                      <a:pt x="767" y="306"/>
                      <a:pt x="765" y="308"/>
                    </a:cubicBezTo>
                    <a:cubicBezTo>
                      <a:pt x="758" y="307"/>
                      <a:pt x="744" y="316"/>
                      <a:pt x="745" y="312"/>
                    </a:cubicBezTo>
                    <a:cubicBezTo>
                      <a:pt x="739" y="315"/>
                      <a:pt x="730" y="318"/>
                      <a:pt x="721" y="323"/>
                    </a:cubicBezTo>
                    <a:cubicBezTo>
                      <a:pt x="713" y="327"/>
                      <a:pt x="705" y="330"/>
                      <a:pt x="699" y="333"/>
                    </a:cubicBezTo>
                    <a:cubicBezTo>
                      <a:pt x="701" y="332"/>
                      <a:pt x="701" y="333"/>
                      <a:pt x="701" y="333"/>
                    </a:cubicBezTo>
                    <a:cubicBezTo>
                      <a:pt x="687" y="339"/>
                      <a:pt x="683" y="342"/>
                      <a:pt x="676" y="346"/>
                    </a:cubicBezTo>
                    <a:cubicBezTo>
                      <a:pt x="676" y="346"/>
                      <a:pt x="677" y="345"/>
                      <a:pt x="678" y="344"/>
                    </a:cubicBezTo>
                    <a:cubicBezTo>
                      <a:pt x="667" y="350"/>
                      <a:pt x="658" y="354"/>
                      <a:pt x="650" y="359"/>
                    </a:cubicBezTo>
                    <a:cubicBezTo>
                      <a:pt x="641" y="363"/>
                      <a:pt x="634" y="367"/>
                      <a:pt x="627" y="370"/>
                    </a:cubicBezTo>
                    <a:cubicBezTo>
                      <a:pt x="626" y="372"/>
                      <a:pt x="625" y="373"/>
                      <a:pt x="623" y="375"/>
                    </a:cubicBezTo>
                    <a:cubicBezTo>
                      <a:pt x="618" y="376"/>
                      <a:pt x="617" y="377"/>
                      <a:pt x="615" y="380"/>
                    </a:cubicBezTo>
                    <a:cubicBezTo>
                      <a:pt x="611" y="382"/>
                      <a:pt x="611" y="379"/>
                      <a:pt x="607" y="383"/>
                    </a:cubicBezTo>
                    <a:cubicBezTo>
                      <a:pt x="614" y="381"/>
                      <a:pt x="601" y="388"/>
                      <a:pt x="598" y="391"/>
                    </a:cubicBezTo>
                    <a:cubicBezTo>
                      <a:pt x="597" y="390"/>
                      <a:pt x="593" y="393"/>
                      <a:pt x="593" y="391"/>
                    </a:cubicBezTo>
                    <a:cubicBezTo>
                      <a:pt x="592" y="391"/>
                      <a:pt x="598" y="388"/>
                      <a:pt x="597" y="387"/>
                    </a:cubicBezTo>
                    <a:cubicBezTo>
                      <a:pt x="586" y="394"/>
                      <a:pt x="587" y="395"/>
                      <a:pt x="588" y="398"/>
                    </a:cubicBezTo>
                    <a:cubicBezTo>
                      <a:pt x="593" y="396"/>
                      <a:pt x="599" y="392"/>
                      <a:pt x="604" y="390"/>
                    </a:cubicBezTo>
                    <a:cubicBezTo>
                      <a:pt x="605" y="387"/>
                      <a:pt x="610" y="384"/>
                      <a:pt x="616" y="381"/>
                    </a:cubicBezTo>
                    <a:cubicBezTo>
                      <a:pt x="621" y="377"/>
                      <a:pt x="628" y="375"/>
                      <a:pt x="630" y="374"/>
                    </a:cubicBezTo>
                    <a:cubicBezTo>
                      <a:pt x="628" y="376"/>
                      <a:pt x="629" y="376"/>
                      <a:pt x="627" y="377"/>
                    </a:cubicBezTo>
                    <a:cubicBezTo>
                      <a:pt x="627" y="377"/>
                      <a:pt x="627" y="376"/>
                      <a:pt x="625" y="377"/>
                    </a:cubicBezTo>
                    <a:cubicBezTo>
                      <a:pt x="616" y="385"/>
                      <a:pt x="605" y="390"/>
                      <a:pt x="591" y="398"/>
                    </a:cubicBezTo>
                    <a:cubicBezTo>
                      <a:pt x="596" y="398"/>
                      <a:pt x="589" y="402"/>
                      <a:pt x="590" y="403"/>
                    </a:cubicBezTo>
                    <a:cubicBezTo>
                      <a:pt x="596" y="399"/>
                      <a:pt x="603" y="395"/>
                      <a:pt x="610" y="391"/>
                    </a:cubicBezTo>
                    <a:cubicBezTo>
                      <a:pt x="616" y="387"/>
                      <a:pt x="623" y="383"/>
                      <a:pt x="629" y="380"/>
                    </a:cubicBezTo>
                    <a:cubicBezTo>
                      <a:pt x="623" y="382"/>
                      <a:pt x="633" y="376"/>
                      <a:pt x="635" y="374"/>
                    </a:cubicBezTo>
                    <a:cubicBezTo>
                      <a:pt x="639" y="373"/>
                      <a:pt x="649" y="369"/>
                      <a:pt x="651" y="367"/>
                    </a:cubicBezTo>
                    <a:cubicBezTo>
                      <a:pt x="649" y="368"/>
                      <a:pt x="649" y="367"/>
                      <a:pt x="649" y="367"/>
                    </a:cubicBezTo>
                    <a:cubicBezTo>
                      <a:pt x="657" y="364"/>
                      <a:pt x="668" y="359"/>
                      <a:pt x="678" y="354"/>
                    </a:cubicBezTo>
                    <a:cubicBezTo>
                      <a:pt x="667" y="359"/>
                      <a:pt x="673" y="358"/>
                      <a:pt x="665" y="362"/>
                    </a:cubicBezTo>
                    <a:cubicBezTo>
                      <a:pt x="673" y="359"/>
                      <a:pt x="678" y="358"/>
                      <a:pt x="683" y="353"/>
                    </a:cubicBezTo>
                    <a:cubicBezTo>
                      <a:pt x="683" y="355"/>
                      <a:pt x="683" y="355"/>
                      <a:pt x="683" y="355"/>
                    </a:cubicBezTo>
                    <a:cubicBezTo>
                      <a:pt x="687" y="352"/>
                      <a:pt x="692" y="350"/>
                      <a:pt x="697" y="348"/>
                    </a:cubicBezTo>
                    <a:cubicBezTo>
                      <a:pt x="703" y="345"/>
                      <a:pt x="708" y="343"/>
                      <a:pt x="714" y="341"/>
                    </a:cubicBezTo>
                    <a:cubicBezTo>
                      <a:pt x="720" y="339"/>
                      <a:pt x="726" y="336"/>
                      <a:pt x="732" y="334"/>
                    </a:cubicBezTo>
                    <a:cubicBezTo>
                      <a:pt x="738" y="332"/>
                      <a:pt x="744" y="330"/>
                      <a:pt x="749" y="327"/>
                    </a:cubicBezTo>
                    <a:cubicBezTo>
                      <a:pt x="750" y="328"/>
                      <a:pt x="749" y="329"/>
                      <a:pt x="752" y="328"/>
                    </a:cubicBezTo>
                    <a:cubicBezTo>
                      <a:pt x="756" y="326"/>
                      <a:pt x="762" y="323"/>
                      <a:pt x="767" y="321"/>
                    </a:cubicBezTo>
                    <a:cubicBezTo>
                      <a:pt x="773" y="320"/>
                      <a:pt x="779" y="318"/>
                      <a:pt x="784" y="316"/>
                    </a:cubicBezTo>
                    <a:cubicBezTo>
                      <a:pt x="796" y="313"/>
                      <a:pt x="805" y="310"/>
                      <a:pt x="810" y="308"/>
                    </a:cubicBezTo>
                    <a:cubicBezTo>
                      <a:pt x="811" y="309"/>
                      <a:pt x="809" y="310"/>
                      <a:pt x="806" y="311"/>
                    </a:cubicBezTo>
                    <a:cubicBezTo>
                      <a:pt x="803" y="313"/>
                      <a:pt x="800" y="314"/>
                      <a:pt x="797" y="314"/>
                    </a:cubicBezTo>
                    <a:cubicBezTo>
                      <a:pt x="800" y="317"/>
                      <a:pt x="810" y="311"/>
                      <a:pt x="815" y="309"/>
                    </a:cubicBezTo>
                    <a:cubicBezTo>
                      <a:pt x="814" y="309"/>
                      <a:pt x="815" y="310"/>
                      <a:pt x="815" y="310"/>
                    </a:cubicBezTo>
                    <a:cubicBezTo>
                      <a:pt x="822" y="308"/>
                      <a:pt x="825" y="305"/>
                      <a:pt x="833" y="302"/>
                    </a:cubicBezTo>
                    <a:cubicBezTo>
                      <a:pt x="838" y="301"/>
                      <a:pt x="842" y="300"/>
                      <a:pt x="846" y="300"/>
                    </a:cubicBezTo>
                    <a:cubicBezTo>
                      <a:pt x="850" y="300"/>
                      <a:pt x="854" y="299"/>
                      <a:pt x="861" y="297"/>
                    </a:cubicBezTo>
                    <a:cubicBezTo>
                      <a:pt x="856" y="296"/>
                      <a:pt x="875" y="294"/>
                      <a:pt x="880" y="292"/>
                    </a:cubicBezTo>
                    <a:cubicBezTo>
                      <a:pt x="869" y="294"/>
                      <a:pt x="875" y="292"/>
                      <a:pt x="883" y="290"/>
                    </a:cubicBezTo>
                    <a:cubicBezTo>
                      <a:pt x="892" y="288"/>
                      <a:pt x="903" y="287"/>
                      <a:pt x="903" y="289"/>
                    </a:cubicBezTo>
                    <a:cubicBezTo>
                      <a:pt x="897" y="290"/>
                      <a:pt x="896" y="291"/>
                      <a:pt x="892" y="292"/>
                    </a:cubicBezTo>
                    <a:cubicBezTo>
                      <a:pt x="903" y="290"/>
                      <a:pt x="898" y="292"/>
                      <a:pt x="900" y="294"/>
                    </a:cubicBezTo>
                    <a:cubicBezTo>
                      <a:pt x="909" y="292"/>
                      <a:pt x="910" y="293"/>
                      <a:pt x="916" y="292"/>
                    </a:cubicBezTo>
                    <a:cubicBezTo>
                      <a:pt x="915" y="291"/>
                      <a:pt x="907" y="292"/>
                      <a:pt x="904" y="292"/>
                    </a:cubicBezTo>
                    <a:cubicBezTo>
                      <a:pt x="907" y="291"/>
                      <a:pt x="908" y="291"/>
                      <a:pt x="910" y="290"/>
                    </a:cubicBezTo>
                    <a:cubicBezTo>
                      <a:pt x="914" y="290"/>
                      <a:pt x="918" y="292"/>
                      <a:pt x="922" y="289"/>
                    </a:cubicBezTo>
                    <a:cubicBezTo>
                      <a:pt x="922" y="290"/>
                      <a:pt x="922" y="291"/>
                      <a:pt x="924" y="291"/>
                    </a:cubicBezTo>
                    <a:cubicBezTo>
                      <a:pt x="909" y="294"/>
                      <a:pt x="898" y="296"/>
                      <a:pt x="887" y="298"/>
                    </a:cubicBezTo>
                    <a:cubicBezTo>
                      <a:pt x="877" y="300"/>
                      <a:pt x="867" y="302"/>
                      <a:pt x="852" y="304"/>
                    </a:cubicBezTo>
                    <a:cubicBezTo>
                      <a:pt x="848" y="305"/>
                      <a:pt x="844" y="307"/>
                      <a:pt x="839" y="308"/>
                    </a:cubicBezTo>
                    <a:cubicBezTo>
                      <a:pt x="835" y="309"/>
                      <a:pt x="830" y="310"/>
                      <a:pt x="826" y="311"/>
                    </a:cubicBezTo>
                    <a:cubicBezTo>
                      <a:pt x="817" y="313"/>
                      <a:pt x="808" y="315"/>
                      <a:pt x="799" y="319"/>
                    </a:cubicBezTo>
                    <a:cubicBezTo>
                      <a:pt x="799" y="318"/>
                      <a:pt x="793" y="321"/>
                      <a:pt x="793" y="320"/>
                    </a:cubicBezTo>
                    <a:cubicBezTo>
                      <a:pt x="782" y="324"/>
                      <a:pt x="769" y="327"/>
                      <a:pt x="758" y="330"/>
                    </a:cubicBezTo>
                    <a:cubicBezTo>
                      <a:pt x="752" y="332"/>
                      <a:pt x="746" y="334"/>
                      <a:pt x="741" y="336"/>
                    </a:cubicBezTo>
                    <a:cubicBezTo>
                      <a:pt x="738" y="337"/>
                      <a:pt x="735" y="338"/>
                      <a:pt x="733" y="339"/>
                    </a:cubicBezTo>
                    <a:cubicBezTo>
                      <a:pt x="731" y="341"/>
                      <a:pt x="728" y="342"/>
                      <a:pt x="726" y="343"/>
                    </a:cubicBezTo>
                    <a:cubicBezTo>
                      <a:pt x="729" y="342"/>
                      <a:pt x="732" y="341"/>
                      <a:pt x="734" y="340"/>
                    </a:cubicBezTo>
                    <a:cubicBezTo>
                      <a:pt x="737" y="339"/>
                      <a:pt x="739" y="339"/>
                      <a:pt x="740" y="339"/>
                    </a:cubicBezTo>
                    <a:cubicBezTo>
                      <a:pt x="738" y="340"/>
                      <a:pt x="735" y="341"/>
                      <a:pt x="732" y="342"/>
                    </a:cubicBezTo>
                    <a:cubicBezTo>
                      <a:pt x="729" y="344"/>
                      <a:pt x="726" y="345"/>
                      <a:pt x="723" y="346"/>
                    </a:cubicBezTo>
                    <a:cubicBezTo>
                      <a:pt x="716" y="349"/>
                      <a:pt x="711" y="351"/>
                      <a:pt x="713" y="348"/>
                    </a:cubicBezTo>
                    <a:cubicBezTo>
                      <a:pt x="709" y="350"/>
                      <a:pt x="705" y="352"/>
                      <a:pt x="699" y="354"/>
                    </a:cubicBezTo>
                    <a:cubicBezTo>
                      <a:pt x="697" y="358"/>
                      <a:pt x="708" y="351"/>
                      <a:pt x="709" y="352"/>
                    </a:cubicBezTo>
                    <a:cubicBezTo>
                      <a:pt x="700" y="355"/>
                      <a:pt x="683" y="365"/>
                      <a:pt x="676" y="366"/>
                    </a:cubicBezTo>
                    <a:cubicBezTo>
                      <a:pt x="672" y="368"/>
                      <a:pt x="668" y="369"/>
                      <a:pt x="664" y="371"/>
                    </a:cubicBezTo>
                    <a:cubicBezTo>
                      <a:pt x="660" y="373"/>
                      <a:pt x="657" y="375"/>
                      <a:pt x="653" y="377"/>
                    </a:cubicBezTo>
                    <a:cubicBezTo>
                      <a:pt x="646" y="381"/>
                      <a:pt x="640" y="385"/>
                      <a:pt x="633" y="388"/>
                    </a:cubicBezTo>
                    <a:cubicBezTo>
                      <a:pt x="627" y="391"/>
                      <a:pt x="621" y="395"/>
                      <a:pt x="616" y="398"/>
                    </a:cubicBezTo>
                    <a:cubicBezTo>
                      <a:pt x="610" y="401"/>
                      <a:pt x="604" y="404"/>
                      <a:pt x="599" y="406"/>
                    </a:cubicBezTo>
                    <a:cubicBezTo>
                      <a:pt x="600" y="409"/>
                      <a:pt x="595" y="407"/>
                      <a:pt x="592" y="409"/>
                    </a:cubicBezTo>
                    <a:cubicBezTo>
                      <a:pt x="588" y="413"/>
                      <a:pt x="595" y="410"/>
                      <a:pt x="592" y="413"/>
                    </a:cubicBezTo>
                    <a:cubicBezTo>
                      <a:pt x="590" y="414"/>
                      <a:pt x="590" y="414"/>
                      <a:pt x="589" y="415"/>
                    </a:cubicBezTo>
                    <a:cubicBezTo>
                      <a:pt x="583" y="420"/>
                      <a:pt x="582" y="418"/>
                      <a:pt x="578" y="421"/>
                    </a:cubicBezTo>
                    <a:cubicBezTo>
                      <a:pt x="577" y="423"/>
                      <a:pt x="569" y="428"/>
                      <a:pt x="562" y="433"/>
                    </a:cubicBezTo>
                    <a:cubicBezTo>
                      <a:pt x="559" y="430"/>
                      <a:pt x="549" y="441"/>
                      <a:pt x="542" y="446"/>
                    </a:cubicBezTo>
                    <a:cubicBezTo>
                      <a:pt x="529" y="455"/>
                      <a:pt x="515" y="467"/>
                      <a:pt x="500" y="478"/>
                    </a:cubicBezTo>
                    <a:cubicBezTo>
                      <a:pt x="494" y="484"/>
                      <a:pt x="487" y="489"/>
                      <a:pt x="481" y="495"/>
                    </a:cubicBezTo>
                    <a:cubicBezTo>
                      <a:pt x="478" y="497"/>
                      <a:pt x="475" y="500"/>
                      <a:pt x="472" y="502"/>
                    </a:cubicBezTo>
                    <a:cubicBezTo>
                      <a:pt x="469" y="505"/>
                      <a:pt x="467" y="507"/>
                      <a:pt x="465" y="510"/>
                    </a:cubicBezTo>
                    <a:cubicBezTo>
                      <a:pt x="472" y="503"/>
                      <a:pt x="478" y="499"/>
                      <a:pt x="482" y="495"/>
                    </a:cubicBezTo>
                    <a:cubicBezTo>
                      <a:pt x="487" y="490"/>
                      <a:pt x="492" y="487"/>
                      <a:pt x="499" y="482"/>
                    </a:cubicBezTo>
                    <a:cubicBezTo>
                      <a:pt x="507" y="473"/>
                      <a:pt x="517" y="465"/>
                      <a:pt x="528" y="457"/>
                    </a:cubicBezTo>
                    <a:cubicBezTo>
                      <a:pt x="539" y="449"/>
                      <a:pt x="550" y="441"/>
                      <a:pt x="560" y="433"/>
                    </a:cubicBezTo>
                    <a:cubicBezTo>
                      <a:pt x="561" y="434"/>
                      <a:pt x="564" y="433"/>
                      <a:pt x="565" y="433"/>
                    </a:cubicBezTo>
                    <a:cubicBezTo>
                      <a:pt x="564" y="435"/>
                      <a:pt x="560" y="438"/>
                      <a:pt x="558" y="440"/>
                    </a:cubicBezTo>
                    <a:cubicBezTo>
                      <a:pt x="560" y="439"/>
                      <a:pt x="562" y="438"/>
                      <a:pt x="565" y="436"/>
                    </a:cubicBezTo>
                    <a:cubicBezTo>
                      <a:pt x="567" y="434"/>
                      <a:pt x="570" y="432"/>
                      <a:pt x="574" y="429"/>
                    </a:cubicBezTo>
                    <a:cubicBezTo>
                      <a:pt x="580" y="425"/>
                      <a:pt x="587" y="420"/>
                      <a:pt x="593" y="418"/>
                    </a:cubicBezTo>
                    <a:cubicBezTo>
                      <a:pt x="593" y="417"/>
                      <a:pt x="594" y="415"/>
                      <a:pt x="596" y="414"/>
                    </a:cubicBezTo>
                    <a:cubicBezTo>
                      <a:pt x="598" y="413"/>
                      <a:pt x="601" y="412"/>
                      <a:pt x="602" y="411"/>
                    </a:cubicBezTo>
                    <a:cubicBezTo>
                      <a:pt x="606" y="405"/>
                      <a:pt x="631" y="389"/>
                      <a:pt x="642" y="385"/>
                    </a:cubicBezTo>
                    <a:cubicBezTo>
                      <a:pt x="642" y="386"/>
                      <a:pt x="626" y="393"/>
                      <a:pt x="632" y="391"/>
                    </a:cubicBezTo>
                    <a:cubicBezTo>
                      <a:pt x="637" y="388"/>
                      <a:pt x="642" y="385"/>
                      <a:pt x="643" y="387"/>
                    </a:cubicBezTo>
                    <a:cubicBezTo>
                      <a:pt x="640" y="389"/>
                      <a:pt x="632" y="392"/>
                      <a:pt x="633" y="393"/>
                    </a:cubicBezTo>
                    <a:cubicBezTo>
                      <a:pt x="639" y="391"/>
                      <a:pt x="649" y="384"/>
                      <a:pt x="648" y="388"/>
                    </a:cubicBezTo>
                    <a:cubicBezTo>
                      <a:pt x="656" y="385"/>
                      <a:pt x="645" y="388"/>
                      <a:pt x="652" y="384"/>
                    </a:cubicBezTo>
                    <a:cubicBezTo>
                      <a:pt x="653" y="384"/>
                      <a:pt x="654" y="383"/>
                      <a:pt x="656" y="382"/>
                    </a:cubicBezTo>
                    <a:cubicBezTo>
                      <a:pt x="660" y="383"/>
                      <a:pt x="654" y="386"/>
                      <a:pt x="653" y="388"/>
                    </a:cubicBezTo>
                    <a:cubicBezTo>
                      <a:pt x="661" y="385"/>
                      <a:pt x="661" y="383"/>
                      <a:pt x="661" y="382"/>
                    </a:cubicBezTo>
                    <a:cubicBezTo>
                      <a:pt x="667" y="381"/>
                      <a:pt x="657" y="386"/>
                      <a:pt x="662" y="385"/>
                    </a:cubicBezTo>
                    <a:cubicBezTo>
                      <a:pt x="666" y="383"/>
                      <a:pt x="670" y="382"/>
                      <a:pt x="674" y="380"/>
                    </a:cubicBezTo>
                    <a:cubicBezTo>
                      <a:pt x="677" y="379"/>
                      <a:pt x="680" y="377"/>
                      <a:pt x="682" y="376"/>
                    </a:cubicBezTo>
                    <a:cubicBezTo>
                      <a:pt x="680" y="377"/>
                      <a:pt x="679" y="377"/>
                      <a:pt x="678" y="377"/>
                    </a:cubicBezTo>
                    <a:cubicBezTo>
                      <a:pt x="681" y="376"/>
                      <a:pt x="684" y="372"/>
                      <a:pt x="687" y="373"/>
                    </a:cubicBezTo>
                    <a:cubicBezTo>
                      <a:pt x="685" y="374"/>
                      <a:pt x="682" y="375"/>
                      <a:pt x="682" y="376"/>
                    </a:cubicBezTo>
                    <a:cubicBezTo>
                      <a:pt x="687" y="374"/>
                      <a:pt x="693" y="371"/>
                      <a:pt x="699" y="368"/>
                    </a:cubicBezTo>
                    <a:cubicBezTo>
                      <a:pt x="705" y="366"/>
                      <a:pt x="711" y="364"/>
                      <a:pt x="715" y="364"/>
                    </a:cubicBezTo>
                    <a:cubicBezTo>
                      <a:pt x="719" y="361"/>
                      <a:pt x="711" y="364"/>
                      <a:pt x="715" y="361"/>
                    </a:cubicBezTo>
                    <a:cubicBezTo>
                      <a:pt x="725" y="356"/>
                      <a:pt x="725" y="359"/>
                      <a:pt x="732" y="356"/>
                    </a:cubicBezTo>
                    <a:cubicBezTo>
                      <a:pt x="733" y="355"/>
                      <a:pt x="729" y="354"/>
                      <a:pt x="733" y="353"/>
                    </a:cubicBezTo>
                    <a:cubicBezTo>
                      <a:pt x="736" y="351"/>
                      <a:pt x="740" y="350"/>
                      <a:pt x="744" y="348"/>
                    </a:cubicBezTo>
                    <a:cubicBezTo>
                      <a:pt x="747" y="347"/>
                      <a:pt x="750" y="347"/>
                      <a:pt x="750" y="348"/>
                    </a:cubicBezTo>
                    <a:cubicBezTo>
                      <a:pt x="748" y="349"/>
                      <a:pt x="736" y="354"/>
                      <a:pt x="741" y="352"/>
                    </a:cubicBezTo>
                    <a:cubicBezTo>
                      <a:pt x="751" y="348"/>
                      <a:pt x="759" y="346"/>
                      <a:pt x="762" y="342"/>
                    </a:cubicBezTo>
                    <a:cubicBezTo>
                      <a:pt x="770" y="340"/>
                      <a:pt x="762" y="345"/>
                      <a:pt x="769" y="343"/>
                    </a:cubicBezTo>
                    <a:cubicBezTo>
                      <a:pt x="771" y="342"/>
                      <a:pt x="768" y="341"/>
                      <a:pt x="772" y="340"/>
                    </a:cubicBezTo>
                    <a:cubicBezTo>
                      <a:pt x="774" y="340"/>
                      <a:pt x="795" y="336"/>
                      <a:pt x="785" y="337"/>
                    </a:cubicBezTo>
                    <a:cubicBezTo>
                      <a:pt x="793" y="335"/>
                      <a:pt x="794" y="334"/>
                      <a:pt x="806" y="331"/>
                    </a:cubicBezTo>
                    <a:cubicBezTo>
                      <a:pt x="806" y="330"/>
                      <a:pt x="804" y="329"/>
                      <a:pt x="807" y="328"/>
                    </a:cubicBezTo>
                    <a:cubicBezTo>
                      <a:pt x="811" y="327"/>
                      <a:pt x="814" y="326"/>
                      <a:pt x="818" y="325"/>
                    </a:cubicBezTo>
                    <a:cubicBezTo>
                      <a:pt x="822" y="325"/>
                      <a:pt x="826" y="324"/>
                      <a:pt x="830" y="323"/>
                    </a:cubicBezTo>
                    <a:cubicBezTo>
                      <a:pt x="837" y="321"/>
                      <a:pt x="844" y="319"/>
                      <a:pt x="851" y="317"/>
                    </a:cubicBezTo>
                    <a:cubicBezTo>
                      <a:pt x="866" y="314"/>
                      <a:pt x="880" y="311"/>
                      <a:pt x="894" y="309"/>
                    </a:cubicBezTo>
                    <a:cubicBezTo>
                      <a:pt x="894" y="308"/>
                      <a:pt x="891" y="308"/>
                      <a:pt x="893" y="307"/>
                    </a:cubicBezTo>
                    <a:cubicBezTo>
                      <a:pt x="905" y="306"/>
                      <a:pt x="913" y="306"/>
                      <a:pt x="920" y="303"/>
                    </a:cubicBezTo>
                    <a:cubicBezTo>
                      <a:pt x="921" y="303"/>
                      <a:pt x="920" y="304"/>
                      <a:pt x="919" y="304"/>
                    </a:cubicBezTo>
                    <a:cubicBezTo>
                      <a:pt x="923" y="303"/>
                      <a:pt x="927" y="303"/>
                      <a:pt x="932" y="302"/>
                    </a:cubicBezTo>
                    <a:cubicBezTo>
                      <a:pt x="936" y="302"/>
                      <a:pt x="940" y="302"/>
                      <a:pt x="944" y="302"/>
                    </a:cubicBezTo>
                    <a:cubicBezTo>
                      <a:pt x="939" y="305"/>
                      <a:pt x="929" y="304"/>
                      <a:pt x="927" y="308"/>
                    </a:cubicBezTo>
                    <a:cubicBezTo>
                      <a:pt x="941" y="306"/>
                      <a:pt x="946" y="301"/>
                      <a:pt x="961" y="300"/>
                    </a:cubicBezTo>
                    <a:cubicBezTo>
                      <a:pt x="964" y="299"/>
                      <a:pt x="956" y="299"/>
                      <a:pt x="961" y="298"/>
                    </a:cubicBezTo>
                    <a:cubicBezTo>
                      <a:pt x="967" y="298"/>
                      <a:pt x="969" y="298"/>
                      <a:pt x="973" y="297"/>
                    </a:cubicBezTo>
                    <a:cubicBezTo>
                      <a:pt x="973" y="299"/>
                      <a:pt x="979" y="298"/>
                      <a:pt x="983" y="299"/>
                    </a:cubicBezTo>
                    <a:cubicBezTo>
                      <a:pt x="990" y="297"/>
                      <a:pt x="998" y="297"/>
                      <a:pt x="1006" y="297"/>
                    </a:cubicBezTo>
                    <a:cubicBezTo>
                      <a:pt x="1009" y="297"/>
                      <a:pt x="1013" y="297"/>
                      <a:pt x="1017" y="297"/>
                    </a:cubicBezTo>
                    <a:cubicBezTo>
                      <a:pt x="1020" y="297"/>
                      <a:pt x="1024" y="296"/>
                      <a:pt x="1027" y="296"/>
                    </a:cubicBezTo>
                    <a:cubicBezTo>
                      <a:pt x="1059" y="296"/>
                      <a:pt x="1104" y="299"/>
                      <a:pt x="1129" y="300"/>
                    </a:cubicBezTo>
                    <a:cubicBezTo>
                      <a:pt x="1130" y="301"/>
                      <a:pt x="1139" y="302"/>
                      <a:pt x="1138" y="304"/>
                    </a:cubicBezTo>
                    <a:cubicBezTo>
                      <a:pt x="1149" y="303"/>
                      <a:pt x="1155" y="308"/>
                      <a:pt x="1163" y="306"/>
                    </a:cubicBezTo>
                    <a:cubicBezTo>
                      <a:pt x="1161" y="306"/>
                      <a:pt x="1159" y="306"/>
                      <a:pt x="1159" y="305"/>
                    </a:cubicBezTo>
                    <a:cubicBezTo>
                      <a:pt x="1164" y="305"/>
                      <a:pt x="1165" y="305"/>
                      <a:pt x="1173" y="306"/>
                    </a:cubicBezTo>
                    <a:cubicBezTo>
                      <a:pt x="1173" y="307"/>
                      <a:pt x="1172" y="308"/>
                      <a:pt x="1177" y="309"/>
                    </a:cubicBezTo>
                    <a:cubicBezTo>
                      <a:pt x="1183" y="306"/>
                      <a:pt x="1198" y="313"/>
                      <a:pt x="1207" y="315"/>
                    </a:cubicBezTo>
                    <a:cubicBezTo>
                      <a:pt x="1208" y="314"/>
                      <a:pt x="1205" y="314"/>
                      <a:pt x="1203" y="313"/>
                    </a:cubicBezTo>
                    <a:cubicBezTo>
                      <a:pt x="1207" y="313"/>
                      <a:pt x="1212" y="315"/>
                      <a:pt x="1217" y="316"/>
                    </a:cubicBezTo>
                    <a:cubicBezTo>
                      <a:pt x="1221" y="317"/>
                      <a:pt x="1225" y="319"/>
                      <a:pt x="1226" y="320"/>
                    </a:cubicBezTo>
                    <a:cubicBezTo>
                      <a:pt x="1221" y="320"/>
                      <a:pt x="1220" y="316"/>
                      <a:pt x="1216" y="317"/>
                    </a:cubicBezTo>
                    <a:cubicBezTo>
                      <a:pt x="1219" y="318"/>
                      <a:pt x="1218" y="319"/>
                      <a:pt x="1220" y="320"/>
                    </a:cubicBezTo>
                    <a:cubicBezTo>
                      <a:pt x="1225" y="321"/>
                      <a:pt x="1231" y="321"/>
                      <a:pt x="1237" y="323"/>
                    </a:cubicBezTo>
                    <a:cubicBezTo>
                      <a:pt x="1240" y="323"/>
                      <a:pt x="1243" y="324"/>
                      <a:pt x="1245" y="324"/>
                    </a:cubicBezTo>
                    <a:cubicBezTo>
                      <a:pt x="1248" y="325"/>
                      <a:pt x="1251" y="326"/>
                      <a:pt x="1254" y="327"/>
                    </a:cubicBezTo>
                    <a:cubicBezTo>
                      <a:pt x="1265" y="330"/>
                      <a:pt x="1275" y="333"/>
                      <a:pt x="1282" y="336"/>
                    </a:cubicBezTo>
                    <a:cubicBezTo>
                      <a:pt x="1287" y="337"/>
                      <a:pt x="1289" y="337"/>
                      <a:pt x="1292" y="337"/>
                    </a:cubicBezTo>
                    <a:cubicBezTo>
                      <a:pt x="1297" y="339"/>
                      <a:pt x="1301" y="343"/>
                      <a:pt x="1311" y="346"/>
                    </a:cubicBezTo>
                    <a:cubicBezTo>
                      <a:pt x="1309" y="346"/>
                      <a:pt x="1314" y="347"/>
                      <a:pt x="1319" y="349"/>
                    </a:cubicBezTo>
                    <a:cubicBezTo>
                      <a:pt x="1320" y="349"/>
                      <a:pt x="1340" y="356"/>
                      <a:pt x="1343" y="360"/>
                    </a:cubicBezTo>
                    <a:cubicBezTo>
                      <a:pt x="1344" y="362"/>
                      <a:pt x="1329" y="355"/>
                      <a:pt x="1334" y="358"/>
                    </a:cubicBezTo>
                    <a:cubicBezTo>
                      <a:pt x="1340" y="360"/>
                      <a:pt x="1343" y="361"/>
                      <a:pt x="1348" y="364"/>
                    </a:cubicBezTo>
                    <a:cubicBezTo>
                      <a:pt x="1348" y="362"/>
                      <a:pt x="1351" y="362"/>
                      <a:pt x="1353" y="364"/>
                    </a:cubicBezTo>
                    <a:cubicBezTo>
                      <a:pt x="1356" y="365"/>
                      <a:pt x="1360" y="367"/>
                      <a:pt x="1361" y="368"/>
                    </a:cubicBezTo>
                    <a:cubicBezTo>
                      <a:pt x="1358" y="367"/>
                      <a:pt x="1355" y="366"/>
                      <a:pt x="1351" y="365"/>
                    </a:cubicBezTo>
                    <a:cubicBezTo>
                      <a:pt x="1348" y="364"/>
                      <a:pt x="1346" y="363"/>
                      <a:pt x="1344" y="364"/>
                    </a:cubicBezTo>
                    <a:cubicBezTo>
                      <a:pt x="1347" y="365"/>
                      <a:pt x="1350" y="366"/>
                      <a:pt x="1354" y="367"/>
                    </a:cubicBezTo>
                    <a:cubicBezTo>
                      <a:pt x="1357" y="368"/>
                      <a:pt x="1361" y="370"/>
                      <a:pt x="1364" y="371"/>
                    </a:cubicBezTo>
                    <a:cubicBezTo>
                      <a:pt x="1370" y="374"/>
                      <a:pt x="1375" y="377"/>
                      <a:pt x="1373" y="379"/>
                    </a:cubicBezTo>
                    <a:cubicBezTo>
                      <a:pt x="1374" y="378"/>
                      <a:pt x="1377" y="380"/>
                      <a:pt x="1377" y="380"/>
                    </a:cubicBezTo>
                    <a:cubicBezTo>
                      <a:pt x="1369" y="378"/>
                      <a:pt x="1372" y="381"/>
                      <a:pt x="1365" y="379"/>
                    </a:cubicBezTo>
                    <a:cubicBezTo>
                      <a:pt x="1371" y="380"/>
                      <a:pt x="1376" y="383"/>
                      <a:pt x="1382" y="385"/>
                    </a:cubicBezTo>
                    <a:cubicBezTo>
                      <a:pt x="1387" y="387"/>
                      <a:pt x="1392" y="390"/>
                      <a:pt x="1396" y="393"/>
                    </a:cubicBezTo>
                    <a:cubicBezTo>
                      <a:pt x="1401" y="396"/>
                      <a:pt x="1406" y="399"/>
                      <a:pt x="1411" y="401"/>
                    </a:cubicBezTo>
                    <a:cubicBezTo>
                      <a:pt x="1413" y="402"/>
                      <a:pt x="1416" y="403"/>
                      <a:pt x="1418" y="404"/>
                    </a:cubicBezTo>
                    <a:cubicBezTo>
                      <a:pt x="1421" y="405"/>
                      <a:pt x="1424" y="406"/>
                      <a:pt x="1426" y="406"/>
                    </a:cubicBezTo>
                    <a:cubicBezTo>
                      <a:pt x="1426" y="407"/>
                      <a:pt x="1424" y="406"/>
                      <a:pt x="1424" y="407"/>
                    </a:cubicBezTo>
                    <a:cubicBezTo>
                      <a:pt x="1429" y="410"/>
                      <a:pt x="1429" y="409"/>
                      <a:pt x="1436" y="413"/>
                    </a:cubicBezTo>
                    <a:cubicBezTo>
                      <a:pt x="1435" y="414"/>
                      <a:pt x="1437" y="415"/>
                      <a:pt x="1436" y="416"/>
                    </a:cubicBezTo>
                    <a:cubicBezTo>
                      <a:pt x="1441" y="418"/>
                      <a:pt x="1446" y="421"/>
                      <a:pt x="1449" y="422"/>
                    </a:cubicBezTo>
                    <a:cubicBezTo>
                      <a:pt x="1441" y="418"/>
                      <a:pt x="1438" y="415"/>
                      <a:pt x="1438" y="413"/>
                    </a:cubicBezTo>
                    <a:cubicBezTo>
                      <a:pt x="1444" y="416"/>
                      <a:pt x="1448" y="418"/>
                      <a:pt x="1452" y="421"/>
                    </a:cubicBezTo>
                    <a:cubicBezTo>
                      <a:pt x="1456" y="423"/>
                      <a:pt x="1460" y="426"/>
                      <a:pt x="1464" y="430"/>
                    </a:cubicBezTo>
                    <a:cubicBezTo>
                      <a:pt x="1458" y="425"/>
                      <a:pt x="1458" y="428"/>
                      <a:pt x="1452" y="423"/>
                    </a:cubicBezTo>
                    <a:cubicBezTo>
                      <a:pt x="1453" y="426"/>
                      <a:pt x="1451" y="427"/>
                      <a:pt x="1457" y="430"/>
                    </a:cubicBezTo>
                    <a:cubicBezTo>
                      <a:pt x="1458" y="430"/>
                      <a:pt x="1457" y="428"/>
                      <a:pt x="1460" y="430"/>
                    </a:cubicBezTo>
                    <a:cubicBezTo>
                      <a:pt x="1458" y="430"/>
                      <a:pt x="1463" y="434"/>
                      <a:pt x="1469" y="439"/>
                    </a:cubicBezTo>
                    <a:cubicBezTo>
                      <a:pt x="1472" y="441"/>
                      <a:pt x="1475" y="443"/>
                      <a:pt x="1478" y="446"/>
                    </a:cubicBezTo>
                    <a:cubicBezTo>
                      <a:pt x="1482" y="448"/>
                      <a:pt x="1484" y="450"/>
                      <a:pt x="1487" y="452"/>
                    </a:cubicBezTo>
                    <a:cubicBezTo>
                      <a:pt x="1489" y="451"/>
                      <a:pt x="1484" y="448"/>
                      <a:pt x="1485" y="447"/>
                    </a:cubicBezTo>
                    <a:cubicBezTo>
                      <a:pt x="1487" y="449"/>
                      <a:pt x="1490" y="451"/>
                      <a:pt x="1494" y="454"/>
                    </a:cubicBezTo>
                    <a:cubicBezTo>
                      <a:pt x="1490" y="453"/>
                      <a:pt x="1491" y="453"/>
                      <a:pt x="1491" y="455"/>
                    </a:cubicBezTo>
                    <a:cubicBezTo>
                      <a:pt x="1496" y="459"/>
                      <a:pt x="1494" y="456"/>
                      <a:pt x="1498" y="459"/>
                    </a:cubicBezTo>
                    <a:cubicBezTo>
                      <a:pt x="1497" y="460"/>
                      <a:pt x="1506" y="465"/>
                      <a:pt x="1506" y="468"/>
                    </a:cubicBezTo>
                    <a:cubicBezTo>
                      <a:pt x="1514" y="471"/>
                      <a:pt x="1514" y="474"/>
                      <a:pt x="1513" y="474"/>
                    </a:cubicBezTo>
                    <a:cubicBezTo>
                      <a:pt x="1519" y="478"/>
                      <a:pt x="1521" y="480"/>
                      <a:pt x="1526" y="482"/>
                    </a:cubicBezTo>
                    <a:cubicBezTo>
                      <a:pt x="1528" y="485"/>
                      <a:pt x="1526" y="482"/>
                      <a:pt x="1525" y="483"/>
                    </a:cubicBezTo>
                    <a:cubicBezTo>
                      <a:pt x="1532" y="488"/>
                      <a:pt x="1531" y="488"/>
                      <a:pt x="1535" y="492"/>
                    </a:cubicBezTo>
                    <a:cubicBezTo>
                      <a:pt x="1538" y="493"/>
                      <a:pt x="1540" y="494"/>
                      <a:pt x="1542" y="495"/>
                    </a:cubicBezTo>
                    <a:cubicBezTo>
                      <a:pt x="1544" y="499"/>
                      <a:pt x="1548" y="501"/>
                      <a:pt x="1543" y="498"/>
                    </a:cubicBezTo>
                    <a:cubicBezTo>
                      <a:pt x="1550" y="505"/>
                      <a:pt x="1556" y="509"/>
                      <a:pt x="1561" y="512"/>
                    </a:cubicBezTo>
                    <a:cubicBezTo>
                      <a:pt x="1564" y="513"/>
                      <a:pt x="1566" y="514"/>
                      <a:pt x="1568" y="516"/>
                    </a:cubicBezTo>
                    <a:cubicBezTo>
                      <a:pt x="1570" y="517"/>
                      <a:pt x="1572" y="519"/>
                      <a:pt x="1574" y="521"/>
                    </a:cubicBezTo>
                    <a:cubicBezTo>
                      <a:pt x="1577" y="518"/>
                      <a:pt x="1582" y="526"/>
                      <a:pt x="1587" y="532"/>
                    </a:cubicBezTo>
                    <a:cubicBezTo>
                      <a:pt x="1589" y="533"/>
                      <a:pt x="1584" y="527"/>
                      <a:pt x="1588" y="530"/>
                    </a:cubicBezTo>
                    <a:cubicBezTo>
                      <a:pt x="1591" y="535"/>
                      <a:pt x="1595" y="538"/>
                      <a:pt x="1600" y="543"/>
                    </a:cubicBezTo>
                    <a:cubicBezTo>
                      <a:pt x="1600" y="545"/>
                      <a:pt x="1597" y="542"/>
                      <a:pt x="1596" y="542"/>
                    </a:cubicBezTo>
                    <a:cubicBezTo>
                      <a:pt x="1599" y="544"/>
                      <a:pt x="1603" y="550"/>
                      <a:pt x="1604" y="550"/>
                    </a:cubicBezTo>
                    <a:cubicBezTo>
                      <a:pt x="1602" y="548"/>
                      <a:pt x="1601" y="546"/>
                      <a:pt x="1601" y="545"/>
                    </a:cubicBezTo>
                    <a:cubicBezTo>
                      <a:pt x="1604" y="548"/>
                      <a:pt x="1606" y="548"/>
                      <a:pt x="1609" y="553"/>
                    </a:cubicBezTo>
                    <a:cubicBezTo>
                      <a:pt x="1608" y="554"/>
                      <a:pt x="1608" y="554"/>
                      <a:pt x="1608" y="554"/>
                    </a:cubicBezTo>
                    <a:cubicBezTo>
                      <a:pt x="1611" y="556"/>
                      <a:pt x="1615" y="559"/>
                      <a:pt x="1618" y="562"/>
                    </a:cubicBezTo>
                    <a:cubicBezTo>
                      <a:pt x="1620" y="564"/>
                      <a:pt x="1621" y="566"/>
                      <a:pt x="1623" y="567"/>
                    </a:cubicBezTo>
                    <a:cubicBezTo>
                      <a:pt x="1624" y="569"/>
                      <a:pt x="1626" y="571"/>
                      <a:pt x="1627" y="572"/>
                    </a:cubicBezTo>
                    <a:cubicBezTo>
                      <a:pt x="1633" y="579"/>
                      <a:pt x="1637" y="584"/>
                      <a:pt x="1641" y="586"/>
                    </a:cubicBezTo>
                    <a:cubicBezTo>
                      <a:pt x="1645" y="591"/>
                      <a:pt x="1642" y="590"/>
                      <a:pt x="1644" y="593"/>
                    </a:cubicBezTo>
                    <a:cubicBezTo>
                      <a:pt x="1645" y="593"/>
                      <a:pt x="1645" y="592"/>
                      <a:pt x="1644" y="591"/>
                    </a:cubicBezTo>
                    <a:cubicBezTo>
                      <a:pt x="1645" y="591"/>
                      <a:pt x="1647" y="593"/>
                      <a:pt x="1648" y="595"/>
                    </a:cubicBezTo>
                    <a:cubicBezTo>
                      <a:pt x="1650" y="598"/>
                      <a:pt x="1651" y="600"/>
                      <a:pt x="1653" y="602"/>
                    </a:cubicBezTo>
                    <a:cubicBezTo>
                      <a:pt x="1655" y="606"/>
                      <a:pt x="1657" y="608"/>
                      <a:pt x="1654" y="603"/>
                    </a:cubicBezTo>
                    <a:cubicBezTo>
                      <a:pt x="1659" y="610"/>
                      <a:pt x="1659" y="614"/>
                      <a:pt x="1664" y="617"/>
                    </a:cubicBezTo>
                    <a:cubicBezTo>
                      <a:pt x="1661" y="614"/>
                      <a:pt x="1662" y="613"/>
                      <a:pt x="1665" y="616"/>
                    </a:cubicBezTo>
                    <a:cubicBezTo>
                      <a:pt x="1663" y="614"/>
                      <a:pt x="1663" y="616"/>
                      <a:pt x="1666" y="620"/>
                    </a:cubicBezTo>
                    <a:cubicBezTo>
                      <a:pt x="1668" y="621"/>
                      <a:pt x="1671" y="624"/>
                      <a:pt x="1673" y="627"/>
                    </a:cubicBezTo>
                    <a:cubicBezTo>
                      <a:pt x="1669" y="624"/>
                      <a:pt x="1677" y="635"/>
                      <a:pt x="1679" y="637"/>
                    </a:cubicBezTo>
                    <a:cubicBezTo>
                      <a:pt x="1679" y="635"/>
                      <a:pt x="1677" y="634"/>
                      <a:pt x="1678" y="633"/>
                    </a:cubicBezTo>
                    <a:cubicBezTo>
                      <a:pt x="1680" y="636"/>
                      <a:pt x="1687" y="644"/>
                      <a:pt x="1687" y="647"/>
                    </a:cubicBezTo>
                    <a:cubicBezTo>
                      <a:pt x="1686" y="647"/>
                      <a:pt x="1683" y="641"/>
                      <a:pt x="1682" y="642"/>
                    </a:cubicBezTo>
                    <a:cubicBezTo>
                      <a:pt x="1685" y="648"/>
                      <a:pt x="1688" y="648"/>
                      <a:pt x="1692" y="654"/>
                    </a:cubicBezTo>
                    <a:cubicBezTo>
                      <a:pt x="1691" y="658"/>
                      <a:pt x="1704" y="669"/>
                      <a:pt x="1702" y="672"/>
                    </a:cubicBezTo>
                    <a:cubicBezTo>
                      <a:pt x="1699" y="665"/>
                      <a:pt x="1694" y="661"/>
                      <a:pt x="1690" y="657"/>
                    </a:cubicBezTo>
                    <a:cubicBezTo>
                      <a:pt x="1687" y="653"/>
                      <a:pt x="1683" y="649"/>
                      <a:pt x="1682" y="644"/>
                    </a:cubicBezTo>
                    <a:cubicBezTo>
                      <a:pt x="1680" y="646"/>
                      <a:pt x="1678" y="639"/>
                      <a:pt x="1672" y="633"/>
                    </a:cubicBezTo>
                    <a:cubicBezTo>
                      <a:pt x="1672" y="636"/>
                      <a:pt x="1669" y="631"/>
                      <a:pt x="1668" y="631"/>
                    </a:cubicBezTo>
                    <a:cubicBezTo>
                      <a:pt x="1673" y="638"/>
                      <a:pt x="1672" y="635"/>
                      <a:pt x="1673" y="637"/>
                    </a:cubicBezTo>
                    <a:cubicBezTo>
                      <a:pt x="1674" y="638"/>
                      <a:pt x="1677" y="642"/>
                      <a:pt x="1675" y="642"/>
                    </a:cubicBezTo>
                    <a:cubicBezTo>
                      <a:pt x="1674" y="640"/>
                      <a:pt x="1672" y="638"/>
                      <a:pt x="1672" y="638"/>
                    </a:cubicBezTo>
                    <a:cubicBezTo>
                      <a:pt x="1676" y="644"/>
                      <a:pt x="1678" y="648"/>
                      <a:pt x="1678" y="650"/>
                    </a:cubicBezTo>
                    <a:cubicBezTo>
                      <a:pt x="1681" y="654"/>
                      <a:pt x="1684" y="657"/>
                      <a:pt x="1687" y="662"/>
                    </a:cubicBezTo>
                    <a:cubicBezTo>
                      <a:pt x="1690" y="667"/>
                      <a:pt x="1693" y="673"/>
                      <a:pt x="1699" y="681"/>
                    </a:cubicBezTo>
                    <a:cubicBezTo>
                      <a:pt x="1702" y="684"/>
                      <a:pt x="1699" y="678"/>
                      <a:pt x="1703" y="683"/>
                    </a:cubicBezTo>
                    <a:cubicBezTo>
                      <a:pt x="1704" y="686"/>
                      <a:pt x="1706" y="689"/>
                      <a:pt x="1707" y="691"/>
                    </a:cubicBezTo>
                    <a:cubicBezTo>
                      <a:pt x="1709" y="694"/>
                      <a:pt x="1710" y="697"/>
                      <a:pt x="1712" y="699"/>
                    </a:cubicBezTo>
                    <a:cubicBezTo>
                      <a:pt x="1714" y="704"/>
                      <a:pt x="1718" y="709"/>
                      <a:pt x="1721" y="714"/>
                    </a:cubicBezTo>
                    <a:cubicBezTo>
                      <a:pt x="1727" y="723"/>
                      <a:pt x="1732" y="732"/>
                      <a:pt x="1736" y="741"/>
                    </a:cubicBezTo>
                    <a:cubicBezTo>
                      <a:pt x="1739" y="744"/>
                      <a:pt x="1737" y="737"/>
                      <a:pt x="1741" y="745"/>
                    </a:cubicBezTo>
                    <a:cubicBezTo>
                      <a:pt x="1743" y="749"/>
                      <a:pt x="1741" y="749"/>
                      <a:pt x="1739" y="748"/>
                    </a:cubicBezTo>
                    <a:cubicBezTo>
                      <a:pt x="1742" y="752"/>
                      <a:pt x="1744" y="755"/>
                      <a:pt x="1745" y="759"/>
                    </a:cubicBezTo>
                    <a:cubicBezTo>
                      <a:pt x="1747" y="762"/>
                      <a:pt x="1748" y="766"/>
                      <a:pt x="1749" y="769"/>
                    </a:cubicBezTo>
                    <a:cubicBezTo>
                      <a:pt x="1752" y="776"/>
                      <a:pt x="1754" y="783"/>
                      <a:pt x="1758" y="792"/>
                    </a:cubicBezTo>
                    <a:cubicBezTo>
                      <a:pt x="1762" y="794"/>
                      <a:pt x="1765" y="802"/>
                      <a:pt x="1768" y="811"/>
                    </a:cubicBezTo>
                    <a:cubicBezTo>
                      <a:pt x="1771" y="819"/>
                      <a:pt x="1775" y="828"/>
                      <a:pt x="1778" y="833"/>
                    </a:cubicBezTo>
                    <a:cubicBezTo>
                      <a:pt x="1776" y="829"/>
                      <a:pt x="1774" y="824"/>
                      <a:pt x="1773" y="820"/>
                    </a:cubicBezTo>
                    <a:cubicBezTo>
                      <a:pt x="1771" y="816"/>
                      <a:pt x="1770" y="812"/>
                      <a:pt x="1770" y="809"/>
                    </a:cubicBezTo>
                    <a:cubicBezTo>
                      <a:pt x="1772" y="812"/>
                      <a:pt x="1776" y="819"/>
                      <a:pt x="1778" y="825"/>
                    </a:cubicBezTo>
                    <a:cubicBezTo>
                      <a:pt x="1780" y="831"/>
                      <a:pt x="1781" y="836"/>
                      <a:pt x="1778" y="835"/>
                    </a:cubicBezTo>
                    <a:cubicBezTo>
                      <a:pt x="1783" y="844"/>
                      <a:pt x="1782" y="854"/>
                      <a:pt x="1786" y="856"/>
                    </a:cubicBezTo>
                    <a:cubicBezTo>
                      <a:pt x="1784" y="860"/>
                      <a:pt x="1790" y="880"/>
                      <a:pt x="1794" y="892"/>
                    </a:cubicBezTo>
                    <a:cubicBezTo>
                      <a:pt x="1794" y="890"/>
                      <a:pt x="1794" y="895"/>
                      <a:pt x="1796" y="900"/>
                    </a:cubicBezTo>
                    <a:cubicBezTo>
                      <a:pt x="1799" y="912"/>
                      <a:pt x="1801" y="926"/>
                      <a:pt x="1804" y="939"/>
                    </a:cubicBezTo>
                    <a:cubicBezTo>
                      <a:pt x="1807" y="953"/>
                      <a:pt x="1809" y="967"/>
                      <a:pt x="1813" y="978"/>
                    </a:cubicBezTo>
                    <a:cubicBezTo>
                      <a:pt x="1812" y="979"/>
                      <a:pt x="1811" y="978"/>
                      <a:pt x="1812" y="982"/>
                    </a:cubicBezTo>
                    <a:cubicBezTo>
                      <a:pt x="1813" y="982"/>
                      <a:pt x="1814" y="982"/>
                      <a:pt x="1815" y="988"/>
                    </a:cubicBezTo>
                    <a:cubicBezTo>
                      <a:pt x="1814" y="989"/>
                      <a:pt x="1813" y="982"/>
                      <a:pt x="1813" y="990"/>
                    </a:cubicBezTo>
                    <a:cubicBezTo>
                      <a:pt x="1815" y="991"/>
                      <a:pt x="1816" y="996"/>
                      <a:pt x="1815" y="999"/>
                    </a:cubicBezTo>
                    <a:cubicBezTo>
                      <a:pt x="1816" y="1003"/>
                      <a:pt x="1816" y="997"/>
                      <a:pt x="1817" y="1001"/>
                    </a:cubicBezTo>
                    <a:cubicBezTo>
                      <a:pt x="1817" y="1004"/>
                      <a:pt x="1817" y="1007"/>
                      <a:pt x="1817" y="1009"/>
                    </a:cubicBezTo>
                    <a:cubicBezTo>
                      <a:pt x="1816" y="1009"/>
                      <a:pt x="1816" y="1004"/>
                      <a:pt x="1815" y="1005"/>
                    </a:cubicBezTo>
                    <a:cubicBezTo>
                      <a:pt x="1816" y="1012"/>
                      <a:pt x="1816" y="1014"/>
                      <a:pt x="1818" y="1022"/>
                    </a:cubicBezTo>
                    <a:cubicBezTo>
                      <a:pt x="1820" y="1022"/>
                      <a:pt x="1817" y="1016"/>
                      <a:pt x="1819" y="1014"/>
                    </a:cubicBezTo>
                    <a:cubicBezTo>
                      <a:pt x="1821" y="1019"/>
                      <a:pt x="1822" y="1024"/>
                      <a:pt x="1823" y="1030"/>
                    </a:cubicBezTo>
                    <a:cubicBezTo>
                      <a:pt x="1824" y="1035"/>
                      <a:pt x="1824" y="1041"/>
                      <a:pt x="1825" y="1046"/>
                    </a:cubicBezTo>
                    <a:cubicBezTo>
                      <a:pt x="1826" y="1052"/>
                      <a:pt x="1827" y="1057"/>
                      <a:pt x="1827" y="1063"/>
                    </a:cubicBezTo>
                    <a:cubicBezTo>
                      <a:pt x="1827" y="1069"/>
                      <a:pt x="1827" y="1075"/>
                      <a:pt x="1827" y="1081"/>
                    </a:cubicBezTo>
                    <a:cubicBezTo>
                      <a:pt x="1828" y="1098"/>
                      <a:pt x="1828" y="1098"/>
                      <a:pt x="1828" y="1098"/>
                    </a:cubicBezTo>
                    <a:cubicBezTo>
                      <a:pt x="1828" y="1104"/>
                      <a:pt x="1827" y="1110"/>
                      <a:pt x="1827" y="1115"/>
                    </a:cubicBezTo>
                    <a:cubicBezTo>
                      <a:pt x="1827" y="1121"/>
                      <a:pt x="1827" y="1127"/>
                      <a:pt x="1827" y="1132"/>
                    </a:cubicBezTo>
                    <a:cubicBezTo>
                      <a:pt x="1827" y="1135"/>
                      <a:pt x="1826" y="1138"/>
                      <a:pt x="1826" y="1141"/>
                    </a:cubicBezTo>
                    <a:cubicBezTo>
                      <a:pt x="1826" y="1144"/>
                      <a:pt x="1826" y="1146"/>
                      <a:pt x="1826" y="1149"/>
                    </a:cubicBezTo>
                    <a:cubicBezTo>
                      <a:pt x="1824" y="1151"/>
                      <a:pt x="1826" y="1137"/>
                      <a:pt x="1825" y="1143"/>
                    </a:cubicBezTo>
                    <a:cubicBezTo>
                      <a:pt x="1824" y="1162"/>
                      <a:pt x="1826" y="1166"/>
                      <a:pt x="1822" y="1180"/>
                    </a:cubicBezTo>
                    <a:cubicBezTo>
                      <a:pt x="1820" y="1187"/>
                      <a:pt x="1822" y="1187"/>
                      <a:pt x="1823" y="1192"/>
                    </a:cubicBezTo>
                    <a:cubicBezTo>
                      <a:pt x="1821" y="1195"/>
                      <a:pt x="1821" y="1202"/>
                      <a:pt x="1820" y="1209"/>
                    </a:cubicBezTo>
                    <a:cubicBezTo>
                      <a:pt x="1820" y="1212"/>
                      <a:pt x="1820" y="1215"/>
                      <a:pt x="1819" y="1218"/>
                    </a:cubicBezTo>
                    <a:cubicBezTo>
                      <a:pt x="1818" y="1221"/>
                      <a:pt x="1817" y="1224"/>
                      <a:pt x="1816" y="1226"/>
                    </a:cubicBezTo>
                    <a:cubicBezTo>
                      <a:pt x="1818" y="1227"/>
                      <a:pt x="1814" y="1235"/>
                      <a:pt x="1815" y="1239"/>
                    </a:cubicBezTo>
                    <a:cubicBezTo>
                      <a:pt x="1813" y="1239"/>
                      <a:pt x="1813" y="1243"/>
                      <a:pt x="1813" y="1245"/>
                    </a:cubicBezTo>
                    <a:cubicBezTo>
                      <a:pt x="1810" y="1245"/>
                      <a:pt x="1810" y="1256"/>
                      <a:pt x="1808" y="1258"/>
                    </a:cubicBezTo>
                    <a:cubicBezTo>
                      <a:pt x="1809" y="1261"/>
                      <a:pt x="1807" y="1267"/>
                      <a:pt x="1804" y="1273"/>
                    </a:cubicBezTo>
                    <a:cubicBezTo>
                      <a:pt x="1804" y="1277"/>
                      <a:pt x="1806" y="1271"/>
                      <a:pt x="1806" y="1275"/>
                    </a:cubicBezTo>
                    <a:cubicBezTo>
                      <a:pt x="1804" y="1280"/>
                      <a:pt x="1803" y="1286"/>
                      <a:pt x="1801" y="1291"/>
                    </a:cubicBezTo>
                    <a:cubicBezTo>
                      <a:pt x="1800" y="1296"/>
                      <a:pt x="1798" y="1301"/>
                      <a:pt x="1796" y="1303"/>
                    </a:cubicBezTo>
                    <a:cubicBezTo>
                      <a:pt x="1796" y="1306"/>
                      <a:pt x="1794" y="1313"/>
                      <a:pt x="1792" y="1321"/>
                    </a:cubicBezTo>
                    <a:cubicBezTo>
                      <a:pt x="1791" y="1325"/>
                      <a:pt x="1789" y="1328"/>
                      <a:pt x="1788" y="1331"/>
                    </a:cubicBezTo>
                    <a:cubicBezTo>
                      <a:pt x="1787" y="1334"/>
                      <a:pt x="1785" y="1337"/>
                      <a:pt x="1784" y="1338"/>
                    </a:cubicBezTo>
                    <a:cubicBezTo>
                      <a:pt x="1787" y="1340"/>
                      <a:pt x="1779" y="1361"/>
                      <a:pt x="1777" y="1360"/>
                    </a:cubicBezTo>
                    <a:cubicBezTo>
                      <a:pt x="1776" y="1367"/>
                      <a:pt x="1774" y="1375"/>
                      <a:pt x="1772" y="1383"/>
                    </a:cubicBezTo>
                    <a:cubicBezTo>
                      <a:pt x="1772" y="1382"/>
                      <a:pt x="1772" y="1380"/>
                      <a:pt x="1772" y="1379"/>
                    </a:cubicBezTo>
                    <a:cubicBezTo>
                      <a:pt x="1768" y="1387"/>
                      <a:pt x="1765" y="1395"/>
                      <a:pt x="1762" y="1403"/>
                    </a:cubicBezTo>
                    <a:cubicBezTo>
                      <a:pt x="1758" y="1410"/>
                      <a:pt x="1755" y="1418"/>
                      <a:pt x="1751" y="1426"/>
                    </a:cubicBezTo>
                    <a:cubicBezTo>
                      <a:pt x="1750" y="1430"/>
                      <a:pt x="1748" y="1434"/>
                      <a:pt x="1746" y="1438"/>
                    </a:cubicBezTo>
                    <a:cubicBezTo>
                      <a:pt x="1744" y="1442"/>
                      <a:pt x="1742" y="1446"/>
                      <a:pt x="1739" y="1450"/>
                    </a:cubicBezTo>
                    <a:cubicBezTo>
                      <a:pt x="1737" y="1454"/>
                      <a:pt x="1735" y="1458"/>
                      <a:pt x="1732" y="1463"/>
                    </a:cubicBezTo>
                    <a:cubicBezTo>
                      <a:pt x="1729" y="1467"/>
                      <a:pt x="1727" y="1472"/>
                      <a:pt x="1724" y="1477"/>
                    </a:cubicBezTo>
                    <a:cubicBezTo>
                      <a:pt x="1724" y="1477"/>
                      <a:pt x="1724" y="1478"/>
                      <a:pt x="1723" y="1481"/>
                    </a:cubicBezTo>
                    <a:cubicBezTo>
                      <a:pt x="1718" y="1485"/>
                      <a:pt x="1713" y="1495"/>
                      <a:pt x="1708" y="1504"/>
                    </a:cubicBezTo>
                    <a:cubicBezTo>
                      <a:pt x="1703" y="1512"/>
                      <a:pt x="1699" y="1519"/>
                      <a:pt x="1696" y="1517"/>
                    </a:cubicBezTo>
                    <a:cubicBezTo>
                      <a:pt x="1691" y="1525"/>
                      <a:pt x="1697" y="1519"/>
                      <a:pt x="1694" y="1525"/>
                    </a:cubicBezTo>
                    <a:cubicBezTo>
                      <a:pt x="1691" y="1529"/>
                      <a:pt x="1688" y="1534"/>
                      <a:pt x="1685" y="1538"/>
                    </a:cubicBezTo>
                    <a:cubicBezTo>
                      <a:pt x="1682" y="1542"/>
                      <a:pt x="1680" y="1545"/>
                      <a:pt x="1677" y="1549"/>
                    </a:cubicBezTo>
                    <a:cubicBezTo>
                      <a:pt x="1672" y="1556"/>
                      <a:pt x="1668" y="1561"/>
                      <a:pt x="1664" y="1566"/>
                    </a:cubicBezTo>
                    <a:cubicBezTo>
                      <a:pt x="1657" y="1576"/>
                      <a:pt x="1653" y="1580"/>
                      <a:pt x="1644" y="1593"/>
                    </a:cubicBezTo>
                    <a:cubicBezTo>
                      <a:pt x="1643" y="1592"/>
                      <a:pt x="1647" y="1588"/>
                      <a:pt x="1647" y="1587"/>
                    </a:cubicBezTo>
                    <a:cubicBezTo>
                      <a:pt x="1644" y="1591"/>
                      <a:pt x="1641" y="1594"/>
                      <a:pt x="1639" y="1597"/>
                    </a:cubicBezTo>
                    <a:cubicBezTo>
                      <a:pt x="1636" y="1600"/>
                      <a:pt x="1634" y="1603"/>
                      <a:pt x="1632" y="1605"/>
                    </a:cubicBezTo>
                    <a:cubicBezTo>
                      <a:pt x="1628" y="1610"/>
                      <a:pt x="1623" y="1614"/>
                      <a:pt x="1617" y="1619"/>
                    </a:cubicBezTo>
                    <a:cubicBezTo>
                      <a:pt x="1620" y="1620"/>
                      <a:pt x="1612" y="1628"/>
                      <a:pt x="1612" y="1630"/>
                    </a:cubicBezTo>
                    <a:cubicBezTo>
                      <a:pt x="1616" y="1626"/>
                      <a:pt x="1620" y="1622"/>
                      <a:pt x="1624" y="1618"/>
                    </a:cubicBezTo>
                    <a:cubicBezTo>
                      <a:pt x="1628" y="1614"/>
                      <a:pt x="1632" y="1611"/>
                      <a:pt x="1635" y="1610"/>
                    </a:cubicBezTo>
                    <a:cubicBezTo>
                      <a:pt x="1630" y="1617"/>
                      <a:pt x="1625" y="1618"/>
                      <a:pt x="1624" y="1621"/>
                    </a:cubicBezTo>
                    <a:cubicBezTo>
                      <a:pt x="1631" y="1615"/>
                      <a:pt x="1637" y="1610"/>
                      <a:pt x="1642" y="1603"/>
                    </a:cubicBezTo>
                    <a:cubicBezTo>
                      <a:pt x="1647" y="1597"/>
                      <a:pt x="1651" y="1590"/>
                      <a:pt x="1658" y="1581"/>
                    </a:cubicBezTo>
                    <a:cubicBezTo>
                      <a:pt x="1659" y="1582"/>
                      <a:pt x="1659" y="1583"/>
                      <a:pt x="1659" y="1584"/>
                    </a:cubicBezTo>
                    <a:cubicBezTo>
                      <a:pt x="1664" y="1578"/>
                      <a:pt x="1669" y="1571"/>
                      <a:pt x="1672" y="1565"/>
                    </a:cubicBezTo>
                    <a:cubicBezTo>
                      <a:pt x="1679" y="1557"/>
                      <a:pt x="1685" y="1550"/>
                      <a:pt x="1691" y="1542"/>
                    </a:cubicBezTo>
                    <a:cubicBezTo>
                      <a:pt x="1697" y="1533"/>
                      <a:pt x="1702" y="1525"/>
                      <a:pt x="1707" y="1516"/>
                    </a:cubicBezTo>
                    <a:cubicBezTo>
                      <a:pt x="1713" y="1507"/>
                      <a:pt x="1718" y="1498"/>
                      <a:pt x="1723" y="1490"/>
                    </a:cubicBezTo>
                    <a:cubicBezTo>
                      <a:pt x="1728" y="1482"/>
                      <a:pt x="1734" y="1474"/>
                      <a:pt x="1739" y="1466"/>
                    </a:cubicBezTo>
                    <a:cubicBezTo>
                      <a:pt x="1740" y="1461"/>
                      <a:pt x="1744" y="1453"/>
                      <a:pt x="1748" y="1445"/>
                    </a:cubicBezTo>
                    <a:cubicBezTo>
                      <a:pt x="1750" y="1441"/>
                      <a:pt x="1752" y="1437"/>
                      <a:pt x="1754" y="1433"/>
                    </a:cubicBezTo>
                    <a:cubicBezTo>
                      <a:pt x="1755" y="1428"/>
                      <a:pt x="1757" y="1424"/>
                      <a:pt x="1759" y="1420"/>
                    </a:cubicBezTo>
                    <a:cubicBezTo>
                      <a:pt x="1760" y="1424"/>
                      <a:pt x="1750" y="1441"/>
                      <a:pt x="1751" y="1444"/>
                    </a:cubicBezTo>
                    <a:cubicBezTo>
                      <a:pt x="1754" y="1440"/>
                      <a:pt x="1758" y="1429"/>
                      <a:pt x="1763" y="1419"/>
                    </a:cubicBezTo>
                    <a:cubicBezTo>
                      <a:pt x="1767" y="1410"/>
                      <a:pt x="1771" y="1403"/>
                      <a:pt x="1772" y="1406"/>
                    </a:cubicBezTo>
                    <a:cubicBezTo>
                      <a:pt x="1771" y="1405"/>
                      <a:pt x="1769" y="1406"/>
                      <a:pt x="1770" y="1401"/>
                    </a:cubicBezTo>
                    <a:cubicBezTo>
                      <a:pt x="1772" y="1396"/>
                      <a:pt x="1773" y="1398"/>
                      <a:pt x="1774" y="1394"/>
                    </a:cubicBezTo>
                    <a:cubicBezTo>
                      <a:pt x="1774" y="1392"/>
                      <a:pt x="1777" y="1384"/>
                      <a:pt x="1781" y="1374"/>
                    </a:cubicBezTo>
                    <a:cubicBezTo>
                      <a:pt x="1783" y="1370"/>
                      <a:pt x="1785" y="1365"/>
                      <a:pt x="1786" y="1361"/>
                    </a:cubicBezTo>
                    <a:cubicBezTo>
                      <a:pt x="1788" y="1356"/>
                      <a:pt x="1790" y="1352"/>
                      <a:pt x="1791" y="1350"/>
                    </a:cubicBezTo>
                    <a:cubicBezTo>
                      <a:pt x="1790" y="1351"/>
                      <a:pt x="1789" y="1352"/>
                      <a:pt x="1789" y="1351"/>
                    </a:cubicBezTo>
                    <a:cubicBezTo>
                      <a:pt x="1791" y="1348"/>
                      <a:pt x="1793" y="1335"/>
                      <a:pt x="1797" y="1329"/>
                    </a:cubicBezTo>
                    <a:cubicBezTo>
                      <a:pt x="1795" y="1334"/>
                      <a:pt x="1795" y="1336"/>
                      <a:pt x="1795" y="1337"/>
                    </a:cubicBezTo>
                    <a:cubicBezTo>
                      <a:pt x="1800" y="1330"/>
                      <a:pt x="1795" y="1330"/>
                      <a:pt x="1799" y="1322"/>
                    </a:cubicBezTo>
                    <a:cubicBezTo>
                      <a:pt x="1800" y="1321"/>
                      <a:pt x="1798" y="1327"/>
                      <a:pt x="1798" y="1328"/>
                    </a:cubicBezTo>
                    <a:cubicBezTo>
                      <a:pt x="1801" y="1320"/>
                      <a:pt x="1804" y="1309"/>
                      <a:pt x="1807" y="1298"/>
                    </a:cubicBezTo>
                    <a:cubicBezTo>
                      <a:pt x="1810" y="1287"/>
                      <a:pt x="1813" y="1276"/>
                      <a:pt x="1814" y="1269"/>
                    </a:cubicBezTo>
                    <a:cubicBezTo>
                      <a:pt x="1813" y="1266"/>
                      <a:pt x="1812" y="1275"/>
                      <a:pt x="1811" y="1272"/>
                    </a:cubicBezTo>
                    <a:cubicBezTo>
                      <a:pt x="1812" y="1270"/>
                      <a:pt x="1813" y="1263"/>
                      <a:pt x="1814" y="1263"/>
                    </a:cubicBezTo>
                    <a:cubicBezTo>
                      <a:pt x="1815" y="1264"/>
                      <a:pt x="1814" y="1266"/>
                      <a:pt x="1815" y="1267"/>
                    </a:cubicBezTo>
                    <a:cubicBezTo>
                      <a:pt x="1816" y="1263"/>
                      <a:pt x="1817" y="1260"/>
                      <a:pt x="1818" y="1256"/>
                    </a:cubicBezTo>
                    <a:cubicBezTo>
                      <a:pt x="1818" y="1253"/>
                      <a:pt x="1819" y="1249"/>
                      <a:pt x="1820" y="1245"/>
                    </a:cubicBezTo>
                    <a:cubicBezTo>
                      <a:pt x="1821" y="1238"/>
                      <a:pt x="1823" y="1230"/>
                      <a:pt x="1824" y="1223"/>
                    </a:cubicBezTo>
                    <a:cubicBezTo>
                      <a:pt x="1826" y="1215"/>
                      <a:pt x="1826" y="1207"/>
                      <a:pt x="1828" y="1199"/>
                    </a:cubicBezTo>
                    <a:cubicBezTo>
                      <a:pt x="1829" y="1190"/>
                      <a:pt x="1831" y="1182"/>
                      <a:pt x="1832" y="1173"/>
                    </a:cubicBezTo>
                    <a:cubicBezTo>
                      <a:pt x="1833" y="1170"/>
                      <a:pt x="1834" y="1163"/>
                      <a:pt x="1834" y="1155"/>
                    </a:cubicBezTo>
                    <a:cubicBezTo>
                      <a:pt x="1834" y="1148"/>
                      <a:pt x="1835" y="1139"/>
                      <a:pt x="1835" y="1134"/>
                    </a:cubicBezTo>
                    <a:cubicBezTo>
                      <a:pt x="1836" y="1127"/>
                      <a:pt x="1836" y="1117"/>
                      <a:pt x="1836" y="1107"/>
                    </a:cubicBezTo>
                    <a:cubicBezTo>
                      <a:pt x="1836" y="1105"/>
                      <a:pt x="1836" y="1102"/>
                      <a:pt x="1836" y="1100"/>
                    </a:cubicBezTo>
                    <a:cubicBezTo>
                      <a:pt x="1836" y="1097"/>
                      <a:pt x="1836" y="1095"/>
                      <a:pt x="1836" y="1092"/>
                    </a:cubicBezTo>
                    <a:cubicBezTo>
                      <a:pt x="1836" y="1087"/>
                      <a:pt x="1835" y="1082"/>
                      <a:pt x="1835" y="1077"/>
                    </a:cubicBezTo>
                    <a:cubicBezTo>
                      <a:pt x="1835" y="1061"/>
                      <a:pt x="1834" y="1045"/>
                      <a:pt x="1834" y="1030"/>
                    </a:cubicBezTo>
                    <a:cubicBezTo>
                      <a:pt x="1833" y="1026"/>
                      <a:pt x="1833" y="1022"/>
                      <a:pt x="1833" y="1019"/>
                    </a:cubicBezTo>
                    <a:cubicBezTo>
                      <a:pt x="1832" y="1015"/>
                      <a:pt x="1832" y="1011"/>
                      <a:pt x="1831" y="1008"/>
                    </a:cubicBezTo>
                    <a:cubicBezTo>
                      <a:pt x="1830" y="1001"/>
                      <a:pt x="1829" y="994"/>
                      <a:pt x="1828" y="987"/>
                    </a:cubicBezTo>
                    <a:cubicBezTo>
                      <a:pt x="1829" y="987"/>
                      <a:pt x="1830" y="987"/>
                      <a:pt x="1829" y="983"/>
                    </a:cubicBezTo>
                    <a:cubicBezTo>
                      <a:pt x="1828" y="983"/>
                      <a:pt x="1827" y="984"/>
                      <a:pt x="1827" y="982"/>
                    </a:cubicBezTo>
                    <a:cubicBezTo>
                      <a:pt x="1826" y="973"/>
                      <a:pt x="1826" y="966"/>
                      <a:pt x="1827" y="962"/>
                    </a:cubicBezTo>
                    <a:cubicBezTo>
                      <a:pt x="1826" y="960"/>
                      <a:pt x="1824" y="957"/>
                      <a:pt x="1823" y="954"/>
                    </a:cubicBezTo>
                    <a:cubicBezTo>
                      <a:pt x="1824" y="958"/>
                      <a:pt x="1826" y="964"/>
                      <a:pt x="1825" y="966"/>
                    </a:cubicBezTo>
                    <a:cubicBezTo>
                      <a:pt x="1824" y="962"/>
                      <a:pt x="1823" y="963"/>
                      <a:pt x="1822" y="957"/>
                    </a:cubicBezTo>
                    <a:cubicBezTo>
                      <a:pt x="1825" y="948"/>
                      <a:pt x="1823" y="953"/>
                      <a:pt x="1822" y="941"/>
                    </a:cubicBezTo>
                    <a:cubicBezTo>
                      <a:pt x="1823" y="944"/>
                      <a:pt x="1823" y="946"/>
                      <a:pt x="1824" y="946"/>
                    </a:cubicBezTo>
                    <a:cubicBezTo>
                      <a:pt x="1821" y="938"/>
                      <a:pt x="1821" y="924"/>
                      <a:pt x="1817" y="916"/>
                    </a:cubicBezTo>
                    <a:cubicBezTo>
                      <a:pt x="1819" y="926"/>
                      <a:pt x="1820" y="929"/>
                      <a:pt x="1820" y="937"/>
                    </a:cubicBezTo>
                    <a:cubicBezTo>
                      <a:pt x="1818" y="927"/>
                      <a:pt x="1818" y="925"/>
                      <a:pt x="1815" y="916"/>
                    </a:cubicBezTo>
                    <a:cubicBezTo>
                      <a:pt x="1815" y="914"/>
                      <a:pt x="1818" y="922"/>
                      <a:pt x="1817" y="916"/>
                    </a:cubicBezTo>
                    <a:cubicBezTo>
                      <a:pt x="1815" y="912"/>
                      <a:pt x="1815" y="905"/>
                      <a:pt x="1814" y="899"/>
                    </a:cubicBezTo>
                    <a:cubicBezTo>
                      <a:pt x="1813" y="892"/>
                      <a:pt x="1812" y="885"/>
                      <a:pt x="1809" y="879"/>
                    </a:cubicBezTo>
                    <a:cubicBezTo>
                      <a:pt x="1811" y="883"/>
                      <a:pt x="1811" y="890"/>
                      <a:pt x="1810" y="885"/>
                    </a:cubicBezTo>
                    <a:cubicBezTo>
                      <a:pt x="1808" y="881"/>
                      <a:pt x="1809" y="879"/>
                      <a:pt x="1808" y="876"/>
                    </a:cubicBezTo>
                    <a:cubicBezTo>
                      <a:pt x="1806" y="873"/>
                      <a:pt x="1804" y="867"/>
                      <a:pt x="1803" y="862"/>
                    </a:cubicBezTo>
                    <a:cubicBezTo>
                      <a:pt x="1801" y="856"/>
                      <a:pt x="1800" y="851"/>
                      <a:pt x="1797" y="846"/>
                    </a:cubicBezTo>
                    <a:cubicBezTo>
                      <a:pt x="1797" y="841"/>
                      <a:pt x="1797" y="841"/>
                      <a:pt x="1798" y="840"/>
                    </a:cubicBezTo>
                    <a:cubicBezTo>
                      <a:pt x="1795" y="838"/>
                      <a:pt x="1789" y="820"/>
                      <a:pt x="1788" y="817"/>
                    </a:cubicBezTo>
                    <a:cubicBezTo>
                      <a:pt x="1789" y="815"/>
                      <a:pt x="1791" y="825"/>
                      <a:pt x="1792" y="825"/>
                    </a:cubicBezTo>
                    <a:cubicBezTo>
                      <a:pt x="1785" y="807"/>
                      <a:pt x="1781" y="802"/>
                      <a:pt x="1777" y="794"/>
                    </a:cubicBezTo>
                    <a:cubicBezTo>
                      <a:pt x="1775" y="790"/>
                      <a:pt x="1778" y="791"/>
                      <a:pt x="1777" y="788"/>
                    </a:cubicBezTo>
                    <a:cubicBezTo>
                      <a:pt x="1776" y="791"/>
                      <a:pt x="1769" y="778"/>
                      <a:pt x="1765" y="769"/>
                    </a:cubicBezTo>
                    <a:cubicBezTo>
                      <a:pt x="1767" y="769"/>
                      <a:pt x="1768" y="768"/>
                      <a:pt x="1769" y="770"/>
                    </a:cubicBezTo>
                    <a:cubicBezTo>
                      <a:pt x="1769" y="772"/>
                      <a:pt x="1772" y="778"/>
                      <a:pt x="1774" y="780"/>
                    </a:cubicBezTo>
                    <a:cubicBezTo>
                      <a:pt x="1773" y="775"/>
                      <a:pt x="1778" y="785"/>
                      <a:pt x="1779" y="784"/>
                    </a:cubicBezTo>
                    <a:cubicBezTo>
                      <a:pt x="1781" y="788"/>
                      <a:pt x="1780" y="788"/>
                      <a:pt x="1779" y="787"/>
                    </a:cubicBezTo>
                    <a:cubicBezTo>
                      <a:pt x="1782" y="793"/>
                      <a:pt x="1785" y="801"/>
                      <a:pt x="1787" y="808"/>
                    </a:cubicBezTo>
                    <a:cubicBezTo>
                      <a:pt x="1790" y="816"/>
                      <a:pt x="1793" y="824"/>
                      <a:pt x="1796" y="830"/>
                    </a:cubicBezTo>
                    <a:cubicBezTo>
                      <a:pt x="1795" y="830"/>
                      <a:pt x="1794" y="827"/>
                      <a:pt x="1794" y="831"/>
                    </a:cubicBezTo>
                    <a:cubicBezTo>
                      <a:pt x="1795" y="827"/>
                      <a:pt x="1797" y="837"/>
                      <a:pt x="1798" y="836"/>
                    </a:cubicBezTo>
                    <a:cubicBezTo>
                      <a:pt x="1797" y="830"/>
                      <a:pt x="1801" y="839"/>
                      <a:pt x="1802" y="842"/>
                    </a:cubicBezTo>
                    <a:cubicBezTo>
                      <a:pt x="1801" y="841"/>
                      <a:pt x="1801" y="841"/>
                      <a:pt x="1802" y="845"/>
                    </a:cubicBezTo>
                    <a:cubicBezTo>
                      <a:pt x="1806" y="848"/>
                      <a:pt x="1806" y="859"/>
                      <a:pt x="1809" y="863"/>
                    </a:cubicBezTo>
                    <a:cubicBezTo>
                      <a:pt x="1809" y="868"/>
                      <a:pt x="1806" y="860"/>
                      <a:pt x="1808" y="867"/>
                    </a:cubicBezTo>
                    <a:cubicBezTo>
                      <a:pt x="1810" y="867"/>
                      <a:pt x="1810" y="867"/>
                      <a:pt x="1810" y="867"/>
                    </a:cubicBezTo>
                    <a:cubicBezTo>
                      <a:pt x="1812" y="873"/>
                      <a:pt x="1818" y="893"/>
                      <a:pt x="1819" y="899"/>
                    </a:cubicBezTo>
                    <a:cubicBezTo>
                      <a:pt x="1820" y="904"/>
                      <a:pt x="1821" y="893"/>
                      <a:pt x="1822" y="902"/>
                    </a:cubicBezTo>
                    <a:cubicBezTo>
                      <a:pt x="1820" y="901"/>
                      <a:pt x="1828" y="923"/>
                      <a:pt x="1825" y="926"/>
                    </a:cubicBezTo>
                    <a:cubicBezTo>
                      <a:pt x="1826" y="930"/>
                      <a:pt x="1827" y="934"/>
                      <a:pt x="1828" y="937"/>
                    </a:cubicBezTo>
                    <a:cubicBezTo>
                      <a:pt x="1828" y="941"/>
                      <a:pt x="1829" y="944"/>
                      <a:pt x="1829" y="947"/>
                    </a:cubicBezTo>
                    <a:cubicBezTo>
                      <a:pt x="1830" y="953"/>
                      <a:pt x="1831" y="959"/>
                      <a:pt x="1833" y="966"/>
                    </a:cubicBezTo>
                    <a:cubicBezTo>
                      <a:pt x="1832" y="967"/>
                      <a:pt x="1834" y="978"/>
                      <a:pt x="1835" y="980"/>
                    </a:cubicBezTo>
                    <a:cubicBezTo>
                      <a:pt x="1834" y="977"/>
                      <a:pt x="1835" y="971"/>
                      <a:pt x="1835" y="976"/>
                    </a:cubicBezTo>
                    <a:cubicBezTo>
                      <a:pt x="1836" y="983"/>
                      <a:pt x="1836" y="991"/>
                      <a:pt x="1837" y="999"/>
                    </a:cubicBezTo>
                    <a:cubicBezTo>
                      <a:pt x="1837" y="1004"/>
                      <a:pt x="1837" y="1008"/>
                      <a:pt x="1838" y="1012"/>
                    </a:cubicBezTo>
                    <a:cubicBezTo>
                      <a:pt x="1838" y="1014"/>
                      <a:pt x="1838" y="1016"/>
                      <a:pt x="1838" y="1018"/>
                    </a:cubicBezTo>
                    <a:cubicBezTo>
                      <a:pt x="1839" y="1025"/>
                      <a:pt x="1839" y="1025"/>
                      <a:pt x="1839" y="1025"/>
                    </a:cubicBezTo>
                    <a:cubicBezTo>
                      <a:pt x="1839" y="1042"/>
                      <a:pt x="1841" y="1059"/>
                      <a:pt x="1840" y="1075"/>
                    </a:cubicBezTo>
                    <a:cubicBezTo>
                      <a:pt x="1840" y="1072"/>
                      <a:pt x="1841" y="1072"/>
                      <a:pt x="1841" y="1071"/>
                    </a:cubicBezTo>
                    <a:cubicBezTo>
                      <a:pt x="1841" y="1073"/>
                      <a:pt x="1841" y="1076"/>
                      <a:pt x="1841" y="1079"/>
                    </a:cubicBezTo>
                    <a:cubicBezTo>
                      <a:pt x="1841" y="1079"/>
                      <a:pt x="1840" y="1078"/>
                      <a:pt x="1840" y="1077"/>
                    </a:cubicBezTo>
                    <a:cubicBezTo>
                      <a:pt x="1841" y="1083"/>
                      <a:pt x="1838" y="1094"/>
                      <a:pt x="1839" y="1098"/>
                    </a:cubicBezTo>
                    <a:cubicBezTo>
                      <a:pt x="1839" y="1093"/>
                      <a:pt x="1839" y="1102"/>
                      <a:pt x="1839" y="1102"/>
                    </a:cubicBezTo>
                    <a:cubicBezTo>
                      <a:pt x="1840" y="1104"/>
                      <a:pt x="1840" y="1103"/>
                      <a:pt x="1841" y="1108"/>
                    </a:cubicBezTo>
                    <a:cubicBezTo>
                      <a:pt x="1841" y="1105"/>
                      <a:pt x="1841" y="1101"/>
                      <a:pt x="1841" y="1100"/>
                    </a:cubicBezTo>
                    <a:cubicBezTo>
                      <a:pt x="1843" y="1117"/>
                      <a:pt x="1840" y="1142"/>
                      <a:pt x="1837" y="1159"/>
                    </a:cubicBezTo>
                    <a:cubicBezTo>
                      <a:pt x="1838" y="1165"/>
                      <a:pt x="1840" y="1153"/>
                      <a:pt x="1840" y="1159"/>
                    </a:cubicBezTo>
                    <a:cubicBezTo>
                      <a:pt x="1837" y="1165"/>
                      <a:pt x="1841" y="1175"/>
                      <a:pt x="1838" y="1177"/>
                    </a:cubicBezTo>
                    <a:cubicBezTo>
                      <a:pt x="1837" y="1175"/>
                      <a:pt x="1839" y="1157"/>
                      <a:pt x="1836" y="1165"/>
                    </a:cubicBezTo>
                    <a:cubicBezTo>
                      <a:pt x="1837" y="1174"/>
                      <a:pt x="1840" y="1181"/>
                      <a:pt x="1836" y="1193"/>
                    </a:cubicBezTo>
                    <a:cubicBezTo>
                      <a:pt x="1838" y="1192"/>
                      <a:pt x="1838" y="1198"/>
                      <a:pt x="1837" y="1206"/>
                    </a:cubicBezTo>
                    <a:cubicBezTo>
                      <a:pt x="1837" y="1213"/>
                      <a:pt x="1836" y="1222"/>
                      <a:pt x="1836" y="1226"/>
                    </a:cubicBezTo>
                    <a:cubicBezTo>
                      <a:pt x="1834" y="1231"/>
                      <a:pt x="1830" y="1244"/>
                      <a:pt x="1830" y="1252"/>
                    </a:cubicBezTo>
                    <a:cubicBezTo>
                      <a:pt x="1833" y="1238"/>
                      <a:pt x="1837" y="1226"/>
                      <a:pt x="1841" y="1221"/>
                    </a:cubicBezTo>
                    <a:cubicBezTo>
                      <a:pt x="1840" y="1223"/>
                      <a:pt x="1839" y="1227"/>
                      <a:pt x="1840" y="1227"/>
                    </a:cubicBezTo>
                    <a:cubicBezTo>
                      <a:pt x="1843" y="1216"/>
                      <a:pt x="1839" y="1220"/>
                      <a:pt x="1841" y="1209"/>
                    </a:cubicBezTo>
                    <a:cubicBezTo>
                      <a:pt x="1839" y="1209"/>
                      <a:pt x="1839" y="1221"/>
                      <a:pt x="1837" y="1221"/>
                    </a:cubicBezTo>
                    <a:cubicBezTo>
                      <a:pt x="1839" y="1205"/>
                      <a:pt x="1841" y="1191"/>
                      <a:pt x="1843" y="1179"/>
                    </a:cubicBezTo>
                    <a:cubicBezTo>
                      <a:pt x="1842" y="1186"/>
                      <a:pt x="1845" y="1182"/>
                      <a:pt x="1844" y="1187"/>
                    </a:cubicBezTo>
                    <a:cubicBezTo>
                      <a:pt x="1843" y="1189"/>
                      <a:pt x="1841" y="1198"/>
                      <a:pt x="1842" y="1199"/>
                    </a:cubicBezTo>
                    <a:cubicBezTo>
                      <a:pt x="1844" y="1202"/>
                      <a:pt x="1843" y="1225"/>
                      <a:pt x="1838" y="1237"/>
                    </a:cubicBezTo>
                    <a:cubicBezTo>
                      <a:pt x="1839" y="1243"/>
                      <a:pt x="1834" y="1254"/>
                      <a:pt x="1834" y="1256"/>
                    </a:cubicBezTo>
                    <a:cubicBezTo>
                      <a:pt x="1835" y="1251"/>
                      <a:pt x="1835" y="1258"/>
                      <a:pt x="1835" y="1261"/>
                    </a:cubicBezTo>
                    <a:cubicBezTo>
                      <a:pt x="1833" y="1260"/>
                      <a:pt x="1828" y="1280"/>
                      <a:pt x="1833" y="1270"/>
                    </a:cubicBezTo>
                    <a:cubicBezTo>
                      <a:pt x="1831" y="1278"/>
                      <a:pt x="1829" y="1280"/>
                      <a:pt x="1829" y="1280"/>
                    </a:cubicBezTo>
                    <a:cubicBezTo>
                      <a:pt x="1828" y="1286"/>
                      <a:pt x="1827" y="1293"/>
                      <a:pt x="1828" y="1298"/>
                    </a:cubicBezTo>
                    <a:cubicBezTo>
                      <a:pt x="1827" y="1297"/>
                      <a:pt x="1827" y="1294"/>
                      <a:pt x="1825" y="1299"/>
                    </a:cubicBezTo>
                    <a:cubicBezTo>
                      <a:pt x="1825" y="1304"/>
                      <a:pt x="1826" y="1301"/>
                      <a:pt x="1826" y="1304"/>
                    </a:cubicBezTo>
                    <a:cubicBezTo>
                      <a:pt x="1825" y="1305"/>
                      <a:pt x="1825" y="1306"/>
                      <a:pt x="1824" y="1305"/>
                    </a:cubicBezTo>
                    <a:cubicBezTo>
                      <a:pt x="1826" y="1313"/>
                      <a:pt x="1815" y="1328"/>
                      <a:pt x="1816" y="1332"/>
                    </a:cubicBezTo>
                    <a:cubicBezTo>
                      <a:pt x="1817" y="1330"/>
                      <a:pt x="1817" y="1328"/>
                      <a:pt x="1818" y="1329"/>
                    </a:cubicBezTo>
                    <a:cubicBezTo>
                      <a:pt x="1817" y="1333"/>
                      <a:pt x="1815" y="1338"/>
                      <a:pt x="1814" y="1341"/>
                    </a:cubicBezTo>
                    <a:cubicBezTo>
                      <a:pt x="1812" y="1345"/>
                      <a:pt x="1810" y="1348"/>
                      <a:pt x="1809" y="1349"/>
                    </a:cubicBezTo>
                    <a:cubicBezTo>
                      <a:pt x="1810" y="1353"/>
                      <a:pt x="1806" y="1355"/>
                      <a:pt x="1804" y="1362"/>
                    </a:cubicBezTo>
                    <a:cubicBezTo>
                      <a:pt x="1805" y="1364"/>
                      <a:pt x="1803" y="1373"/>
                      <a:pt x="1800" y="1381"/>
                    </a:cubicBezTo>
                    <a:cubicBezTo>
                      <a:pt x="1797" y="1389"/>
                      <a:pt x="1793" y="1396"/>
                      <a:pt x="1792" y="1394"/>
                    </a:cubicBezTo>
                    <a:cubicBezTo>
                      <a:pt x="1791" y="1401"/>
                      <a:pt x="1791" y="1405"/>
                      <a:pt x="1785" y="1413"/>
                    </a:cubicBezTo>
                    <a:cubicBezTo>
                      <a:pt x="1787" y="1416"/>
                      <a:pt x="1791" y="1401"/>
                      <a:pt x="1794" y="1399"/>
                    </a:cubicBezTo>
                    <a:cubicBezTo>
                      <a:pt x="1793" y="1402"/>
                      <a:pt x="1791" y="1407"/>
                      <a:pt x="1789" y="1412"/>
                    </a:cubicBezTo>
                    <a:cubicBezTo>
                      <a:pt x="1787" y="1417"/>
                      <a:pt x="1784" y="1422"/>
                      <a:pt x="1783" y="1425"/>
                    </a:cubicBezTo>
                    <a:cubicBezTo>
                      <a:pt x="1780" y="1429"/>
                      <a:pt x="1777" y="1432"/>
                      <a:pt x="1776" y="1431"/>
                    </a:cubicBezTo>
                    <a:cubicBezTo>
                      <a:pt x="1774" y="1436"/>
                      <a:pt x="1775" y="1437"/>
                      <a:pt x="1774" y="1441"/>
                    </a:cubicBezTo>
                    <a:cubicBezTo>
                      <a:pt x="1775" y="1439"/>
                      <a:pt x="1776" y="1436"/>
                      <a:pt x="1777" y="1436"/>
                    </a:cubicBezTo>
                    <a:cubicBezTo>
                      <a:pt x="1776" y="1439"/>
                      <a:pt x="1774" y="1445"/>
                      <a:pt x="1772" y="1449"/>
                    </a:cubicBezTo>
                    <a:cubicBezTo>
                      <a:pt x="1769" y="1453"/>
                      <a:pt x="1767" y="1456"/>
                      <a:pt x="1765" y="1455"/>
                    </a:cubicBezTo>
                    <a:cubicBezTo>
                      <a:pt x="1768" y="1450"/>
                      <a:pt x="1766" y="1448"/>
                      <a:pt x="1765" y="1450"/>
                    </a:cubicBezTo>
                    <a:cubicBezTo>
                      <a:pt x="1766" y="1454"/>
                      <a:pt x="1759" y="1465"/>
                      <a:pt x="1759" y="1469"/>
                    </a:cubicBezTo>
                    <a:cubicBezTo>
                      <a:pt x="1764" y="1462"/>
                      <a:pt x="1761" y="1463"/>
                      <a:pt x="1765" y="1457"/>
                    </a:cubicBezTo>
                    <a:cubicBezTo>
                      <a:pt x="1768" y="1455"/>
                      <a:pt x="1766" y="1459"/>
                      <a:pt x="1770" y="1454"/>
                    </a:cubicBezTo>
                    <a:cubicBezTo>
                      <a:pt x="1764" y="1465"/>
                      <a:pt x="1761" y="1470"/>
                      <a:pt x="1758" y="1478"/>
                    </a:cubicBezTo>
                    <a:cubicBezTo>
                      <a:pt x="1757" y="1477"/>
                      <a:pt x="1760" y="1473"/>
                      <a:pt x="1758" y="1473"/>
                    </a:cubicBezTo>
                    <a:cubicBezTo>
                      <a:pt x="1754" y="1480"/>
                      <a:pt x="1757" y="1478"/>
                      <a:pt x="1756" y="1481"/>
                    </a:cubicBezTo>
                    <a:cubicBezTo>
                      <a:pt x="1754" y="1484"/>
                      <a:pt x="1751" y="1489"/>
                      <a:pt x="1749" y="1489"/>
                    </a:cubicBezTo>
                    <a:cubicBezTo>
                      <a:pt x="1746" y="1497"/>
                      <a:pt x="1742" y="1503"/>
                      <a:pt x="1738" y="1510"/>
                    </a:cubicBezTo>
                    <a:cubicBezTo>
                      <a:pt x="1736" y="1514"/>
                      <a:pt x="1734" y="1518"/>
                      <a:pt x="1731" y="1521"/>
                    </a:cubicBezTo>
                    <a:cubicBezTo>
                      <a:pt x="1728" y="1525"/>
                      <a:pt x="1726" y="1530"/>
                      <a:pt x="1722" y="1535"/>
                    </a:cubicBezTo>
                    <a:cubicBezTo>
                      <a:pt x="1723" y="1538"/>
                      <a:pt x="1729" y="1524"/>
                      <a:pt x="1731" y="1525"/>
                    </a:cubicBezTo>
                    <a:cubicBezTo>
                      <a:pt x="1725" y="1535"/>
                      <a:pt x="1720" y="1545"/>
                      <a:pt x="1714" y="1555"/>
                    </a:cubicBezTo>
                    <a:cubicBezTo>
                      <a:pt x="1707" y="1565"/>
                      <a:pt x="1701" y="1574"/>
                      <a:pt x="1695" y="1584"/>
                    </a:cubicBezTo>
                    <a:cubicBezTo>
                      <a:pt x="1694" y="1584"/>
                      <a:pt x="1696" y="1581"/>
                      <a:pt x="1696" y="1580"/>
                    </a:cubicBezTo>
                    <a:cubicBezTo>
                      <a:pt x="1694" y="1583"/>
                      <a:pt x="1693" y="1585"/>
                      <a:pt x="1692" y="1588"/>
                    </a:cubicBezTo>
                    <a:cubicBezTo>
                      <a:pt x="1690" y="1590"/>
                      <a:pt x="1688" y="1592"/>
                      <a:pt x="1687" y="1593"/>
                    </a:cubicBezTo>
                    <a:cubicBezTo>
                      <a:pt x="1684" y="1596"/>
                      <a:pt x="1682" y="1599"/>
                      <a:pt x="1682" y="1601"/>
                    </a:cubicBezTo>
                    <a:cubicBezTo>
                      <a:pt x="1677" y="1606"/>
                      <a:pt x="1671" y="1613"/>
                      <a:pt x="1663" y="1621"/>
                    </a:cubicBezTo>
                    <a:cubicBezTo>
                      <a:pt x="1656" y="1629"/>
                      <a:pt x="1648" y="1638"/>
                      <a:pt x="1640" y="1647"/>
                    </a:cubicBezTo>
                    <a:cubicBezTo>
                      <a:pt x="1632" y="1655"/>
                      <a:pt x="1623" y="1663"/>
                      <a:pt x="1616" y="1671"/>
                    </a:cubicBezTo>
                    <a:cubicBezTo>
                      <a:pt x="1614" y="1672"/>
                      <a:pt x="1612" y="1674"/>
                      <a:pt x="1610" y="1676"/>
                    </a:cubicBezTo>
                    <a:cubicBezTo>
                      <a:pt x="1608" y="1677"/>
                      <a:pt x="1607" y="1679"/>
                      <a:pt x="1605" y="1680"/>
                    </a:cubicBezTo>
                    <a:cubicBezTo>
                      <a:pt x="1601" y="1683"/>
                      <a:pt x="1598" y="1685"/>
                      <a:pt x="1596" y="1687"/>
                    </a:cubicBezTo>
                    <a:cubicBezTo>
                      <a:pt x="1590" y="1693"/>
                      <a:pt x="1584" y="1700"/>
                      <a:pt x="1578" y="1705"/>
                    </a:cubicBezTo>
                    <a:cubicBezTo>
                      <a:pt x="1571" y="1711"/>
                      <a:pt x="1565" y="1716"/>
                      <a:pt x="1560" y="1718"/>
                    </a:cubicBezTo>
                    <a:cubicBezTo>
                      <a:pt x="1557" y="1721"/>
                      <a:pt x="1552" y="1726"/>
                      <a:pt x="1547" y="1730"/>
                    </a:cubicBezTo>
                    <a:cubicBezTo>
                      <a:pt x="1541" y="1734"/>
                      <a:pt x="1536" y="1738"/>
                      <a:pt x="1533" y="1741"/>
                    </a:cubicBezTo>
                    <a:cubicBezTo>
                      <a:pt x="1536" y="1739"/>
                      <a:pt x="1534" y="1741"/>
                      <a:pt x="1533" y="1743"/>
                    </a:cubicBezTo>
                    <a:cubicBezTo>
                      <a:pt x="1526" y="1747"/>
                      <a:pt x="1520" y="1751"/>
                      <a:pt x="1515" y="1755"/>
                    </a:cubicBezTo>
                    <a:cubicBezTo>
                      <a:pt x="1509" y="1759"/>
                      <a:pt x="1504" y="1763"/>
                      <a:pt x="1499" y="1767"/>
                    </a:cubicBezTo>
                    <a:cubicBezTo>
                      <a:pt x="1494" y="1771"/>
                      <a:pt x="1489" y="1775"/>
                      <a:pt x="1483" y="1779"/>
                    </a:cubicBezTo>
                    <a:cubicBezTo>
                      <a:pt x="1477" y="1783"/>
                      <a:pt x="1470" y="1787"/>
                      <a:pt x="1462" y="1791"/>
                    </a:cubicBezTo>
                    <a:cubicBezTo>
                      <a:pt x="1464" y="1793"/>
                      <a:pt x="1484" y="1777"/>
                      <a:pt x="1483" y="1782"/>
                    </a:cubicBezTo>
                    <a:cubicBezTo>
                      <a:pt x="1500" y="1772"/>
                      <a:pt x="1506" y="1769"/>
                      <a:pt x="1522" y="1759"/>
                    </a:cubicBezTo>
                    <a:cubicBezTo>
                      <a:pt x="1520" y="1760"/>
                      <a:pt x="1517" y="1762"/>
                      <a:pt x="1517" y="1763"/>
                    </a:cubicBezTo>
                    <a:cubicBezTo>
                      <a:pt x="1519" y="1762"/>
                      <a:pt x="1520" y="1760"/>
                      <a:pt x="1521" y="1761"/>
                    </a:cubicBezTo>
                    <a:cubicBezTo>
                      <a:pt x="1513" y="1766"/>
                      <a:pt x="1508" y="1770"/>
                      <a:pt x="1506" y="1772"/>
                    </a:cubicBezTo>
                    <a:cubicBezTo>
                      <a:pt x="1513" y="1768"/>
                      <a:pt x="1519" y="1763"/>
                      <a:pt x="1526" y="1758"/>
                    </a:cubicBezTo>
                    <a:cubicBezTo>
                      <a:pt x="1533" y="1753"/>
                      <a:pt x="1540" y="1749"/>
                      <a:pt x="1546" y="1745"/>
                    </a:cubicBezTo>
                    <a:cubicBezTo>
                      <a:pt x="1544" y="1749"/>
                      <a:pt x="1521" y="1764"/>
                      <a:pt x="1520" y="1766"/>
                    </a:cubicBezTo>
                    <a:cubicBezTo>
                      <a:pt x="1526" y="1763"/>
                      <a:pt x="1531" y="1759"/>
                      <a:pt x="1536" y="1756"/>
                    </a:cubicBezTo>
                    <a:cubicBezTo>
                      <a:pt x="1542" y="1753"/>
                      <a:pt x="1547" y="1749"/>
                      <a:pt x="1553" y="1744"/>
                    </a:cubicBezTo>
                    <a:cubicBezTo>
                      <a:pt x="1549" y="1750"/>
                      <a:pt x="1558" y="1741"/>
                      <a:pt x="1558" y="1744"/>
                    </a:cubicBezTo>
                    <a:cubicBezTo>
                      <a:pt x="1552" y="1750"/>
                      <a:pt x="1547" y="1752"/>
                      <a:pt x="1542" y="1757"/>
                    </a:cubicBezTo>
                    <a:cubicBezTo>
                      <a:pt x="1544" y="1755"/>
                      <a:pt x="1549" y="1753"/>
                      <a:pt x="1544" y="1757"/>
                    </a:cubicBezTo>
                    <a:cubicBezTo>
                      <a:pt x="1539" y="1760"/>
                      <a:pt x="1539" y="1761"/>
                      <a:pt x="1533" y="1765"/>
                    </a:cubicBezTo>
                    <a:cubicBezTo>
                      <a:pt x="1532" y="1765"/>
                      <a:pt x="1539" y="1759"/>
                      <a:pt x="1533" y="1762"/>
                    </a:cubicBezTo>
                    <a:cubicBezTo>
                      <a:pt x="1532" y="1764"/>
                      <a:pt x="1530" y="1766"/>
                      <a:pt x="1528" y="1768"/>
                    </a:cubicBezTo>
                    <a:cubicBezTo>
                      <a:pt x="1526" y="1769"/>
                      <a:pt x="1524" y="1771"/>
                      <a:pt x="1522" y="1773"/>
                    </a:cubicBezTo>
                    <a:cubicBezTo>
                      <a:pt x="1517" y="1776"/>
                      <a:pt x="1513" y="1779"/>
                      <a:pt x="1510" y="1780"/>
                    </a:cubicBezTo>
                    <a:cubicBezTo>
                      <a:pt x="1510" y="1781"/>
                      <a:pt x="1512" y="1780"/>
                      <a:pt x="1513" y="1781"/>
                    </a:cubicBezTo>
                    <a:cubicBezTo>
                      <a:pt x="1508" y="1783"/>
                      <a:pt x="1504" y="1786"/>
                      <a:pt x="1503" y="1788"/>
                    </a:cubicBezTo>
                    <a:cubicBezTo>
                      <a:pt x="1502" y="1787"/>
                      <a:pt x="1502" y="1787"/>
                      <a:pt x="1502" y="1787"/>
                    </a:cubicBezTo>
                    <a:cubicBezTo>
                      <a:pt x="1499" y="1789"/>
                      <a:pt x="1497" y="1791"/>
                      <a:pt x="1495" y="1792"/>
                    </a:cubicBezTo>
                    <a:cubicBezTo>
                      <a:pt x="1493" y="1794"/>
                      <a:pt x="1492" y="1795"/>
                      <a:pt x="1490" y="1796"/>
                    </a:cubicBezTo>
                    <a:cubicBezTo>
                      <a:pt x="1487" y="1799"/>
                      <a:pt x="1485" y="1801"/>
                      <a:pt x="1483" y="1803"/>
                    </a:cubicBezTo>
                    <a:cubicBezTo>
                      <a:pt x="1480" y="1805"/>
                      <a:pt x="1472" y="1809"/>
                      <a:pt x="1466" y="1813"/>
                    </a:cubicBezTo>
                    <a:cubicBezTo>
                      <a:pt x="1463" y="1815"/>
                      <a:pt x="1459" y="1817"/>
                      <a:pt x="1457" y="1818"/>
                    </a:cubicBezTo>
                    <a:cubicBezTo>
                      <a:pt x="1454" y="1820"/>
                      <a:pt x="1453" y="1821"/>
                      <a:pt x="1452" y="1822"/>
                    </a:cubicBezTo>
                    <a:cubicBezTo>
                      <a:pt x="1462" y="1818"/>
                      <a:pt x="1474" y="1807"/>
                      <a:pt x="1482" y="1806"/>
                    </a:cubicBezTo>
                    <a:cubicBezTo>
                      <a:pt x="1488" y="1802"/>
                      <a:pt x="1495" y="1799"/>
                      <a:pt x="1501" y="1795"/>
                    </a:cubicBezTo>
                    <a:cubicBezTo>
                      <a:pt x="1507" y="1790"/>
                      <a:pt x="1513" y="1786"/>
                      <a:pt x="1519" y="1782"/>
                    </a:cubicBezTo>
                    <a:cubicBezTo>
                      <a:pt x="1525" y="1778"/>
                      <a:pt x="1531" y="1775"/>
                      <a:pt x="1536" y="1771"/>
                    </a:cubicBezTo>
                    <a:cubicBezTo>
                      <a:pt x="1541" y="1767"/>
                      <a:pt x="1545" y="1764"/>
                      <a:pt x="1548" y="1761"/>
                    </a:cubicBezTo>
                    <a:cubicBezTo>
                      <a:pt x="1553" y="1757"/>
                      <a:pt x="1559" y="1753"/>
                      <a:pt x="1564" y="1749"/>
                    </a:cubicBezTo>
                    <a:cubicBezTo>
                      <a:pt x="1570" y="1745"/>
                      <a:pt x="1575" y="1741"/>
                      <a:pt x="1579" y="1738"/>
                    </a:cubicBezTo>
                    <a:cubicBezTo>
                      <a:pt x="1586" y="1731"/>
                      <a:pt x="1597" y="1721"/>
                      <a:pt x="1603" y="1718"/>
                    </a:cubicBezTo>
                    <a:cubicBezTo>
                      <a:pt x="1598" y="1722"/>
                      <a:pt x="1593" y="1728"/>
                      <a:pt x="1587" y="1732"/>
                    </a:cubicBezTo>
                    <a:cubicBezTo>
                      <a:pt x="1584" y="1735"/>
                      <a:pt x="1590" y="1731"/>
                      <a:pt x="1587" y="1734"/>
                    </a:cubicBezTo>
                    <a:cubicBezTo>
                      <a:pt x="1546" y="1766"/>
                      <a:pt x="1502" y="1799"/>
                      <a:pt x="1454" y="1828"/>
                    </a:cubicBezTo>
                    <a:cubicBezTo>
                      <a:pt x="1406" y="1858"/>
                      <a:pt x="1353" y="1883"/>
                      <a:pt x="1297" y="1900"/>
                    </a:cubicBezTo>
                    <a:cubicBezTo>
                      <a:pt x="1300" y="1904"/>
                      <a:pt x="1268" y="1913"/>
                      <a:pt x="1257" y="1914"/>
                    </a:cubicBezTo>
                    <a:cubicBezTo>
                      <a:pt x="1252" y="1918"/>
                      <a:pt x="1238" y="1918"/>
                      <a:pt x="1237" y="1921"/>
                    </a:cubicBezTo>
                    <a:cubicBezTo>
                      <a:pt x="1242" y="1921"/>
                      <a:pt x="1256" y="1916"/>
                      <a:pt x="1258" y="1918"/>
                    </a:cubicBezTo>
                    <a:cubicBezTo>
                      <a:pt x="1257" y="1919"/>
                      <a:pt x="1262" y="1920"/>
                      <a:pt x="1257" y="1921"/>
                    </a:cubicBezTo>
                    <a:cubicBezTo>
                      <a:pt x="1245" y="1925"/>
                      <a:pt x="1234" y="1927"/>
                      <a:pt x="1226" y="1928"/>
                    </a:cubicBezTo>
                    <a:cubicBezTo>
                      <a:pt x="1217" y="1929"/>
                      <a:pt x="1210" y="1930"/>
                      <a:pt x="1204" y="1933"/>
                    </a:cubicBezTo>
                    <a:cubicBezTo>
                      <a:pt x="1218" y="1930"/>
                      <a:pt x="1229" y="1932"/>
                      <a:pt x="1250" y="1926"/>
                    </a:cubicBezTo>
                    <a:cubicBezTo>
                      <a:pt x="1247" y="1927"/>
                      <a:pt x="1248" y="1931"/>
                      <a:pt x="1250" y="1929"/>
                    </a:cubicBezTo>
                    <a:cubicBezTo>
                      <a:pt x="1247" y="1926"/>
                      <a:pt x="1260" y="1925"/>
                      <a:pt x="1264" y="1922"/>
                    </a:cubicBezTo>
                    <a:cubicBezTo>
                      <a:pt x="1272" y="1920"/>
                      <a:pt x="1274" y="1921"/>
                      <a:pt x="1276" y="1923"/>
                    </a:cubicBezTo>
                    <a:cubicBezTo>
                      <a:pt x="1270" y="1926"/>
                      <a:pt x="1253" y="1930"/>
                      <a:pt x="1245" y="1934"/>
                    </a:cubicBezTo>
                    <a:cubicBezTo>
                      <a:pt x="1247" y="1936"/>
                      <a:pt x="1254" y="1935"/>
                      <a:pt x="1261" y="1933"/>
                    </a:cubicBezTo>
                    <a:cubicBezTo>
                      <a:pt x="1265" y="1932"/>
                      <a:pt x="1270" y="1931"/>
                      <a:pt x="1274" y="1930"/>
                    </a:cubicBezTo>
                    <a:cubicBezTo>
                      <a:pt x="1279" y="1929"/>
                      <a:pt x="1284" y="1928"/>
                      <a:pt x="1289" y="1926"/>
                    </a:cubicBezTo>
                    <a:cubicBezTo>
                      <a:pt x="1299" y="1923"/>
                      <a:pt x="1310" y="1920"/>
                      <a:pt x="1321" y="1916"/>
                    </a:cubicBezTo>
                    <a:cubicBezTo>
                      <a:pt x="1332" y="1912"/>
                      <a:pt x="1343" y="1907"/>
                      <a:pt x="1353" y="1903"/>
                    </a:cubicBezTo>
                    <a:cubicBezTo>
                      <a:pt x="1355" y="1902"/>
                      <a:pt x="1358" y="1901"/>
                      <a:pt x="1360" y="1900"/>
                    </a:cubicBezTo>
                    <a:cubicBezTo>
                      <a:pt x="1363" y="1899"/>
                      <a:pt x="1365" y="1898"/>
                      <a:pt x="1368" y="1897"/>
                    </a:cubicBezTo>
                    <a:cubicBezTo>
                      <a:pt x="1372" y="1895"/>
                      <a:pt x="1377" y="1893"/>
                      <a:pt x="1381" y="1892"/>
                    </a:cubicBezTo>
                    <a:cubicBezTo>
                      <a:pt x="1385" y="1890"/>
                      <a:pt x="1384" y="1892"/>
                      <a:pt x="1390" y="1889"/>
                    </a:cubicBezTo>
                    <a:cubicBezTo>
                      <a:pt x="1394" y="1887"/>
                      <a:pt x="1399" y="1885"/>
                      <a:pt x="1404" y="1882"/>
                    </a:cubicBezTo>
                    <a:cubicBezTo>
                      <a:pt x="1410" y="1879"/>
                      <a:pt x="1415" y="1876"/>
                      <a:pt x="1421" y="1873"/>
                    </a:cubicBezTo>
                    <a:cubicBezTo>
                      <a:pt x="1427" y="1870"/>
                      <a:pt x="1432" y="1867"/>
                      <a:pt x="1438" y="1865"/>
                    </a:cubicBezTo>
                    <a:cubicBezTo>
                      <a:pt x="1443" y="1863"/>
                      <a:pt x="1448" y="1860"/>
                      <a:pt x="1453" y="1859"/>
                    </a:cubicBezTo>
                    <a:cubicBezTo>
                      <a:pt x="1459" y="1855"/>
                      <a:pt x="1464" y="1852"/>
                      <a:pt x="1470" y="1849"/>
                    </a:cubicBezTo>
                    <a:cubicBezTo>
                      <a:pt x="1473" y="1848"/>
                      <a:pt x="1475" y="1846"/>
                      <a:pt x="1478" y="1845"/>
                    </a:cubicBezTo>
                    <a:cubicBezTo>
                      <a:pt x="1481" y="1843"/>
                      <a:pt x="1484" y="1841"/>
                      <a:pt x="1487" y="1840"/>
                    </a:cubicBezTo>
                    <a:cubicBezTo>
                      <a:pt x="1487" y="1838"/>
                      <a:pt x="1491" y="1835"/>
                      <a:pt x="1498" y="1831"/>
                    </a:cubicBezTo>
                    <a:cubicBezTo>
                      <a:pt x="1495" y="1834"/>
                      <a:pt x="1498" y="1832"/>
                      <a:pt x="1499" y="1833"/>
                    </a:cubicBezTo>
                    <a:cubicBezTo>
                      <a:pt x="1494" y="1836"/>
                      <a:pt x="1489" y="1840"/>
                      <a:pt x="1486" y="1842"/>
                    </a:cubicBezTo>
                    <a:cubicBezTo>
                      <a:pt x="1489" y="1841"/>
                      <a:pt x="1496" y="1836"/>
                      <a:pt x="1495" y="1839"/>
                    </a:cubicBezTo>
                    <a:cubicBezTo>
                      <a:pt x="1489" y="1843"/>
                      <a:pt x="1485" y="1846"/>
                      <a:pt x="1481" y="1849"/>
                    </a:cubicBezTo>
                    <a:cubicBezTo>
                      <a:pt x="1477" y="1852"/>
                      <a:pt x="1474" y="1855"/>
                      <a:pt x="1468" y="1858"/>
                    </a:cubicBezTo>
                    <a:cubicBezTo>
                      <a:pt x="1472" y="1856"/>
                      <a:pt x="1472" y="1858"/>
                      <a:pt x="1478" y="1854"/>
                    </a:cubicBezTo>
                    <a:cubicBezTo>
                      <a:pt x="1485" y="1847"/>
                      <a:pt x="1505" y="1834"/>
                      <a:pt x="1506" y="1829"/>
                    </a:cubicBezTo>
                    <a:cubicBezTo>
                      <a:pt x="1511" y="1826"/>
                      <a:pt x="1515" y="1827"/>
                      <a:pt x="1512" y="1829"/>
                    </a:cubicBezTo>
                    <a:cubicBezTo>
                      <a:pt x="1514" y="1829"/>
                      <a:pt x="1516" y="1828"/>
                      <a:pt x="1518" y="1827"/>
                    </a:cubicBezTo>
                    <a:cubicBezTo>
                      <a:pt x="1520" y="1825"/>
                      <a:pt x="1523" y="1824"/>
                      <a:pt x="1525" y="1823"/>
                    </a:cubicBezTo>
                    <a:cubicBezTo>
                      <a:pt x="1529" y="1820"/>
                      <a:pt x="1533" y="1817"/>
                      <a:pt x="1538" y="1814"/>
                    </a:cubicBezTo>
                    <a:cubicBezTo>
                      <a:pt x="1547" y="1808"/>
                      <a:pt x="1555" y="1802"/>
                      <a:pt x="1563" y="1798"/>
                    </a:cubicBezTo>
                    <a:cubicBezTo>
                      <a:pt x="1564" y="1799"/>
                      <a:pt x="1557" y="1804"/>
                      <a:pt x="1556" y="1807"/>
                    </a:cubicBezTo>
                    <a:cubicBezTo>
                      <a:pt x="1569" y="1797"/>
                      <a:pt x="1555" y="1809"/>
                      <a:pt x="1556" y="1810"/>
                    </a:cubicBezTo>
                    <a:cubicBezTo>
                      <a:pt x="1564" y="1802"/>
                      <a:pt x="1581" y="1789"/>
                      <a:pt x="1593" y="1779"/>
                    </a:cubicBezTo>
                    <a:cubicBezTo>
                      <a:pt x="1639" y="1747"/>
                      <a:pt x="1683" y="1705"/>
                      <a:pt x="1721" y="1660"/>
                    </a:cubicBezTo>
                    <a:cubicBezTo>
                      <a:pt x="1759" y="1615"/>
                      <a:pt x="1791" y="1566"/>
                      <a:pt x="1819" y="1521"/>
                    </a:cubicBezTo>
                    <a:cubicBezTo>
                      <a:pt x="1825" y="1507"/>
                      <a:pt x="1833" y="1493"/>
                      <a:pt x="1839" y="1479"/>
                    </a:cubicBezTo>
                    <a:cubicBezTo>
                      <a:pt x="1846" y="1466"/>
                      <a:pt x="1851" y="1453"/>
                      <a:pt x="1856" y="1444"/>
                    </a:cubicBezTo>
                    <a:cubicBezTo>
                      <a:pt x="1857" y="1437"/>
                      <a:pt x="1860" y="1428"/>
                      <a:pt x="1863" y="1419"/>
                    </a:cubicBezTo>
                    <a:cubicBezTo>
                      <a:pt x="1866" y="1410"/>
                      <a:pt x="1870" y="1401"/>
                      <a:pt x="1873" y="1396"/>
                    </a:cubicBezTo>
                    <a:cubicBezTo>
                      <a:pt x="1874" y="1389"/>
                      <a:pt x="1885" y="1359"/>
                      <a:pt x="1888" y="1348"/>
                    </a:cubicBezTo>
                    <a:cubicBezTo>
                      <a:pt x="1884" y="1361"/>
                      <a:pt x="1888" y="1348"/>
                      <a:pt x="1890" y="1346"/>
                    </a:cubicBezTo>
                    <a:cubicBezTo>
                      <a:pt x="1885" y="1364"/>
                      <a:pt x="1879" y="1376"/>
                      <a:pt x="1881" y="1380"/>
                    </a:cubicBezTo>
                    <a:cubicBezTo>
                      <a:pt x="1880" y="1383"/>
                      <a:pt x="1878" y="1385"/>
                      <a:pt x="1877" y="1386"/>
                    </a:cubicBezTo>
                    <a:cubicBezTo>
                      <a:pt x="1878" y="1385"/>
                      <a:pt x="1879" y="1382"/>
                      <a:pt x="1878" y="1382"/>
                    </a:cubicBezTo>
                    <a:cubicBezTo>
                      <a:pt x="1873" y="1395"/>
                      <a:pt x="1883" y="1380"/>
                      <a:pt x="1879" y="1391"/>
                    </a:cubicBezTo>
                    <a:cubicBezTo>
                      <a:pt x="1876" y="1392"/>
                      <a:pt x="1874" y="1406"/>
                      <a:pt x="1871" y="1403"/>
                    </a:cubicBezTo>
                    <a:cubicBezTo>
                      <a:pt x="1874" y="1396"/>
                      <a:pt x="1876" y="1395"/>
                      <a:pt x="1875" y="1392"/>
                    </a:cubicBezTo>
                    <a:cubicBezTo>
                      <a:pt x="1873" y="1397"/>
                      <a:pt x="1871" y="1401"/>
                      <a:pt x="1870" y="1406"/>
                    </a:cubicBezTo>
                    <a:cubicBezTo>
                      <a:pt x="1868" y="1410"/>
                      <a:pt x="1866" y="1414"/>
                      <a:pt x="1865" y="1418"/>
                    </a:cubicBezTo>
                    <a:cubicBezTo>
                      <a:pt x="1862" y="1426"/>
                      <a:pt x="1859" y="1432"/>
                      <a:pt x="1858" y="1437"/>
                    </a:cubicBezTo>
                    <a:cubicBezTo>
                      <a:pt x="1862" y="1431"/>
                      <a:pt x="1866" y="1416"/>
                      <a:pt x="1870" y="1407"/>
                    </a:cubicBezTo>
                    <a:cubicBezTo>
                      <a:pt x="1872" y="1405"/>
                      <a:pt x="1873" y="1406"/>
                      <a:pt x="1875" y="1404"/>
                    </a:cubicBezTo>
                    <a:cubicBezTo>
                      <a:pt x="1880" y="1393"/>
                      <a:pt x="1882" y="1383"/>
                      <a:pt x="1886" y="1377"/>
                    </a:cubicBezTo>
                    <a:cubicBezTo>
                      <a:pt x="1878" y="1406"/>
                      <a:pt x="1877" y="1399"/>
                      <a:pt x="1869" y="1418"/>
                    </a:cubicBezTo>
                    <a:cubicBezTo>
                      <a:pt x="1870" y="1417"/>
                      <a:pt x="1871" y="1416"/>
                      <a:pt x="1870" y="1418"/>
                    </a:cubicBezTo>
                    <a:cubicBezTo>
                      <a:pt x="1865" y="1431"/>
                      <a:pt x="1862" y="1437"/>
                      <a:pt x="1857" y="1449"/>
                    </a:cubicBezTo>
                    <a:cubicBezTo>
                      <a:pt x="1854" y="1453"/>
                      <a:pt x="1845" y="1465"/>
                      <a:pt x="1849" y="1467"/>
                    </a:cubicBezTo>
                    <a:cubicBezTo>
                      <a:pt x="1852" y="1459"/>
                      <a:pt x="1856" y="1449"/>
                      <a:pt x="1860" y="1447"/>
                    </a:cubicBezTo>
                    <a:cubicBezTo>
                      <a:pt x="1868" y="1430"/>
                      <a:pt x="1868" y="1419"/>
                      <a:pt x="1875" y="1408"/>
                    </a:cubicBezTo>
                    <a:cubicBezTo>
                      <a:pt x="1871" y="1417"/>
                      <a:pt x="1870" y="1424"/>
                      <a:pt x="1870" y="1428"/>
                    </a:cubicBezTo>
                    <a:cubicBezTo>
                      <a:pt x="1874" y="1419"/>
                      <a:pt x="1871" y="1420"/>
                      <a:pt x="1875" y="1411"/>
                    </a:cubicBezTo>
                    <a:cubicBezTo>
                      <a:pt x="1876" y="1412"/>
                      <a:pt x="1875" y="1414"/>
                      <a:pt x="1875" y="1415"/>
                    </a:cubicBezTo>
                    <a:cubicBezTo>
                      <a:pt x="1877" y="1410"/>
                      <a:pt x="1879" y="1403"/>
                      <a:pt x="1881" y="1397"/>
                    </a:cubicBezTo>
                    <a:cubicBezTo>
                      <a:pt x="1883" y="1391"/>
                      <a:pt x="1885" y="1386"/>
                      <a:pt x="1887" y="1384"/>
                    </a:cubicBezTo>
                    <a:cubicBezTo>
                      <a:pt x="1885" y="1393"/>
                      <a:pt x="1882" y="1402"/>
                      <a:pt x="1879" y="1409"/>
                    </a:cubicBezTo>
                    <a:cubicBezTo>
                      <a:pt x="1876" y="1417"/>
                      <a:pt x="1874" y="1424"/>
                      <a:pt x="1872" y="1431"/>
                    </a:cubicBezTo>
                    <a:cubicBezTo>
                      <a:pt x="1871" y="1430"/>
                      <a:pt x="1869" y="1430"/>
                      <a:pt x="1870" y="1432"/>
                    </a:cubicBezTo>
                    <a:cubicBezTo>
                      <a:pt x="1870" y="1432"/>
                      <a:pt x="1870" y="1432"/>
                      <a:pt x="1871" y="1433"/>
                    </a:cubicBezTo>
                    <a:cubicBezTo>
                      <a:pt x="1876" y="1424"/>
                      <a:pt x="1878" y="1417"/>
                      <a:pt x="1880" y="1411"/>
                    </a:cubicBezTo>
                    <a:cubicBezTo>
                      <a:pt x="1882" y="1405"/>
                      <a:pt x="1884" y="1400"/>
                      <a:pt x="1888" y="1394"/>
                    </a:cubicBezTo>
                    <a:cubicBezTo>
                      <a:pt x="1886" y="1399"/>
                      <a:pt x="1885" y="1403"/>
                      <a:pt x="1883" y="1407"/>
                    </a:cubicBezTo>
                    <a:cubicBezTo>
                      <a:pt x="1882" y="1412"/>
                      <a:pt x="1880" y="1415"/>
                      <a:pt x="1878" y="1419"/>
                    </a:cubicBezTo>
                    <a:cubicBezTo>
                      <a:pt x="1879" y="1423"/>
                      <a:pt x="1872" y="1444"/>
                      <a:pt x="1866" y="1455"/>
                    </a:cubicBezTo>
                    <a:cubicBezTo>
                      <a:pt x="1874" y="1441"/>
                      <a:pt x="1879" y="1428"/>
                      <a:pt x="1883" y="1415"/>
                    </a:cubicBezTo>
                    <a:cubicBezTo>
                      <a:pt x="1885" y="1409"/>
                      <a:pt x="1886" y="1403"/>
                      <a:pt x="1888" y="1396"/>
                    </a:cubicBezTo>
                    <a:cubicBezTo>
                      <a:pt x="1889" y="1390"/>
                      <a:pt x="1891" y="1384"/>
                      <a:pt x="1893" y="1377"/>
                    </a:cubicBezTo>
                    <a:cubicBezTo>
                      <a:pt x="1896" y="1376"/>
                      <a:pt x="1890" y="1392"/>
                      <a:pt x="1895" y="1384"/>
                    </a:cubicBezTo>
                    <a:cubicBezTo>
                      <a:pt x="1899" y="1370"/>
                      <a:pt x="1904" y="1352"/>
                      <a:pt x="1910" y="1336"/>
                    </a:cubicBezTo>
                    <a:cubicBezTo>
                      <a:pt x="1914" y="1327"/>
                      <a:pt x="1916" y="1319"/>
                      <a:pt x="1919" y="1311"/>
                    </a:cubicBezTo>
                    <a:cubicBezTo>
                      <a:pt x="1921" y="1303"/>
                      <a:pt x="1923" y="1295"/>
                      <a:pt x="1925" y="1288"/>
                    </a:cubicBezTo>
                    <a:cubicBezTo>
                      <a:pt x="1923" y="1301"/>
                      <a:pt x="1920" y="1314"/>
                      <a:pt x="1918" y="1325"/>
                    </a:cubicBezTo>
                    <a:cubicBezTo>
                      <a:pt x="1915" y="1337"/>
                      <a:pt x="1911" y="1347"/>
                      <a:pt x="1907" y="1358"/>
                    </a:cubicBezTo>
                    <a:cubicBezTo>
                      <a:pt x="1905" y="1364"/>
                      <a:pt x="1911" y="1353"/>
                      <a:pt x="1908" y="1360"/>
                    </a:cubicBezTo>
                    <a:cubicBezTo>
                      <a:pt x="1905" y="1369"/>
                      <a:pt x="1900" y="1381"/>
                      <a:pt x="1895" y="1396"/>
                    </a:cubicBezTo>
                    <a:cubicBezTo>
                      <a:pt x="1891" y="1410"/>
                      <a:pt x="1885" y="1425"/>
                      <a:pt x="1880" y="1438"/>
                    </a:cubicBezTo>
                    <a:cubicBezTo>
                      <a:pt x="1880" y="1437"/>
                      <a:pt x="1880" y="1435"/>
                      <a:pt x="1879" y="1438"/>
                    </a:cubicBezTo>
                    <a:cubicBezTo>
                      <a:pt x="1877" y="1452"/>
                      <a:pt x="1863" y="1474"/>
                      <a:pt x="1858" y="1487"/>
                    </a:cubicBezTo>
                    <a:cubicBezTo>
                      <a:pt x="1859" y="1486"/>
                      <a:pt x="1860" y="1483"/>
                      <a:pt x="1860" y="1484"/>
                    </a:cubicBezTo>
                    <a:cubicBezTo>
                      <a:pt x="1857" y="1491"/>
                      <a:pt x="1852" y="1499"/>
                      <a:pt x="1848" y="1507"/>
                    </a:cubicBezTo>
                    <a:cubicBezTo>
                      <a:pt x="1843" y="1515"/>
                      <a:pt x="1838" y="1524"/>
                      <a:pt x="1834" y="1533"/>
                    </a:cubicBezTo>
                    <a:cubicBezTo>
                      <a:pt x="1829" y="1541"/>
                      <a:pt x="1824" y="1549"/>
                      <a:pt x="1820" y="1557"/>
                    </a:cubicBezTo>
                    <a:cubicBezTo>
                      <a:pt x="1817" y="1561"/>
                      <a:pt x="1815" y="1565"/>
                      <a:pt x="1813" y="1569"/>
                    </a:cubicBezTo>
                    <a:cubicBezTo>
                      <a:pt x="1811" y="1573"/>
                      <a:pt x="1809" y="1577"/>
                      <a:pt x="1807" y="1580"/>
                    </a:cubicBezTo>
                    <a:cubicBezTo>
                      <a:pt x="1805" y="1579"/>
                      <a:pt x="1805" y="1579"/>
                      <a:pt x="1805" y="1579"/>
                    </a:cubicBezTo>
                    <a:cubicBezTo>
                      <a:pt x="1788" y="1610"/>
                      <a:pt x="1759" y="1652"/>
                      <a:pt x="1730" y="1681"/>
                    </a:cubicBezTo>
                    <a:cubicBezTo>
                      <a:pt x="1732" y="1681"/>
                      <a:pt x="1730" y="1683"/>
                      <a:pt x="1727" y="1687"/>
                    </a:cubicBezTo>
                    <a:cubicBezTo>
                      <a:pt x="1723" y="1691"/>
                      <a:pt x="1719" y="1696"/>
                      <a:pt x="1714" y="1701"/>
                    </a:cubicBezTo>
                    <a:cubicBezTo>
                      <a:pt x="1710" y="1705"/>
                      <a:pt x="1706" y="1710"/>
                      <a:pt x="1701" y="1714"/>
                    </a:cubicBezTo>
                    <a:cubicBezTo>
                      <a:pt x="1693" y="1723"/>
                      <a:pt x="1684" y="1733"/>
                      <a:pt x="1674" y="1742"/>
                    </a:cubicBezTo>
                    <a:cubicBezTo>
                      <a:pt x="1665" y="1751"/>
                      <a:pt x="1655" y="1760"/>
                      <a:pt x="1646" y="1769"/>
                    </a:cubicBezTo>
                    <a:cubicBezTo>
                      <a:pt x="1636" y="1778"/>
                      <a:pt x="1626" y="1786"/>
                      <a:pt x="1616" y="1795"/>
                    </a:cubicBezTo>
                    <a:cubicBezTo>
                      <a:pt x="1576" y="1828"/>
                      <a:pt x="1534" y="1858"/>
                      <a:pt x="1493" y="1880"/>
                    </a:cubicBezTo>
                    <a:cubicBezTo>
                      <a:pt x="1496" y="1878"/>
                      <a:pt x="1500" y="1876"/>
                      <a:pt x="1500" y="1878"/>
                    </a:cubicBezTo>
                    <a:cubicBezTo>
                      <a:pt x="1490" y="1882"/>
                      <a:pt x="1481" y="1887"/>
                      <a:pt x="1472" y="1891"/>
                    </a:cubicBezTo>
                    <a:cubicBezTo>
                      <a:pt x="1467" y="1894"/>
                      <a:pt x="1463" y="1896"/>
                      <a:pt x="1458" y="1898"/>
                    </a:cubicBezTo>
                    <a:cubicBezTo>
                      <a:pt x="1454" y="1900"/>
                      <a:pt x="1449" y="1902"/>
                      <a:pt x="1445" y="1904"/>
                    </a:cubicBezTo>
                    <a:cubicBezTo>
                      <a:pt x="1436" y="1909"/>
                      <a:pt x="1428" y="1913"/>
                      <a:pt x="1419" y="1917"/>
                    </a:cubicBezTo>
                    <a:cubicBezTo>
                      <a:pt x="1410" y="1921"/>
                      <a:pt x="1401" y="1925"/>
                      <a:pt x="1392" y="1929"/>
                    </a:cubicBezTo>
                    <a:cubicBezTo>
                      <a:pt x="1388" y="1930"/>
                      <a:pt x="1385" y="1930"/>
                      <a:pt x="1381" y="1931"/>
                    </a:cubicBezTo>
                    <a:cubicBezTo>
                      <a:pt x="1382" y="1933"/>
                      <a:pt x="1384" y="1930"/>
                      <a:pt x="1386" y="1932"/>
                    </a:cubicBezTo>
                    <a:cubicBezTo>
                      <a:pt x="1382" y="1933"/>
                      <a:pt x="1377" y="1935"/>
                      <a:pt x="1373" y="1936"/>
                    </a:cubicBezTo>
                    <a:cubicBezTo>
                      <a:pt x="1368" y="1938"/>
                      <a:pt x="1363" y="1940"/>
                      <a:pt x="1357" y="1941"/>
                    </a:cubicBezTo>
                    <a:cubicBezTo>
                      <a:pt x="1347" y="1945"/>
                      <a:pt x="1337" y="1949"/>
                      <a:pt x="1328" y="1953"/>
                    </a:cubicBezTo>
                    <a:cubicBezTo>
                      <a:pt x="1328" y="1951"/>
                      <a:pt x="1328" y="1951"/>
                      <a:pt x="1328" y="1951"/>
                    </a:cubicBezTo>
                    <a:cubicBezTo>
                      <a:pt x="1315" y="1958"/>
                      <a:pt x="1297" y="1964"/>
                      <a:pt x="1284" y="1966"/>
                    </a:cubicBezTo>
                    <a:cubicBezTo>
                      <a:pt x="1287" y="1965"/>
                      <a:pt x="1287" y="1966"/>
                      <a:pt x="1287" y="1967"/>
                    </a:cubicBezTo>
                    <a:cubicBezTo>
                      <a:pt x="1276" y="1970"/>
                      <a:pt x="1266" y="1973"/>
                      <a:pt x="1265" y="1972"/>
                    </a:cubicBezTo>
                    <a:cubicBezTo>
                      <a:pt x="1259" y="1974"/>
                      <a:pt x="1251" y="1975"/>
                      <a:pt x="1246" y="1975"/>
                    </a:cubicBezTo>
                    <a:cubicBezTo>
                      <a:pt x="1238" y="1977"/>
                      <a:pt x="1247" y="1977"/>
                      <a:pt x="1243" y="1979"/>
                    </a:cubicBezTo>
                    <a:cubicBezTo>
                      <a:pt x="1200" y="1987"/>
                      <a:pt x="1149" y="1995"/>
                      <a:pt x="1097" y="1999"/>
                    </a:cubicBezTo>
                    <a:cubicBezTo>
                      <a:pt x="1044" y="2004"/>
                      <a:pt x="990" y="2003"/>
                      <a:pt x="942" y="1999"/>
                    </a:cubicBezTo>
                    <a:cubicBezTo>
                      <a:pt x="1020" y="2007"/>
                      <a:pt x="1100" y="2005"/>
                      <a:pt x="1180" y="1991"/>
                    </a:cubicBezTo>
                    <a:cubicBezTo>
                      <a:pt x="1180" y="1992"/>
                      <a:pt x="1195" y="1988"/>
                      <a:pt x="1192" y="1990"/>
                    </a:cubicBezTo>
                    <a:cubicBezTo>
                      <a:pt x="1202" y="1988"/>
                      <a:pt x="1214" y="1985"/>
                      <a:pt x="1226" y="1983"/>
                    </a:cubicBezTo>
                    <a:cubicBezTo>
                      <a:pt x="1232" y="1982"/>
                      <a:pt x="1238" y="1981"/>
                      <a:pt x="1245" y="1979"/>
                    </a:cubicBezTo>
                    <a:cubicBezTo>
                      <a:pt x="1251" y="1978"/>
                      <a:pt x="1257" y="1977"/>
                      <a:pt x="1263" y="1975"/>
                    </a:cubicBezTo>
                    <a:cubicBezTo>
                      <a:pt x="1288" y="1970"/>
                      <a:pt x="1312" y="1962"/>
                      <a:pt x="1331" y="1955"/>
                    </a:cubicBezTo>
                    <a:cubicBezTo>
                      <a:pt x="1332" y="1955"/>
                      <a:pt x="1332" y="1956"/>
                      <a:pt x="1334" y="1955"/>
                    </a:cubicBezTo>
                    <a:cubicBezTo>
                      <a:pt x="1332" y="1954"/>
                      <a:pt x="1338" y="1952"/>
                      <a:pt x="1342" y="1950"/>
                    </a:cubicBezTo>
                    <a:cubicBezTo>
                      <a:pt x="1347" y="1950"/>
                      <a:pt x="1362" y="1942"/>
                      <a:pt x="1373" y="1941"/>
                    </a:cubicBezTo>
                    <a:cubicBezTo>
                      <a:pt x="1375" y="1938"/>
                      <a:pt x="1402" y="1929"/>
                      <a:pt x="1407" y="1927"/>
                    </a:cubicBezTo>
                    <a:cubicBezTo>
                      <a:pt x="1409" y="1926"/>
                      <a:pt x="1408" y="1925"/>
                      <a:pt x="1412" y="1923"/>
                    </a:cubicBezTo>
                    <a:cubicBezTo>
                      <a:pt x="1414" y="1923"/>
                      <a:pt x="1416" y="1922"/>
                      <a:pt x="1419" y="1921"/>
                    </a:cubicBezTo>
                    <a:cubicBezTo>
                      <a:pt x="1422" y="1919"/>
                      <a:pt x="1425" y="1918"/>
                      <a:pt x="1428" y="1917"/>
                    </a:cubicBezTo>
                    <a:cubicBezTo>
                      <a:pt x="1433" y="1912"/>
                      <a:pt x="1444" y="1908"/>
                      <a:pt x="1454" y="1903"/>
                    </a:cubicBezTo>
                    <a:cubicBezTo>
                      <a:pt x="1457" y="1905"/>
                      <a:pt x="1469" y="1897"/>
                      <a:pt x="1479" y="1891"/>
                    </a:cubicBezTo>
                    <a:cubicBezTo>
                      <a:pt x="1483" y="1888"/>
                      <a:pt x="1476" y="1892"/>
                      <a:pt x="1480" y="1889"/>
                    </a:cubicBezTo>
                    <a:cubicBezTo>
                      <a:pt x="1532" y="1862"/>
                      <a:pt x="1578" y="1830"/>
                      <a:pt x="1629" y="1791"/>
                    </a:cubicBezTo>
                    <a:cubicBezTo>
                      <a:pt x="1627" y="1792"/>
                      <a:pt x="1625" y="1793"/>
                      <a:pt x="1625" y="1794"/>
                    </a:cubicBezTo>
                    <a:cubicBezTo>
                      <a:pt x="1631" y="1790"/>
                      <a:pt x="1628" y="1790"/>
                      <a:pt x="1633" y="1786"/>
                    </a:cubicBezTo>
                    <a:cubicBezTo>
                      <a:pt x="1634" y="1787"/>
                      <a:pt x="1637" y="1784"/>
                      <a:pt x="1635" y="1787"/>
                    </a:cubicBezTo>
                    <a:cubicBezTo>
                      <a:pt x="1639" y="1783"/>
                      <a:pt x="1644" y="1780"/>
                      <a:pt x="1649" y="1775"/>
                    </a:cubicBezTo>
                    <a:cubicBezTo>
                      <a:pt x="1654" y="1771"/>
                      <a:pt x="1658" y="1767"/>
                      <a:pt x="1663" y="1763"/>
                    </a:cubicBezTo>
                    <a:cubicBezTo>
                      <a:pt x="1664" y="1761"/>
                      <a:pt x="1659" y="1765"/>
                      <a:pt x="1658" y="1765"/>
                    </a:cubicBezTo>
                    <a:cubicBezTo>
                      <a:pt x="1662" y="1762"/>
                      <a:pt x="1661" y="1761"/>
                      <a:pt x="1666" y="1757"/>
                    </a:cubicBezTo>
                    <a:cubicBezTo>
                      <a:pt x="1667" y="1758"/>
                      <a:pt x="1662" y="1762"/>
                      <a:pt x="1664" y="1762"/>
                    </a:cubicBezTo>
                    <a:cubicBezTo>
                      <a:pt x="1673" y="1755"/>
                      <a:pt x="1669" y="1755"/>
                      <a:pt x="1677" y="1748"/>
                    </a:cubicBezTo>
                    <a:cubicBezTo>
                      <a:pt x="1678" y="1751"/>
                      <a:pt x="1686" y="1741"/>
                      <a:pt x="1692" y="1737"/>
                    </a:cubicBezTo>
                    <a:cubicBezTo>
                      <a:pt x="1693" y="1732"/>
                      <a:pt x="1694" y="1732"/>
                      <a:pt x="1692" y="1732"/>
                    </a:cubicBezTo>
                    <a:cubicBezTo>
                      <a:pt x="1697" y="1728"/>
                      <a:pt x="1701" y="1725"/>
                      <a:pt x="1702" y="1722"/>
                    </a:cubicBezTo>
                    <a:cubicBezTo>
                      <a:pt x="1703" y="1723"/>
                      <a:pt x="1703" y="1723"/>
                      <a:pt x="1703" y="1723"/>
                    </a:cubicBezTo>
                    <a:cubicBezTo>
                      <a:pt x="1704" y="1721"/>
                      <a:pt x="1708" y="1717"/>
                      <a:pt x="1711" y="1712"/>
                    </a:cubicBezTo>
                    <a:cubicBezTo>
                      <a:pt x="1715" y="1708"/>
                      <a:pt x="1718" y="1704"/>
                      <a:pt x="1720" y="1704"/>
                    </a:cubicBezTo>
                    <a:cubicBezTo>
                      <a:pt x="1716" y="1708"/>
                      <a:pt x="1714" y="1712"/>
                      <a:pt x="1710" y="1716"/>
                    </a:cubicBezTo>
                    <a:cubicBezTo>
                      <a:pt x="1707" y="1720"/>
                      <a:pt x="1703" y="1724"/>
                      <a:pt x="1698" y="1728"/>
                    </a:cubicBezTo>
                    <a:cubicBezTo>
                      <a:pt x="1699" y="1728"/>
                      <a:pt x="1701" y="1726"/>
                      <a:pt x="1705" y="1723"/>
                    </a:cubicBezTo>
                    <a:cubicBezTo>
                      <a:pt x="1708" y="1720"/>
                      <a:pt x="1712" y="1716"/>
                      <a:pt x="1716" y="1711"/>
                    </a:cubicBezTo>
                    <a:cubicBezTo>
                      <a:pt x="1724" y="1702"/>
                      <a:pt x="1732" y="1693"/>
                      <a:pt x="1736" y="1691"/>
                    </a:cubicBezTo>
                    <a:cubicBezTo>
                      <a:pt x="1728" y="1701"/>
                      <a:pt x="1720" y="1710"/>
                      <a:pt x="1712" y="1718"/>
                    </a:cubicBezTo>
                    <a:cubicBezTo>
                      <a:pt x="1704" y="1726"/>
                      <a:pt x="1696" y="1734"/>
                      <a:pt x="1688" y="1742"/>
                    </a:cubicBezTo>
                    <a:cubicBezTo>
                      <a:pt x="1680" y="1750"/>
                      <a:pt x="1671" y="1758"/>
                      <a:pt x="1663" y="1766"/>
                    </a:cubicBezTo>
                    <a:cubicBezTo>
                      <a:pt x="1658" y="1770"/>
                      <a:pt x="1654" y="1774"/>
                      <a:pt x="1649" y="1778"/>
                    </a:cubicBezTo>
                    <a:cubicBezTo>
                      <a:pt x="1644" y="1782"/>
                      <a:pt x="1639" y="1786"/>
                      <a:pt x="1634" y="1790"/>
                    </a:cubicBezTo>
                    <a:cubicBezTo>
                      <a:pt x="1634" y="1791"/>
                      <a:pt x="1638" y="1789"/>
                      <a:pt x="1635" y="1791"/>
                    </a:cubicBezTo>
                    <a:cubicBezTo>
                      <a:pt x="1632" y="1793"/>
                      <a:pt x="1626" y="1800"/>
                      <a:pt x="1624" y="1800"/>
                    </a:cubicBezTo>
                    <a:cubicBezTo>
                      <a:pt x="1626" y="1797"/>
                      <a:pt x="1633" y="1794"/>
                      <a:pt x="1631" y="1793"/>
                    </a:cubicBezTo>
                    <a:cubicBezTo>
                      <a:pt x="1626" y="1796"/>
                      <a:pt x="1620" y="1802"/>
                      <a:pt x="1614" y="1807"/>
                    </a:cubicBezTo>
                    <a:cubicBezTo>
                      <a:pt x="1608" y="1811"/>
                      <a:pt x="1603" y="1816"/>
                      <a:pt x="1601" y="1818"/>
                    </a:cubicBezTo>
                    <a:cubicBezTo>
                      <a:pt x="1604" y="1815"/>
                      <a:pt x="1614" y="1810"/>
                      <a:pt x="1608" y="1815"/>
                    </a:cubicBezTo>
                    <a:cubicBezTo>
                      <a:pt x="1574" y="1839"/>
                      <a:pt x="1534" y="1867"/>
                      <a:pt x="1502" y="1885"/>
                    </a:cubicBezTo>
                    <a:cubicBezTo>
                      <a:pt x="1456" y="1911"/>
                      <a:pt x="1407" y="1933"/>
                      <a:pt x="1353" y="1952"/>
                    </a:cubicBezTo>
                    <a:cubicBezTo>
                      <a:pt x="1352" y="1951"/>
                      <a:pt x="1352" y="1951"/>
                      <a:pt x="1352" y="1951"/>
                    </a:cubicBezTo>
                    <a:cubicBezTo>
                      <a:pt x="1333" y="1961"/>
                      <a:pt x="1314" y="1963"/>
                      <a:pt x="1298" y="1971"/>
                    </a:cubicBezTo>
                    <a:cubicBezTo>
                      <a:pt x="1295" y="1971"/>
                      <a:pt x="1292" y="1972"/>
                      <a:pt x="1290" y="1973"/>
                    </a:cubicBezTo>
                    <a:cubicBezTo>
                      <a:pt x="1287" y="1973"/>
                      <a:pt x="1285" y="1973"/>
                      <a:pt x="1284" y="1972"/>
                    </a:cubicBezTo>
                    <a:cubicBezTo>
                      <a:pt x="1280" y="1973"/>
                      <a:pt x="1271" y="1975"/>
                      <a:pt x="1271" y="1976"/>
                    </a:cubicBezTo>
                    <a:cubicBezTo>
                      <a:pt x="1281" y="1973"/>
                      <a:pt x="1286" y="1973"/>
                      <a:pt x="1287" y="1975"/>
                    </a:cubicBezTo>
                    <a:cubicBezTo>
                      <a:pt x="1275" y="1978"/>
                      <a:pt x="1242" y="1987"/>
                      <a:pt x="1227" y="1988"/>
                    </a:cubicBezTo>
                    <a:cubicBezTo>
                      <a:pt x="1221" y="1990"/>
                      <a:pt x="1216" y="1991"/>
                      <a:pt x="1209" y="1993"/>
                    </a:cubicBezTo>
                    <a:cubicBezTo>
                      <a:pt x="1203" y="1994"/>
                      <a:pt x="1196" y="1996"/>
                      <a:pt x="1190" y="1997"/>
                    </a:cubicBezTo>
                    <a:cubicBezTo>
                      <a:pt x="1177" y="1999"/>
                      <a:pt x="1164" y="2001"/>
                      <a:pt x="1154" y="2003"/>
                    </a:cubicBezTo>
                    <a:cubicBezTo>
                      <a:pt x="1168" y="2003"/>
                      <a:pt x="1198" y="1995"/>
                      <a:pt x="1201" y="1999"/>
                    </a:cubicBezTo>
                    <a:cubicBezTo>
                      <a:pt x="1186" y="2000"/>
                      <a:pt x="1176" y="2006"/>
                      <a:pt x="1160" y="2006"/>
                    </a:cubicBezTo>
                    <a:cubicBezTo>
                      <a:pt x="1161" y="2008"/>
                      <a:pt x="1155" y="2009"/>
                      <a:pt x="1146" y="2009"/>
                    </a:cubicBezTo>
                    <a:cubicBezTo>
                      <a:pt x="1136" y="2014"/>
                      <a:pt x="1100" y="2014"/>
                      <a:pt x="1082" y="2018"/>
                    </a:cubicBezTo>
                    <a:cubicBezTo>
                      <a:pt x="1076" y="2017"/>
                      <a:pt x="1068" y="2016"/>
                      <a:pt x="1060" y="2016"/>
                    </a:cubicBezTo>
                    <a:cubicBezTo>
                      <a:pt x="1059" y="2018"/>
                      <a:pt x="1069" y="2016"/>
                      <a:pt x="1063" y="2018"/>
                    </a:cubicBezTo>
                    <a:cubicBezTo>
                      <a:pt x="1067" y="2018"/>
                      <a:pt x="1077" y="2017"/>
                      <a:pt x="1077" y="2018"/>
                    </a:cubicBezTo>
                    <a:cubicBezTo>
                      <a:pt x="1052" y="2020"/>
                      <a:pt x="1030" y="2020"/>
                      <a:pt x="1009" y="2021"/>
                    </a:cubicBezTo>
                    <a:cubicBezTo>
                      <a:pt x="999" y="2021"/>
                      <a:pt x="989" y="2020"/>
                      <a:pt x="978" y="2020"/>
                    </a:cubicBezTo>
                    <a:cubicBezTo>
                      <a:pt x="968" y="2020"/>
                      <a:pt x="957" y="2020"/>
                      <a:pt x="946" y="2019"/>
                    </a:cubicBezTo>
                    <a:cubicBezTo>
                      <a:pt x="947" y="2024"/>
                      <a:pt x="921" y="2017"/>
                      <a:pt x="914" y="2018"/>
                    </a:cubicBezTo>
                    <a:cubicBezTo>
                      <a:pt x="919" y="2019"/>
                      <a:pt x="914" y="2019"/>
                      <a:pt x="907" y="2018"/>
                    </a:cubicBezTo>
                    <a:cubicBezTo>
                      <a:pt x="900" y="2017"/>
                      <a:pt x="890" y="2015"/>
                      <a:pt x="886" y="2014"/>
                    </a:cubicBezTo>
                    <a:cubicBezTo>
                      <a:pt x="864" y="2012"/>
                      <a:pt x="841" y="2008"/>
                      <a:pt x="830" y="2007"/>
                    </a:cubicBezTo>
                    <a:cubicBezTo>
                      <a:pt x="840" y="2012"/>
                      <a:pt x="853" y="2011"/>
                      <a:pt x="867" y="2015"/>
                    </a:cubicBezTo>
                    <a:cubicBezTo>
                      <a:pt x="866" y="2016"/>
                      <a:pt x="864" y="2017"/>
                      <a:pt x="859" y="2016"/>
                    </a:cubicBezTo>
                    <a:cubicBezTo>
                      <a:pt x="858" y="2015"/>
                      <a:pt x="844" y="2013"/>
                      <a:pt x="845" y="2015"/>
                    </a:cubicBezTo>
                    <a:cubicBezTo>
                      <a:pt x="852" y="2016"/>
                      <a:pt x="857" y="2017"/>
                      <a:pt x="861" y="2018"/>
                    </a:cubicBezTo>
                    <a:cubicBezTo>
                      <a:pt x="866" y="2019"/>
                      <a:pt x="870" y="2020"/>
                      <a:pt x="876" y="2022"/>
                    </a:cubicBezTo>
                    <a:cubicBezTo>
                      <a:pt x="862" y="2021"/>
                      <a:pt x="843" y="2021"/>
                      <a:pt x="829" y="2015"/>
                    </a:cubicBezTo>
                    <a:cubicBezTo>
                      <a:pt x="824" y="2015"/>
                      <a:pt x="817" y="2014"/>
                      <a:pt x="809" y="2012"/>
                    </a:cubicBezTo>
                    <a:cubicBezTo>
                      <a:pt x="801" y="2010"/>
                      <a:pt x="792" y="2008"/>
                      <a:pt x="782" y="2006"/>
                    </a:cubicBezTo>
                    <a:cubicBezTo>
                      <a:pt x="784" y="2008"/>
                      <a:pt x="779" y="2007"/>
                      <a:pt x="772" y="2006"/>
                    </a:cubicBezTo>
                    <a:cubicBezTo>
                      <a:pt x="766" y="2004"/>
                      <a:pt x="757" y="2001"/>
                      <a:pt x="749" y="1999"/>
                    </a:cubicBezTo>
                    <a:cubicBezTo>
                      <a:pt x="738" y="1998"/>
                      <a:pt x="748" y="2003"/>
                      <a:pt x="730" y="1998"/>
                    </a:cubicBezTo>
                    <a:cubicBezTo>
                      <a:pt x="736" y="2001"/>
                      <a:pt x="741" y="2001"/>
                      <a:pt x="744" y="2003"/>
                    </a:cubicBezTo>
                    <a:cubicBezTo>
                      <a:pt x="739" y="2004"/>
                      <a:pt x="734" y="2005"/>
                      <a:pt x="717" y="2000"/>
                    </a:cubicBezTo>
                    <a:cubicBezTo>
                      <a:pt x="718" y="1999"/>
                      <a:pt x="721" y="2000"/>
                      <a:pt x="722" y="1999"/>
                    </a:cubicBezTo>
                    <a:cubicBezTo>
                      <a:pt x="710" y="1996"/>
                      <a:pt x="697" y="1992"/>
                      <a:pt x="694" y="1993"/>
                    </a:cubicBezTo>
                    <a:cubicBezTo>
                      <a:pt x="684" y="1988"/>
                      <a:pt x="686" y="1990"/>
                      <a:pt x="678" y="1987"/>
                    </a:cubicBezTo>
                    <a:cubicBezTo>
                      <a:pt x="666" y="1984"/>
                      <a:pt x="649" y="1974"/>
                      <a:pt x="642" y="1975"/>
                    </a:cubicBezTo>
                    <a:cubicBezTo>
                      <a:pt x="650" y="1979"/>
                      <a:pt x="662" y="1982"/>
                      <a:pt x="664" y="1986"/>
                    </a:cubicBezTo>
                    <a:cubicBezTo>
                      <a:pt x="655" y="1984"/>
                      <a:pt x="649" y="1978"/>
                      <a:pt x="648" y="1980"/>
                    </a:cubicBezTo>
                    <a:cubicBezTo>
                      <a:pt x="654" y="1984"/>
                      <a:pt x="676" y="1991"/>
                      <a:pt x="676" y="1994"/>
                    </a:cubicBezTo>
                    <a:cubicBezTo>
                      <a:pt x="672" y="1992"/>
                      <a:pt x="667" y="1990"/>
                      <a:pt x="663" y="1988"/>
                    </a:cubicBezTo>
                    <a:cubicBezTo>
                      <a:pt x="662" y="1990"/>
                      <a:pt x="674" y="1995"/>
                      <a:pt x="666" y="1993"/>
                    </a:cubicBezTo>
                    <a:cubicBezTo>
                      <a:pt x="670" y="1994"/>
                      <a:pt x="678" y="1998"/>
                      <a:pt x="678" y="1997"/>
                    </a:cubicBezTo>
                    <a:cubicBezTo>
                      <a:pt x="673" y="1995"/>
                      <a:pt x="671" y="1994"/>
                      <a:pt x="671" y="1993"/>
                    </a:cubicBezTo>
                    <a:cubicBezTo>
                      <a:pt x="677" y="1995"/>
                      <a:pt x="690" y="2000"/>
                      <a:pt x="699" y="2003"/>
                    </a:cubicBezTo>
                    <a:cubicBezTo>
                      <a:pt x="695" y="2003"/>
                      <a:pt x="689" y="2001"/>
                      <a:pt x="683" y="1999"/>
                    </a:cubicBezTo>
                    <a:cubicBezTo>
                      <a:pt x="676" y="1998"/>
                      <a:pt x="669" y="1996"/>
                      <a:pt x="662" y="1993"/>
                    </a:cubicBezTo>
                    <a:cubicBezTo>
                      <a:pt x="649" y="1988"/>
                      <a:pt x="635" y="1982"/>
                      <a:pt x="625" y="1978"/>
                    </a:cubicBezTo>
                    <a:cubicBezTo>
                      <a:pt x="623" y="1978"/>
                      <a:pt x="622" y="1978"/>
                      <a:pt x="618" y="1977"/>
                    </a:cubicBezTo>
                    <a:cubicBezTo>
                      <a:pt x="623" y="1980"/>
                      <a:pt x="628" y="1982"/>
                      <a:pt x="631" y="1983"/>
                    </a:cubicBezTo>
                    <a:cubicBezTo>
                      <a:pt x="633" y="1983"/>
                      <a:pt x="633" y="1983"/>
                      <a:pt x="627" y="1980"/>
                    </a:cubicBezTo>
                    <a:cubicBezTo>
                      <a:pt x="636" y="1983"/>
                      <a:pt x="637" y="1985"/>
                      <a:pt x="640" y="1988"/>
                    </a:cubicBezTo>
                    <a:cubicBezTo>
                      <a:pt x="623" y="1983"/>
                      <a:pt x="627" y="1982"/>
                      <a:pt x="613" y="1976"/>
                    </a:cubicBezTo>
                    <a:cubicBezTo>
                      <a:pt x="621" y="1980"/>
                      <a:pt x="624" y="1982"/>
                      <a:pt x="616" y="1981"/>
                    </a:cubicBezTo>
                    <a:close/>
                    <a:moveTo>
                      <a:pt x="1627" y="1614"/>
                    </a:moveTo>
                    <a:cubicBezTo>
                      <a:pt x="1627" y="1612"/>
                      <a:pt x="1631" y="1609"/>
                      <a:pt x="1634" y="1607"/>
                    </a:cubicBezTo>
                    <a:cubicBezTo>
                      <a:pt x="1634" y="1608"/>
                      <a:pt x="1628" y="1614"/>
                      <a:pt x="1627" y="1614"/>
                    </a:cubicBezTo>
                    <a:close/>
                    <a:moveTo>
                      <a:pt x="1783" y="1352"/>
                    </a:moveTo>
                    <a:cubicBezTo>
                      <a:pt x="1783" y="1349"/>
                      <a:pt x="1785" y="1341"/>
                      <a:pt x="1787" y="1335"/>
                    </a:cubicBezTo>
                    <a:cubicBezTo>
                      <a:pt x="1787" y="1336"/>
                      <a:pt x="1787" y="1337"/>
                      <a:pt x="1788" y="1337"/>
                    </a:cubicBezTo>
                    <a:cubicBezTo>
                      <a:pt x="1786" y="1342"/>
                      <a:pt x="1785" y="1346"/>
                      <a:pt x="1785" y="1348"/>
                    </a:cubicBezTo>
                    <a:cubicBezTo>
                      <a:pt x="1784" y="1350"/>
                      <a:pt x="1783" y="1349"/>
                      <a:pt x="1783" y="1352"/>
                    </a:cubicBezTo>
                    <a:close/>
                    <a:moveTo>
                      <a:pt x="1678" y="647"/>
                    </a:moveTo>
                    <a:cubicBezTo>
                      <a:pt x="1679" y="647"/>
                      <a:pt x="1678" y="645"/>
                      <a:pt x="1677" y="643"/>
                    </a:cubicBezTo>
                    <a:cubicBezTo>
                      <a:pt x="1678" y="643"/>
                      <a:pt x="1681" y="646"/>
                      <a:pt x="1684" y="650"/>
                    </a:cubicBezTo>
                    <a:cubicBezTo>
                      <a:pt x="1681" y="648"/>
                      <a:pt x="1683" y="652"/>
                      <a:pt x="1681" y="650"/>
                    </a:cubicBezTo>
                    <a:cubicBezTo>
                      <a:pt x="1683" y="653"/>
                      <a:pt x="1688" y="659"/>
                      <a:pt x="1685" y="658"/>
                    </a:cubicBezTo>
                    <a:cubicBezTo>
                      <a:pt x="1684" y="656"/>
                      <a:pt x="1681" y="651"/>
                      <a:pt x="1678" y="647"/>
                    </a:cubicBezTo>
                    <a:close/>
                    <a:moveTo>
                      <a:pt x="630" y="332"/>
                    </a:moveTo>
                    <a:cubicBezTo>
                      <a:pt x="631" y="334"/>
                      <a:pt x="627" y="334"/>
                      <a:pt x="623" y="337"/>
                    </a:cubicBezTo>
                    <a:cubicBezTo>
                      <a:pt x="622" y="335"/>
                      <a:pt x="622" y="335"/>
                      <a:pt x="622" y="335"/>
                    </a:cubicBezTo>
                    <a:cubicBezTo>
                      <a:pt x="626" y="333"/>
                      <a:pt x="627" y="333"/>
                      <a:pt x="630" y="332"/>
                    </a:cubicBezTo>
                    <a:cubicBezTo>
                      <a:pt x="629" y="333"/>
                      <a:pt x="628" y="334"/>
                      <a:pt x="630" y="332"/>
                    </a:cubicBezTo>
                    <a:close/>
                    <a:moveTo>
                      <a:pt x="323" y="295"/>
                    </a:moveTo>
                    <a:cubicBezTo>
                      <a:pt x="313" y="302"/>
                      <a:pt x="304" y="315"/>
                      <a:pt x="300" y="315"/>
                    </a:cubicBezTo>
                    <a:cubicBezTo>
                      <a:pt x="304" y="310"/>
                      <a:pt x="320" y="294"/>
                      <a:pt x="323" y="295"/>
                    </a:cubicBezTo>
                    <a:close/>
                    <a:moveTo>
                      <a:pt x="2065" y="1137"/>
                    </a:moveTo>
                    <a:cubicBezTo>
                      <a:pt x="2065" y="1131"/>
                      <a:pt x="2066" y="1125"/>
                      <a:pt x="2066" y="1118"/>
                    </a:cubicBezTo>
                    <a:cubicBezTo>
                      <a:pt x="2066" y="1112"/>
                      <a:pt x="2067" y="1105"/>
                      <a:pt x="2067" y="1097"/>
                    </a:cubicBezTo>
                    <a:cubicBezTo>
                      <a:pt x="2067" y="1100"/>
                      <a:pt x="2067" y="1104"/>
                      <a:pt x="2067" y="1107"/>
                    </a:cubicBezTo>
                    <a:cubicBezTo>
                      <a:pt x="2067" y="1110"/>
                      <a:pt x="2067" y="1114"/>
                      <a:pt x="2067" y="1117"/>
                    </a:cubicBezTo>
                    <a:cubicBezTo>
                      <a:pt x="2067" y="1124"/>
                      <a:pt x="2066" y="1131"/>
                      <a:pt x="2065" y="1137"/>
                    </a:cubicBezTo>
                    <a:close/>
                    <a:moveTo>
                      <a:pt x="642" y="1988"/>
                    </a:moveTo>
                    <a:cubicBezTo>
                      <a:pt x="643" y="1987"/>
                      <a:pt x="649" y="1990"/>
                      <a:pt x="648" y="1988"/>
                    </a:cubicBezTo>
                    <a:cubicBezTo>
                      <a:pt x="655" y="1991"/>
                      <a:pt x="655" y="1992"/>
                      <a:pt x="663" y="1995"/>
                    </a:cubicBezTo>
                    <a:cubicBezTo>
                      <a:pt x="663" y="1995"/>
                      <a:pt x="659" y="1994"/>
                      <a:pt x="656" y="1993"/>
                    </a:cubicBezTo>
                    <a:cubicBezTo>
                      <a:pt x="656" y="1993"/>
                      <a:pt x="656" y="1994"/>
                      <a:pt x="658" y="1995"/>
                    </a:cubicBezTo>
                    <a:cubicBezTo>
                      <a:pt x="656" y="1995"/>
                      <a:pt x="644" y="1989"/>
                      <a:pt x="642" y="1988"/>
                    </a:cubicBezTo>
                    <a:close/>
                    <a:moveTo>
                      <a:pt x="746" y="2005"/>
                    </a:moveTo>
                    <a:cubicBezTo>
                      <a:pt x="748" y="2005"/>
                      <a:pt x="755" y="2007"/>
                      <a:pt x="762" y="2009"/>
                    </a:cubicBezTo>
                    <a:cubicBezTo>
                      <a:pt x="760" y="2010"/>
                      <a:pt x="753" y="2008"/>
                      <a:pt x="748" y="2007"/>
                    </a:cubicBezTo>
                    <a:cubicBezTo>
                      <a:pt x="748" y="2007"/>
                      <a:pt x="747" y="2006"/>
                      <a:pt x="746" y="2005"/>
                    </a:cubicBezTo>
                    <a:close/>
                    <a:moveTo>
                      <a:pt x="869" y="2017"/>
                    </a:moveTo>
                    <a:cubicBezTo>
                      <a:pt x="872" y="2016"/>
                      <a:pt x="892" y="2018"/>
                      <a:pt x="890" y="2020"/>
                    </a:cubicBezTo>
                    <a:cubicBezTo>
                      <a:pt x="880" y="2018"/>
                      <a:pt x="880" y="2019"/>
                      <a:pt x="869" y="2017"/>
                    </a:cubicBezTo>
                    <a:close/>
                    <a:moveTo>
                      <a:pt x="1147" y="2077"/>
                    </a:moveTo>
                    <a:cubicBezTo>
                      <a:pt x="1137" y="2077"/>
                      <a:pt x="1166" y="2072"/>
                      <a:pt x="1164" y="2075"/>
                    </a:cubicBezTo>
                    <a:cubicBezTo>
                      <a:pt x="1160" y="2075"/>
                      <a:pt x="1150" y="2076"/>
                      <a:pt x="1147" y="2077"/>
                    </a:cubicBezTo>
                    <a:close/>
                    <a:moveTo>
                      <a:pt x="1212" y="2070"/>
                    </a:moveTo>
                    <a:cubicBezTo>
                      <a:pt x="1209" y="2069"/>
                      <a:pt x="1224" y="2066"/>
                      <a:pt x="1216" y="2067"/>
                    </a:cubicBezTo>
                    <a:cubicBezTo>
                      <a:pt x="1218" y="2066"/>
                      <a:pt x="1239" y="2061"/>
                      <a:pt x="1238" y="2063"/>
                    </a:cubicBezTo>
                    <a:cubicBezTo>
                      <a:pt x="1225" y="2066"/>
                      <a:pt x="1220" y="2068"/>
                      <a:pt x="1212" y="2070"/>
                    </a:cubicBezTo>
                    <a:close/>
                    <a:moveTo>
                      <a:pt x="1544" y="1734"/>
                    </a:moveTo>
                    <a:cubicBezTo>
                      <a:pt x="1543" y="1733"/>
                      <a:pt x="1546" y="1731"/>
                      <a:pt x="1549" y="1729"/>
                    </a:cubicBezTo>
                    <a:cubicBezTo>
                      <a:pt x="1552" y="1727"/>
                      <a:pt x="1555" y="1724"/>
                      <a:pt x="1556" y="1723"/>
                    </a:cubicBezTo>
                    <a:cubicBezTo>
                      <a:pt x="1556" y="1725"/>
                      <a:pt x="1553" y="1727"/>
                      <a:pt x="1551" y="1729"/>
                    </a:cubicBezTo>
                    <a:cubicBezTo>
                      <a:pt x="1548" y="1731"/>
                      <a:pt x="1545" y="1733"/>
                      <a:pt x="1544" y="1734"/>
                    </a:cubicBezTo>
                    <a:close/>
                    <a:moveTo>
                      <a:pt x="1680" y="1745"/>
                    </a:moveTo>
                    <a:cubicBezTo>
                      <a:pt x="1678" y="1744"/>
                      <a:pt x="1687" y="1738"/>
                      <a:pt x="1689" y="1735"/>
                    </a:cubicBezTo>
                    <a:cubicBezTo>
                      <a:pt x="1691" y="1736"/>
                      <a:pt x="1683" y="1744"/>
                      <a:pt x="1680" y="1745"/>
                    </a:cubicBezTo>
                    <a:close/>
                    <a:moveTo>
                      <a:pt x="1842" y="1535"/>
                    </a:moveTo>
                    <a:cubicBezTo>
                      <a:pt x="1845" y="1534"/>
                      <a:pt x="1836" y="1545"/>
                      <a:pt x="1837" y="1547"/>
                    </a:cubicBezTo>
                    <a:cubicBezTo>
                      <a:pt x="1838" y="1546"/>
                      <a:pt x="1839" y="1542"/>
                      <a:pt x="1843" y="1538"/>
                    </a:cubicBezTo>
                    <a:cubicBezTo>
                      <a:pt x="1846" y="1526"/>
                      <a:pt x="1853" y="1511"/>
                      <a:pt x="1862" y="1496"/>
                    </a:cubicBezTo>
                    <a:cubicBezTo>
                      <a:pt x="1866" y="1488"/>
                      <a:pt x="1870" y="1479"/>
                      <a:pt x="1874" y="1471"/>
                    </a:cubicBezTo>
                    <a:cubicBezTo>
                      <a:pt x="1879" y="1463"/>
                      <a:pt x="1883" y="1455"/>
                      <a:pt x="1886" y="1447"/>
                    </a:cubicBezTo>
                    <a:cubicBezTo>
                      <a:pt x="1891" y="1435"/>
                      <a:pt x="1895" y="1423"/>
                      <a:pt x="1899" y="1412"/>
                    </a:cubicBezTo>
                    <a:cubicBezTo>
                      <a:pt x="1902" y="1401"/>
                      <a:pt x="1906" y="1390"/>
                      <a:pt x="1909" y="1381"/>
                    </a:cubicBezTo>
                    <a:cubicBezTo>
                      <a:pt x="1910" y="1380"/>
                      <a:pt x="1912" y="1377"/>
                      <a:pt x="1912" y="1377"/>
                    </a:cubicBezTo>
                    <a:cubicBezTo>
                      <a:pt x="1914" y="1370"/>
                      <a:pt x="1918" y="1361"/>
                      <a:pt x="1921" y="1352"/>
                    </a:cubicBezTo>
                    <a:cubicBezTo>
                      <a:pt x="1923" y="1349"/>
                      <a:pt x="1921" y="1354"/>
                      <a:pt x="1924" y="1343"/>
                    </a:cubicBezTo>
                    <a:cubicBezTo>
                      <a:pt x="1924" y="1347"/>
                      <a:pt x="1926" y="1344"/>
                      <a:pt x="1927" y="1344"/>
                    </a:cubicBezTo>
                    <a:cubicBezTo>
                      <a:pt x="1926" y="1350"/>
                      <a:pt x="1925" y="1348"/>
                      <a:pt x="1923" y="1350"/>
                    </a:cubicBezTo>
                    <a:cubicBezTo>
                      <a:pt x="1923" y="1353"/>
                      <a:pt x="1923" y="1357"/>
                      <a:pt x="1923" y="1359"/>
                    </a:cubicBezTo>
                    <a:cubicBezTo>
                      <a:pt x="1922" y="1363"/>
                      <a:pt x="1920" y="1364"/>
                      <a:pt x="1919" y="1367"/>
                    </a:cubicBezTo>
                    <a:cubicBezTo>
                      <a:pt x="1917" y="1372"/>
                      <a:pt x="1919" y="1372"/>
                      <a:pt x="1917" y="1376"/>
                    </a:cubicBezTo>
                    <a:cubicBezTo>
                      <a:pt x="1921" y="1373"/>
                      <a:pt x="1924" y="1356"/>
                      <a:pt x="1928" y="1351"/>
                    </a:cubicBezTo>
                    <a:cubicBezTo>
                      <a:pt x="1925" y="1362"/>
                      <a:pt x="1923" y="1364"/>
                      <a:pt x="1920" y="1375"/>
                    </a:cubicBezTo>
                    <a:cubicBezTo>
                      <a:pt x="1922" y="1370"/>
                      <a:pt x="1925" y="1362"/>
                      <a:pt x="1927" y="1356"/>
                    </a:cubicBezTo>
                    <a:cubicBezTo>
                      <a:pt x="1929" y="1346"/>
                      <a:pt x="1929" y="1341"/>
                      <a:pt x="1929" y="1337"/>
                    </a:cubicBezTo>
                    <a:cubicBezTo>
                      <a:pt x="1928" y="1334"/>
                      <a:pt x="1928" y="1332"/>
                      <a:pt x="1929" y="1329"/>
                    </a:cubicBezTo>
                    <a:cubicBezTo>
                      <a:pt x="1929" y="1326"/>
                      <a:pt x="1929" y="1322"/>
                      <a:pt x="1931" y="1317"/>
                    </a:cubicBezTo>
                    <a:cubicBezTo>
                      <a:pt x="1929" y="1318"/>
                      <a:pt x="1927" y="1325"/>
                      <a:pt x="1926" y="1330"/>
                    </a:cubicBezTo>
                    <a:cubicBezTo>
                      <a:pt x="1927" y="1313"/>
                      <a:pt x="1934" y="1297"/>
                      <a:pt x="1935" y="1285"/>
                    </a:cubicBezTo>
                    <a:cubicBezTo>
                      <a:pt x="1936" y="1283"/>
                      <a:pt x="1937" y="1277"/>
                      <a:pt x="1938" y="1277"/>
                    </a:cubicBezTo>
                    <a:cubicBezTo>
                      <a:pt x="1939" y="1271"/>
                      <a:pt x="1940" y="1257"/>
                      <a:pt x="1942" y="1255"/>
                    </a:cubicBezTo>
                    <a:cubicBezTo>
                      <a:pt x="1943" y="1250"/>
                      <a:pt x="1941" y="1253"/>
                      <a:pt x="1942" y="1248"/>
                    </a:cubicBezTo>
                    <a:cubicBezTo>
                      <a:pt x="1945" y="1241"/>
                      <a:pt x="1946" y="1229"/>
                      <a:pt x="1947" y="1218"/>
                    </a:cubicBezTo>
                    <a:cubicBezTo>
                      <a:pt x="1949" y="1207"/>
                      <a:pt x="1950" y="1195"/>
                      <a:pt x="1952" y="1188"/>
                    </a:cubicBezTo>
                    <a:cubicBezTo>
                      <a:pt x="1951" y="1182"/>
                      <a:pt x="1952" y="1173"/>
                      <a:pt x="1952" y="1163"/>
                    </a:cubicBezTo>
                    <a:cubicBezTo>
                      <a:pt x="1953" y="1159"/>
                      <a:pt x="1953" y="1154"/>
                      <a:pt x="1954" y="1150"/>
                    </a:cubicBezTo>
                    <a:cubicBezTo>
                      <a:pt x="1954" y="1146"/>
                      <a:pt x="1955" y="1143"/>
                      <a:pt x="1955" y="1141"/>
                    </a:cubicBezTo>
                    <a:cubicBezTo>
                      <a:pt x="1953" y="1135"/>
                      <a:pt x="1953" y="1121"/>
                      <a:pt x="1954" y="1107"/>
                    </a:cubicBezTo>
                    <a:cubicBezTo>
                      <a:pt x="1955" y="1094"/>
                      <a:pt x="1955" y="1079"/>
                      <a:pt x="1956" y="1071"/>
                    </a:cubicBezTo>
                    <a:cubicBezTo>
                      <a:pt x="1956" y="1054"/>
                      <a:pt x="1955" y="1055"/>
                      <a:pt x="1954" y="1040"/>
                    </a:cubicBezTo>
                    <a:cubicBezTo>
                      <a:pt x="1954" y="1044"/>
                      <a:pt x="1953" y="1054"/>
                      <a:pt x="1954" y="1055"/>
                    </a:cubicBezTo>
                    <a:cubicBezTo>
                      <a:pt x="1952" y="1055"/>
                      <a:pt x="1951" y="1044"/>
                      <a:pt x="1950" y="1029"/>
                    </a:cubicBezTo>
                    <a:cubicBezTo>
                      <a:pt x="1951" y="1029"/>
                      <a:pt x="1951" y="1031"/>
                      <a:pt x="1951" y="1033"/>
                    </a:cubicBezTo>
                    <a:cubicBezTo>
                      <a:pt x="1951" y="1027"/>
                      <a:pt x="1951" y="1020"/>
                      <a:pt x="1950" y="1013"/>
                    </a:cubicBezTo>
                    <a:cubicBezTo>
                      <a:pt x="1949" y="1005"/>
                      <a:pt x="1947" y="996"/>
                      <a:pt x="1946" y="988"/>
                    </a:cubicBezTo>
                    <a:cubicBezTo>
                      <a:pt x="1945" y="979"/>
                      <a:pt x="1944" y="970"/>
                      <a:pt x="1943" y="962"/>
                    </a:cubicBezTo>
                    <a:cubicBezTo>
                      <a:pt x="1943" y="954"/>
                      <a:pt x="1942" y="946"/>
                      <a:pt x="1943" y="939"/>
                    </a:cubicBezTo>
                    <a:cubicBezTo>
                      <a:pt x="1944" y="948"/>
                      <a:pt x="1946" y="956"/>
                      <a:pt x="1947" y="961"/>
                    </a:cubicBezTo>
                    <a:cubicBezTo>
                      <a:pt x="1946" y="956"/>
                      <a:pt x="1944" y="931"/>
                      <a:pt x="1941" y="928"/>
                    </a:cubicBezTo>
                    <a:cubicBezTo>
                      <a:pt x="1939" y="921"/>
                      <a:pt x="1940" y="919"/>
                      <a:pt x="1940" y="917"/>
                    </a:cubicBezTo>
                    <a:cubicBezTo>
                      <a:pt x="1942" y="917"/>
                      <a:pt x="1943" y="918"/>
                      <a:pt x="1944" y="925"/>
                    </a:cubicBezTo>
                    <a:cubicBezTo>
                      <a:pt x="1945" y="926"/>
                      <a:pt x="1942" y="915"/>
                      <a:pt x="1944" y="918"/>
                    </a:cubicBezTo>
                    <a:cubicBezTo>
                      <a:pt x="1947" y="933"/>
                      <a:pt x="1947" y="941"/>
                      <a:pt x="1949" y="956"/>
                    </a:cubicBezTo>
                    <a:cubicBezTo>
                      <a:pt x="1950" y="951"/>
                      <a:pt x="1949" y="942"/>
                      <a:pt x="1946" y="927"/>
                    </a:cubicBezTo>
                    <a:cubicBezTo>
                      <a:pt x="1948" y="935"/>
                      <a:pt x="1950" y="942"/>
                      <a:pt x="1952" y="949"/>
                    </a:cubicBezTo>
                    <a:cubicBezTo>
                      <a:pt x="1953" y="956"/>
                      <a:pt x="1955" y="963"/>
                      <a:pt x="1955" y="970"/>
                    </a:cubicBezTo>
                    <a:cubicBezTo>
                      <a:pt x="1956" y="977"/>
                      <a:pt x="1957" y="984"/>
                      <a:pt x="1958" y="991"/>
                    </a:cubicBezTo>
                    <a:cubicBezTo>
                      <a:pt x="1958" y="999"/>
                      <a:pt x="1960" y="1007"/>
                      <a:pt x="1960" y="1016"/>
                    </a:cubicBezTo>
                    <a:cubicBezTo>
                      <a:pt x="1961" y="1016"/>
                      <a:pt x="1961" y="1012"/>
                      <a:pt x="1961" y="1009"/>
                    </a:cubicBezTo>
                    <a:cubicBezTo>
                      <a:pt x="1961" y="1005"/>
                      <a:pt x="1961" y="1001"/>
                      <a:pt x="1962" y="1000"/>
                    </a:cubicBezTo>
                    <a:cubicBezTo>
                      <a:pt x="1962" y="1003"/>
                      <a:pt x="1962" y="1006"/>
                      <a:pt x="1963" y="1009"/>
                    </a:cubicBezTo>
                    <a:cubicBezTo>
                      <a:pt x="1963" y="1011"/>
                      <a:pt x="1963" y="1014"/>
                      <a:pt x="1963" y="1017"/>
                    </a:cubicBezTo>
                    <a:cubicBezTo>
                      <a:pt x="1964" y="1022"/>
                      <a:pt x="1964" y="1026"/>
                      <a:pt x="1965" y="1031"/>
                    </a:cubicBezTo>
                    <a:cubicBezTo>
                      <a:pt x="1966" y="1040"/>
                      <a:pt x="1967" y="1048"/>
                      <a:pt x="1967" y="1056"/>
                    </a:cubicBezTo>
                    <a:cubicBezTo>
                      <a:pt x="1966" y="1057"/>
                      <a:pt x="1966" y="1057"/>
                      <a:pt x="1966" y="1057"/>
                    </a:cubicBezTo>
                    <a:cubicBezTo>
                      <a:pt x="1965" y="1058"/>
                      <a:pt x="1964" y="1053"/>
                      <a:pt x="1964" y="1050"/>
                    </a:cubicBezTo>
                    <a:cubicBezTo>
                      <a:pt x="1963" y="1054"/>
                      <a:pt x="1965" y="1062"/>
                      <a:pt x="1967" y="1059"/>
                    </a:cubicBezTo>
                    <a:cubicBezTo>
                      <a:pt x="1967" y="1066"/>
                      <a:pt x="1968" y="1070"/>
                      <a:pt x="1967" y="1079"/>
                    </a:cubicBezTo>
                    <a:cubicBezTo>
                      <a:pt x="1966" y="1079"/>
                      <a:pt x="1966" y="1074"/>
                      <a:pt x="1966" y="1068"/>
                    </a:cubicBezTo>
                    <a:cubicBezTo>
                      <a:pt x="1964" y="1075"/>
                      <a:pt x="1967" y="1091"/>
                      <a:pt x="1968" y="1102"/>
                    </a:cubicBezTo>
                    <a:cubicBezTo>
                      <a:pt x="1969" y="1110"/>
                      <a:pt x="1966" y="1103"/>
                      <a:pt x="1966" y="1109"/>
                    </a:cubicBezTo>
                    <a:cubicBezTo>
                      <a:pt x="1966" y="1113"/>
                      <a:pt x="1966" y="1128"/>
                      <a:pt x="1965" y="1142"/>
                    </a:cubicBezTo>
                    <a:cubicBezTo>
                      <a:pt x="1965" y="1150"/>
                      <a:pt x="1964" y="1157"/>
                      <a:pt x="1963" y="1163"/>
                    </a:cubicBezTo>
                    <a:cubicBezTo>
                      <a:pt x="1963" y="1169"/>
                      <a:pt x="1962" y="1174"/>
                      <a:pt x="1961" y="1177"/>
                    </a:cubicBezTo>
                    <a:cubicBezTo>
                      <a:pt x="1961" y="1183"/>
                      <a:pt x="1961" y="1184"/>
                      <a:pt x="1963" y="1181"/>
                    </a:cubicBezTo>
                    <a:cubicBezTo>
                      <a:pt x="1963" y="1190"/>
                      <a:pt x="1962" y="1194"/>
                      <a:pt x="1960" y="1195"/>
                    </a:cubicBezTo>
                    <a:cubicBezTo>
                      <a:pt x="1962" y="1204"/>
                      <a:pt x="1958" y="1218"/>
                      <a:pt x="1955" y="1229"/>
                    </a:cubicBezTo>
                    <a:cubicBezTo>
                      <a:pt x="1954" y="1237"/>
                      <a:pt x="1957" y="1224"/>
                      <a:pt x="1956" y="1231"/>
                    </a:cubicBezTo>
                    <a:cubicBezTo>
                      <a:pt x="1955" y="1237"/>
                      <a:pt x="1955" y="1234"/>
                      <a:pt x="1955" y="1233"/>
                    </a:cubicBezTo>
                    <a:cubicBezTo>
                      <a:pt x="1953" y="1242"/>
                      <a:pt x="1956" y="1240"/>
                      <a:pt x="1953" y="1251"/>
                    </a:cubicBezTo>
                    <a:cubicBezTo>
                      <a:pt x="1952" y="1249"/>
                      <a:pt x="1951" y="1248"/>
                      <a:pt x="1949" y="1249"/>
                    </a:cubicBezTo>
                    <a:cubicBezTo>
                      <a:pt x="1948" y="1254"/>
                      <a:pt x="1951" y="1250"/>
                      <a:pt x="1952" y="1251"/>
                    </a:cubicBezTo>
                    <a:cubicBezTo>
                      <a:pt x="1950" y="1261"/>
                      <a:pt x="1948" y="1260"/>
                      <a:pt x="1947" y="1267"/>
                    </a:cubicBezTo>
                    <a:cubicBezTo>
                      <a:pt x="1950" y="1264"/>
                      <a:pt x="1950" y="1279"/>
                      <a:pt x="1945" y="1285"/>
                    </a:cubicBezTo>
                    <a:cubicBezTo>
                      <a:pt x="1946" y="1277"/>
                      <a:pt x="1948" y="1275"/>
                      <a:pt x="1949" y="1272"/>
                    </a:cubicBezTo>
                    <a:cubicBezTo>
                      <a:pt x="1948" y="1272"/>
                      <a:pt x="1947" y="1276"/>
                      <a:pt x="1946" y="1271"/>
                    </a:cubicBezTo>
                    <a:cubicBezTo>
                      <a:pt x="1946" y="1282"/>
                      <a:pt x="1945" y="1283"/>
                      <a:pt x="1941" y="1293"/>
                    </a:cubicBezTo>
                    <a:cubicBezTo>
                      <a:pt x="1942" y="1294"/>
                      <a:pt x="1942" y="1300"/>
                      <a:pt x="1946" y="1294"/>
                    </a:cubicBezTo>
                    <a:cubicBezTo>
                      <a:pt x="1943" y="1301"/>
                      <a:pt x="1941" y="1309"/>
                      <a:pt x="1938" y="1316"/>
                    </a:cubicBezTo>
                    <a:cubicBezTo>
                      <a:pt x="1937" y="1315"/>
                      <a:pt x="1939" y="1308"/>
                      <a:pt x="1940" y="1302"/>
                    </a:cubicBezTo>
                    <a:cubicBezTo>
                      <a:pt x="1941" y="1299"/>
                      <a:pt x="1938" y="1305"/>
                      <a:pt x="1937" y="1306"/>
                    </a:cubicBezTo>
                    <a:cubicBezTo>
                      <a:pt x="1936" y="1311"/>
                      <a:pt x="1938" y="1304"/>
                      <a:pt x="1938" y="1309"/>
                    </a:cubicBezTo>
                    <a:cubicBezTo>
                      <a:pt x="1936" y="1314"/>
                      <a:pt x="1935" y="1317"/>
                      <a:pt x="1933" y="1324"/>
                    </a:cubicBezTo>
                    <a:cubicBezTo>
                      <a:pt x="1931" y="1328"/>
                      <a:pt x="1933" y="1324"/>
                      <a:pt x="1931" y="1324"/>
                    </a:cubicBezTo>
                    <a:cubicBezTo>
                      <a:pt x="1930" y="1331"/>
                      <a:pt x="1931" y="1333"/>
                      <a:pt x="1931" y="1335"/>
                    </a:cubicBezTo>
                    <a:cubicBezTo>
                      <a:pt x="1932" y="1337"/>
                      <a:pt x="1932" y="1340"/>
                      <a:pt x="1929" y="1347"/>
                    </a:cubicBezTo>
                    <a:cubicBezTo>
                      <a:pt x="1930" y="1346"/>
                      <a:pt x="1931" y="1344"/>
                      <a:pt x="1933" y="1340"/>
                    </a:cubicBezTo>
                    <a:cubicBezTo>
                      <a:pt x="1932" y="1347"/>
                      <a:pt x="1930" y="1354"/>
                      <a:pt x="1928" y="1361"/>
                    </a:cubicBezTo>
                    <a:cubicBezTo>
                      <a:pt x="1926" y="1368"/>
                      <a:pt x="1924" y="1375"/>
                      <a:pt x="1921" y="1382"/>
                    </a:cubicBezTo>
                    <a:cubicBezTo>
                      <a:pt x="1915" y="1396"/>
                      <a:pt x="1909" y="1409"/>
                      <a:pt x="1908" y="1419"/>
                    </a:cubicBezTo>
                    <a:cubicBezTo>
                      <a:pt x="1904" y="1425"/>
                      <a:pt x="1905" y="1421"/>
                      <a:pt x="1903" y="1429"/>
                    </a:cubicBezTo>
                    <a:cubicBezTo>
                      <a:pt x="1898" y="1432"/>
                      <a:pt x="1901" y="1423"/>
                      <a:pt x="1903" y="1415"/>
                    </a:cubicBezTo>
                    <a:cubicBezTo>
                      <a:pt x="1905" y="1414"/>
                      <a:pt x="1904" y="1417"/>
                      <a:pt x="1905" y="1418"/>
                    </a:cubicBezTo>
                    <a:cubicBezTo>
                      <a:pt x="1909" y="1408"/>
                      <a:pt x="1917" y="1392"/>
                      <a:pt x="1919" y="1377"/>
                    </a:cubicBezTo>
                    <a:cubicBezTo>
                      <a:pt x="1916" y="1387"/>
                      <a:pt x="1913" y="1394"/>
                      <a:pt x="1909" y="1402"/>
                    </a:cubicBezTo>
                    <a:cubicBezTo>
                      <a:pt x="1906" y="1409"/>
                      <a:pt x="1903" y="1416"/>
                      <a:pt x="1900" y="1423"/>
                    </a:cubicBezTo>
                    <a:cubicBezTo>
                      <a:pt x="1899" y="1421"/>
                      <a:pt x="1899" y="1422"/>
                      <a:pt x="1896" y="1425"/>
                    </a:cubicBezTo>
                    <a:cubicBezTo>
                      <a:pt x="1894" y="1432"/>
                      <a:pt x="1902" y="1420"/>
                      <a:pt x="1899" y="1428"/>
                    </a:cubicBezTo>
                    <a:cubicBezTo>
                      <a:pt x="1896" y="1431"/>
                      <a:pt x="1893" y="1446"/>
                      <a:pt x="1887" y="1455"/>
                    </a:cubicBezTo>
                    <a:cubicBezTo>
                      <a:pt x="1886" y="1458"/>
                      <a:pt x="1887" y="1455"/>
                      <a:pt x="1889" y="1453"/>
                    </a:cubicBezTo>
                    <a:cubicBezTo>
                      <a:pt x="1888" y="1457"/>
                      <a:pt x="1884" y="1460"/>
                      <a:pt x="1881" y="1467"/>
                    </a:cubicBezTo>
                    <a:cubicBezTo>
                      <a:pt x="1882" y="1466"/>
                      <a:pt x="1883" y="1464"/>
                      <a:pt x="1885" y="1462"/>
                    </a:cubicBezTo>
                    <a:cubicBezTo>
                      <a:pt x="1886" y="1463"/>
                      <a:pt x="1882" y="1466"/>
                      <a:pt x="1881" y="1470"/>
                    </a:cubicBezTo>
                    <a:cubicBezTo>
                      <a:pt x="1881" y="1470"/>
                      <a:pt x="1882" y="1467"/>
                      <a:pt x="1883" y="1466"/>
                    </a:cubicBezTo>
                    <a:cubicBezTo>
                      <a:pt x="1884" y="1467"/>
                      <a:pt x="1879" y="1477"/>
                      <a:pt x="1879" y="1479"/>
                    </a:cubicBezTo>
                    <a:cubicBezTo>
                      <a:pt x="1876" y="1482"/>
                      <a:pt x="1871" y="1488"/>
                      <a:pt x="1872" y="1493"/>
                    </a:cubicBezTo>
                    <a:cubicBezTo>
                      <a:pt x="1868" y="1500"/>
                      <a:pt x="1864" y="1506"/>
                      <a:pt x="1860" y="1513"/>
                    </a:cubicBezTo>
                    <a:cubicBezTo>
                      <a:pt x="1856" y="1520"/>
                      <a:pt x="1852" y="1526"/>
                      <a:pt x="1848" y="1533"/>
                    </a:cubicBezTo>
                    <a:cubicBezTo>
                      <a:pt x="1840" y="1547"/>
                      <a:pt x="1831" y="1560"/>
                      <a:pt x="1823" y="1574"/>
                    </a:cubicBezTo>
                    <a:cubicBezTo>
                      <a:pt x="1822" y="1573"/>
                      <a:pt x="1822" y="1573"/>
                      <a:pt x="1822" y="1573"/>
                    </a:cubicBezTo>
                    <a:cubicBezTo>
                      <a:pt x="1817" y="1582"/>
                      <a:pt x="1811" y="1591"/>
                      <a:pt x="1805" y="1600"/>
                    </a:cubicBezTo>
                    <a:cubicBezTo>
                      <a:pt x="1802" y="1604"/>
                      <a:pt x="1799" y="1609"/>
                      <a:pt x="1796" y="1613"/>
                    </a:cubicBezTo>
                    <a:cubicBezTo>
                      <a:pt x="1793" y="1617"/>
                      <a:pt x="1790" y="1622"/>
                      <a:pt x="1787" y="1626"/>
                    </a:cubicBezTo>
                    <a:cubicBezTo>
                      <a:pt x="1788" y="1622"/>
                      <a:pt x="1790" y="1618"/>
                      <a:pt x="1793" y="1614"/>
                    </a:cubicBezTo>
                    <a:cubicBezTo>
                      <a:pt x="1796" y="1609"/>
                      <a:pt x="1799" y="1604"/>
                      <a:pt x="1803" y="1600"/>
                    </a:cubicBezTo>
                    <a:cubicBezTo>
                      <a:pt x="1806" y="1595"/>
                      <a:pt x="1810" y="1589"/>
                      <a:pt x="1813" y="1584"/>
                    </a:cubicBezTo>
                    <a:cubicBezTo>
                      <a:pt x="1817" y="1579"/>
                      <a:pt x="1821" y="1574"/>
                      <a:pt x="1824" y="1569"/>
                    </a:cubicBezTo>
                    <a:cubicBezTo>
                      <a:pt x="1830" y="1557"/>
                      <a:pt x="1834" y="1546"/>
                      <a:pt x="1842" y="1535"/>
                    </a:cubicBezTo>
                    <a:close/>
                    <a:moveTo>
                      <a:pt x="1744" y="1680"/>
                    </a:moveTo>
                    <a:cubicBezTo>
                      <a:pt x="1747" y="1673"/>
                      <a:pt x="1754" y="1664"/>
                      <a:pt x="1763" y="1654"/>
                    </a:cubicBezTo>
                    <a:cubicBezTo>
                      <a:pt x="1765" y="1652"/>
                      <a:pt x="1767" y="1650"/>
                      <a:pt x="1769" y="1647"/>
                    </a:cubicBezTo>
                    <a:cubicBezTo>
                      <a:pt x="1771" y="1645"/>
                      <a:pt x="1773" y="1642"/>
                      <a:pt x="1774" y="1640"/>
                    </a:cubicBezTo>
                    <a:cubicBezTo>
                      <a:pt x="1778" y="1635"/>
                      <a:pt x="1782" y="1630"/>
                      <a:pt x="1785" y="1625"/>
                    </a:cubicBezTo>
                    <a:cubicBezTo>
                      <a:pt x="1782" y="1632"/>
                      <a:pt x="1775" y="1642"/>
                      <a:pt x="1767" y="1653"/>
                    </a:cubicBezTo>
                    <a:cubicBezTo>
                      <a:pt x="1759" y="1663"/>
                      <a:pt x="1750" y="1673"/>
                      <a:pt x="1744" y="1680"/>
                    </a:cubicBezTo>
                    <a:close/>
                    <a:moveTo>
                      <a:pt x="1896" y="1623"/>
                    </a:moveTo>
                    <a:cubicBezTo>
                      <a:pt x="1898" y="1615"/>
                      <a:pt x="1905" y="1608"/>
                      <a:pt x="1912" y="1595"/>
                    </a:cubicBezTo>
                    <a:cubicBezTo>
                      <a:pt x="1909" y="1601"/>
                      <a:pt x="1903" y="1615"/>
                      <a:pt x="1896" y="1623"/>
                    </a:cubicBezTo>
                    <a:close/>
                    <a:moveTo>
                      <a:pt x="1918" y="1356"/>
                    </a:moveTo>
                    <a:cubicBezTo>
                      <a:pt x="1917" y="1356"/>
                      <a:pt x="1917" y="1352"/>
                      <a:pt x="1919" y="1347"/>
                    </a:cubicBezTo>
                    <a:cubicBezTo>
                      <a:pt x="1921" y="1347"/>
                      <a:pt x="1921" y="1347"/>
                      <a:pt x="1921" y="1347"/>
                    </a:cubicBezTo>
                    <a:cubicBezTo>
                      <a:pt x="1920" y="1350"/>
                      <a:pt x="1919" y="1353"/>
                      <a:pt x="1918" y="1356"/>
                    </a:cubicBezTo>
                    <a:close/>
                    <a:moveTo>
                      <a:pt x="2033" y="1364"/>
                    </a:moveTo>
                    <a:cubicBezTo>
                      <a:pt x="2033" y="1359"/>
                      <a:pt x="2037" y="1347"/>
                      <a:pt x="2039" y="1340"/>
                    </a:cubicBezTo>
                    <a:cubicBezTo>
                      <a:pt x="2039" y="1344"/>
                      <a:pt x="2035" y="1359"/>
                      <a:pt x="2033" y="1364"/>
                    </a:cubicBezTo>
                    <a:close/>
                    <a:moveTo>
                      <a:pt x="1932" y="1333"/>
                    </a:moveTo>
                    <a:cubicBezTo>
                      <a:pt x="1934" y="1327"/>
                      <a:pt x="1937" y="1329"/>
                      <a:pt x="1937" y="1332"/>
                    </a:cubicBezTo>
                    <a:cubicBezTo>
                      <a:pt x="1934" y="1340"/>
                      <a:pt x="1934" y="1333"/>
                      <a:pt x="1932" y="1333"/>
                    </a:cubicBezTo>
                    <a:close/>
                    <a:moveTo>
                      <a:pt x="1935" y="1327"/>
                    </a:moveTo>
                    <a:cubicBezTo>
                      <a:pt x="1934" y="1326"/>
                      <a:pt x="1935" y="1323"/>
                      <a:pt x="1936" y="1320"/>
                    </a:cubicBezTo>
                    <a:cubicBezTo>
                      <a:pt x="1937" y="1322"/>
                      <a:pt x="1938" y="1317"/>
                      <a:pt x="1939" y="1318"/>
                    </a:cubicBezTo>
                    <a:cubicBezTo>
                      <a:pt x="1938" y="1324"/>
                      <a:pt x="1936" y="1324"/>
                      <a:pt x="1935" y="1327"/>
                    </a:cubicBezTo>
                    <a:close/>
                    <a:moveTo>
                      <a:pt x="2028" y="1343"/>
                    </a:moveTo>
                    <a:cubicBezTo>
                      <a:pt x="2027" y="1341"/>
                      <a:pt x="2031" y="1326"/>
                      <a:pt x="2032" y="1328"/>
                    </a:cubicBezTo>
                    <a:cubicBezTo>
                      <a:pt x="2031" y="1336"/>
                      <a:pt x="2030" y="1337"/>
                      <a:pt x="2028" y="1343"/>
                    </a:cubicBezTo>
                    <a:close/>
                    <a:moveTo>
                      <a:pt x="2051" y="1268"/>
                    </a:moveTo>
                    <a:cubicBezTo>
                      <a:pt x="2052" y="1265"/>
                      <a:pt x="2053" y="1262"/>
                      <a:pt x="2054" y="1259"/>
                    </a:cubicBezTo>
                    <a:cubicBezTo>
                      <a:pt x="2054" y="1255"/>
                      <a:pt x="2055" y="1253"/>
                      <a:pt x="2054" y="1250"/>
                    </a:cubicBezTo>
                    <a:cubicBezTo>
                      <a:pt x="2055" y="1247"/>
                      <a:pt x="2055" y="1252"/>
                      <a:pt x="2055" y="1257"/>
                    </a:cubicBezTo>
                    <a:cubicBezTo>
                      <a:pt x="2054" y="1263"/>
                      <a:pt x="2053" y="1269"/>
                      <a:pt x="2051" y="1268"/>
                    </a:cubicBezTo>
                    <a:close/>
                    <a:moveTo>
                      <a:pt x="1934" y="1249"/>
                    </a:moveTo>
                    <a:cubicBezTo>
                      <a:pt x="1933" y="1248"/>
                      <a:pt x="1936" y="1239"/>
                      <a:pt x="1937" y="1234"/>
                    </a:cubicBezTo>
                    <a:cubicBezTo>
                      <a:pt x="1937" y="1235"/>
                      <a:pt x="1937" y="1237"/>
                      <a:pt x="1937" y="1240"/>
                    </a:cubicBezTo>
                    <a:cubicBezTo>
                      <a:pt x="1936" y="1243"/>
                      <a:pt x="1935" y="1246"/>
                      <a:pt x="1934" y="1249"/>
                    </a:cubicBezTo>
                    <a:close/>
                    <a:moveTo>
                      <a:pt x="2058" y="1258"/>
                    </a:moveTo>
                    <a:cubicBezTo>
                      <a:pt x="2056" y="1258"/>
                      <a:pt x="2061" y="1238"/>
                      <a:pt x="2060" y="1235"/>
                    </a:cubicBezTo>
                    <a:cubicBezTo>
                      <a:pt x="2061" y="1227"/>
                      <a:pt x="2062" y="1240"/>
                      <a:pt x="2062" y="1233"/>
                    </a:cubicBezTo>
                    <a:cubicBezTo>
                      <a:pt x="2062" y="1239"/>
                      <a:pt x="2060" y="1250"/>
                      <a:pt x="2058" y="1258"/>
                    </a:cubicBezTo>
                    <a:close/>
                    <a:moveTo>
                      <a:pt x="1839" y="1197"/>
                    </a:moveTo>
                    <a:cubicBezTo>
                      <a:pt x="1838" y="1196"/>
                      <a:pt x="1839" y="1192"/>
                      <a:pt x="1838" y="1191"/>
                    </a:cubicBezTo>
                    <a:cubicBezTo>
                      <a:pt x="1839" y="1188"/>
                      <a:pt x="1840" y="1189"/>
                      <a:pt x="1840" y="1183"/>
                    </a:cubicBezTo>
                    <a:cubicBezTo>
                      <a:pt x="1842" y="1183"/>
                      <a:pt x="1840" y="1191"/>
                      <a:pt x="1839" y="1197"/>
                    </a:cubicBezTo>
                    <a:close/>
                    <a:moveTo>
                      <a:pt x="1843" y="1177"/>
                    </a:moveTo>
                    <a:cubicBezTo>
                      <a:pt x="1844" y="1169"/>
                      <a:pt x="1843" y="1161"/>
                      <a:pt x="1845" y="1152"/>
                    </a:cubicBezTo>
                    <a:cubicBezTo>
                      <a:pt x="1847" y="1155"/>
                      <a:pt x="1844" y="1171"/>
                      <a:pt x="1843" y="1177"/>
                    </a:cubicBezTo>
                    <a:close/>
                    <a:moveTo>
                      <a:pt x="1830" y="1171"/>
                    </a:moveTo>
                    <a:cubicBezTo>
                      <a:pt x="1832" y="1166"/>
                      <a:pt x="1831" y="1160"/>
                      <a:pt x="1832" y="1157"/>
                    </a:cubicBezTo>
                    <a:cubicBezTo>
                      <a:pt x="1834" y="1156"/>
                      <a:pt x="1832" y="1174"/>
                      <a:pt x="1830" y="1171"/>
                    </a:cubicBezTo>
                    <a:close/>
                    <a:moveTo>
                      <a:pt x="1842" y="1169"/>
                    </a:moveTo>
                    <a:cubicBezTo>
                      <a:pt x="1841" y="1168"/>
                      <a:pt x="1841" y="1162"/>
                      <a:pt x="1842" y="1157"/>
                    </a:cubicBezTo>
                    <a:cubicBezTo>
                      <a:pt x="1843" y="1160"/>
                      <a:pt x="1843" y="1166"/>
                      <a:pt x="1842" y="1169"/>
                    </a:cubicBezTo>
                    <a:close/>
                    <a:moveTo>
                      <a:pt x="1846" y="1138"/>
                    </a:moveTo>
                    <a:cubicBezTo>
                      <a:pt x="1845" y="1134"/>
                      <a:pt x="1844" y="1128"/>
                      <a:pt x="1845" y="1122"/>
                    </a:cubicBezTo>
                    <a:cubicBezTo>
                      <a:pt x="1847" y="1122"/>
                      <a:pt x="1845" y="1129"/>
                      <a:pt x="1845" y="1132"/>
                    </a:cubicBezTo>
                    <a:cubicBezTo>
                      <a:pt x="1847" y="1132"/>
                      <a:pt x="1846" y="1125"/>
                      <a:pt x="1846" y="1122"/>
                    </a:cubicBezTo>
                    <a:cubicBezTo>
                      <a:pt x="1848" y="1127"/>
                      <a:pt x="1846" y="1131"/>
                      <a:pt x="1846" y="1138"/>
                    </a:cubicBezTo>
                    <a:close/>
                    <a:moveTo>
                      <a:pt x="1844" y="1072"/>
                    </a:moveTo>
                    <a:cubicBezTo>
                      <a:pt x="1841" y="1071"/>
                      <a:pt x="1844" y="1056"/>
                      <a:pt x="1842" y="1053"/>
                    </a:cubicBezTo>
                    <a:cubicBezTo>
                      <a:pt x="1844" y="1055"/>
                      <a:pt x="1844" y="1058"/>
                      <a:pt x="1844" y="1061"/>
                    </a:cubicBezTo>
                    <a:cubicBezTo>
                      <a:pt x="1844" y="1064"/>
                      <a:pt x="1844" y="1068"/>
                      <a:pt x="1844" y="1072"/>
                    </a:cubicBezTo>
                    <a:close/>
                    <a:moveTo>
                      <a:pt x="1846" y="1064"/>
                    </a:moveTo>
                    <a:cubicBezTo>
                      <a:pt x="1845" y="1062"/>
                      <a:pt x="1845" y="1049"/>
                      <a:pt x="1845" y="1047"/>
                    </a:cubicBezTo>
                    <a:cubicBezTo>
                      <a:pt x="1847" y="1046"/>
                      <a:pt x="1846" y="1056"/>
                      <a:pt x="1847" y="1052"/>
                    </a:cubicBezTo>
                    <a:cubicBezTo>
                      <a:pt x="1847" y="1055"/>
                      <a:pt x="1847" y="1060"/>
                      <a:pt x="1846" y="1064"/>
                    </a:cubicBezTo>
                    <a:close/>
                    <a:moveTo>
                      <a:pt x="1951" y="1049"/>
                    </a:moveTo>
                    <a:cubicBezTo>
                      <a:pt x="1949" y="1040"/>
                      <a:pt x="1948" y="1033"/>
                      <a:pt x="1947" y="1026"/>
                    </a:cubicBezTo>
                    <a:cubicBezTo>
                      <a:pt x="1946" y="1019"/>
                      <a:pt x="1946" y="1012"/>
                      <a:pt x="1944" y="1003"/>
                    </a:cubicBezTo>
                    <a:cubicBezTo>
                      <a:pt x="1945" y="1003"/>
                      <a:pt x="1945" y="1013"/>
                      <a:pt x="1947" y="1009"/>
                    </a:cubicBezTo>
                    <a:cubicBezTo>
                      <a:pt x="1948" y="1025"/>
                      <a:pt x="1950" y="1035"/>
                      <a:pt x="1951" y="1049"/>
                    </a:cubicBezTo>
                    <a:close/>
                    <a:moveTo>
                      <a:pt x="1843" y="1051"/>
                    </a:moveTo>
                    <a:cubicBezTo>
                      <a:pt x="1842" y="1047"/>
                      <a:pt x="1839" y="1030"/>
                      <a:pt x="1842" y="1025"/>
                    </a:cubicBezTo>
                    <a:cubicBezTo>
                      <a:pt x="1841" y="1032"/>
                      <a:pt x="1843" y="1042"/>
                      <a:pt x="1843" y="1051"/>
                    </a:cubicBezTo>
                    <a:close/>
                    <a:moveTo>
                      <a:pt x="1847" y="1040"/>
                    </a:moveTo>
                    <a:cubicBezTo>
                      <a:pt x="1846" y="1040"/>
                      <a:pt x="1844" y="1034"/>
                      <a:pt x="1845" y="1031"/>
                    </a:cubicBezTo>
                    <a:cubicBezTo>
                      <a:pt x="1846" y="1032"/>
                      <a:pt x="1847" y="1034"/>
                      <a:pt x="1847" y="1040"/>
                    </a:cubicBezTo>
                    <a:close/>
                    <a:moveTo>
                      <a:pt x="1844" y="1031"/>
                    </a:moveTo>
                    <a:cubicBezTo>
                      <a:pt x="1844" y="1027"/>
                      <a:pt x="1844" y="1022"/>
                      <a:pt x="1843" y="1017"/>
                    </a:cubicBezTo>
                    <a:cubicBezTo>
                      <a:pt x="1843" y="1012"/>
                      <a:pt x="1842" y="1006"/>
                      <a:pt x="1841" y="1001"/>
                    </a:cubicBezTo>
                    <a:cubicBezTo>
                      <a:pt x="1845" y="1005"/>
                      <a:pt x="1843" y="1021"/>
                      <a:pt x="1846" y="1020"/>
                    </a:cubicBezTo>
                    <a:cubicBezTo>
                      <a:pt x="1847" y="1025"/>
                      <a:pt x="1846" y="1026"/>
                      <a:pt x="1846" y="1028"/>
                    </a:cubicBezTo>
                    <a:cubicBezTo>
                      <a:pt x="1845" y="1025"/>
                      <a:pt x="1844" y="1022"/>
                      <a:pt x="1844" y="1031"/>
                    </a:cubicBezTo>
                    <a:close/>
                    <a:moveTo>
                      <a:pt x="2060" y="946"/>
                    </a:moveTo>
                    <a:cubicBezTo>
                      <a:pt x="2059" y="949"/>
                      <a:pt x="2058" y="939"/>
                      <a:pt x="2057" y="934"/>
                    </a:cubicBezTo>
                    <a:cubicBezTo>
                      <a:pt x="2059" y="932"/>
                      <a:pt x="2060" y="942"/>
                      <a:pt x="2060" y="946"/>
                    </a:cubicBezTo>
                    <a:close/>
                    <a:moveTo>
                      <a:pt x="1840" y="981"/>
                    </a:moveTo>
                    <a:cubicBezTo>
                      <a:pt x="1839" y="974"/>
                      <a:pt x="1837" y="965"/>
                      <a:pt x="1836" y="955"/>
                    </a:cubicBezTo>
                    <a:cubicBezTo>
                      <a:pt x="1835" y="950"/>
                      <a:pt x="1834" y="945"/>
                      <a:pt x="1833" y="939"/>
                    </a:cubicBezTo>
                    <a:cubicBezTo>
                      <a:pt x="1832" y="934"/>
                      <a:pt x="1830" y="929"/>
                      <a:pt x="1829" y="923"/>
                    </a:cubicBezTo>
                    <a:cubicBezTo>
                      <a:pt x="1827" y="925"/>
                      <a:pt x="1831" y="932"/>
                      <a:pt x="1831" y="937"/>
                    </a:cubicBezTo>
                    <a:cubicBezTo>
                      <a:pt x="1829" y="936"/>
                      <a:pt x="1828" y="926"/>
                      <a:pt x="1826" y="919"/>
                    </a:cubicBezTo>
                    <a:cubicBezTo>
                      <a:pt x="1827" y="915"/>
                      <a:pt x="1829" y="922"/>
                      <a:pt x="1831" y="918"/>
                    </a:cubicBezTo>
                    <a:cubicBezTo>
                      <a:pt x="1832" y="924"/>
                      <a:pt x="1833" y="930"/>
                      <a:pt x="1834" y="935"/>
                    </a:cubicBezTo>
                    <a:cubicBezTo>
                      <a:pt x="1835" y="940"/>
                      <a:pt x="1836" y="945"/>
                      <a:pt x="1837" y="950"/>
                    </a:cubicBezTo>
                    <a:cubicBezTo>
                      <a:pt x="1838" y="960"/>
                      <a:pt x="1840" y="970"/>
                      <a:pt x="1840" y="981"/>
                    </a:cubicBezTo>
                    <a:close/>
                    <a:moveTo>
                      <a:pt x="1944" y="916"/>
                    </a:moveTo>
                    <a:cubicBezTo>
                      <a:pt x="1941" y="916"/>
                      <a:pt x="1939" y="903"/>
                      <a:pt x="1936" y="892"/>
                    </a:cubicBezTo>
                    <a:cubicBezTo>
                      <a:pt x="1939" y="893"/>
                      <a:pt x="1942" y="908"/>
                      <a:pt x="1944" y="916"/>
                    </a:cubicBezTo>
                    <a:close/>
                    <a:moveTo>
                      <a:pt x="1933" y="888"/>
                    </a:moveTo>
                    <a:cubicBezTo>
                      <a:pt x="1932" y="889"/>
                      <a:pt x="1930" y="880"/>
                      <a:pt x="1929" y="875"/>
                    </a:cubicBezTo>
                    <a:cubicBezTo>
                      <a:pt x="1929" y="872"/>
                      <a:pt x="1928" y="870"/>
                      <a:pt x="1929" y="870"/>
                    </a:cubicBezTo>
                    <a:cubicBezTo>
                      <a:pt x="1929" y="871"/>
                      <a:pt x="1930" y="873"/>
                      <a:pt x="1931" y="880"/>
                    </a:cubicBezTo>
                    <a:cubicBezTo>
                      <a:pt x="1932" y="882"/>
                      <a:pt x="1933" y="885"/>
                      <a:pt x="1933" y="888"/>
                    </a:cubicBezTo>
                    <a:close/>
                    <a:moveTo>
                      <a:pt x="1822" y="894"/>
                    </a:moveTo>
                    <a:cubicBezTo>
                      <a:pt x="1820" y="896"/>
                      <a:pt x="1819" y="885"/>
                      <a:pt x="1817" y="881"/>
                    </a:cubicBezTo>
                    <a:cubicBezTo>
                      <a:pt x="1819" y="883"/>
                      <a:pt x="1819" y="886"/>
                      <a:pt x="1822" y="894"/>
                    </a:cubicBezTo>
                    <a:close/>
                    <a:moveTo>
                      <a:pt x="1819" y="878"/>
                    </a:moveTo>
                    <a:cubicBezTo>
                      <a:pt x="1818" y="878"/>
                      <a:pt x="1816" y="874"/>
                      <a:pt x="1815" y="869"/>
                    </a:cubicBezTo>
                    <a:cubicBezTo>
                      <a:pt x="1815" y="871"/>
                      <a:pt x="1816" y="871"/>
                      <a:pt x="1817" y="871"/>
                    </a:cubicBezTo>
                    <a:lnTo>
                      <a:pt x="1819" y="878"/>
                    </a:lnTo>
                    <a:close/>
                    <a:moveTo>
                      <a:pt x="1800" y="835"/>
                    </a:moveTo>
                    <a:cubicBezTo>
                      <a:pt x="1799" y="835"/>
                      <a:pt x="1796" y="829"/>
                      <a:pt x="1797" y="828"/>
                    </a:cubicBezTo>
                    <a:cubicBezTo>
                      <a:pt x="1797" y="826"/>
                      <a:pt x="1796" y="826"/>
                      <a:pt x="1796" y="826"/>
                    </a:cubicBezTo>
                    <a:cubicBezTo>
                      <a:pt x="1794" y="821"/>
                      <a:pt x="1796" y="824"/>
                      <a:pt x="1797" y="824"/>
                    </a:cubicBezTo>
                    <a:cubicBezTo>
                      <a:pt x="1799" y="829"/>
                      <a:pt x="1798" y="829"/>
                      <a:pt x="1800" y="835"/>
                    </a:cubicBezTo>
                    <a:close/>
                    <a:moveTo>
                      <a:pt x="1794" y="816"/>
                    </a:moveTo>
                    <a:cubicBezTo>
                      <a:pt x="1793" y="815"/>
                      <a:pt x="1793" y="814"/>
                      <a:pt x="1793" y="817"/>
                    </a:cubicBezTo>
                    <a:cubicBezTo>
                      <a:pt x="1792" y="817"/>
                      <a:pt x="1791" y="810"/>
                      <a:pt x="1789" y="808"/>
                    </a:cubicBezTo>
                    <a:cubicBezTo>
                      <a:pt x="1791" y="809"/>
                      <a:pt x="1792" y="810"/>
                      <a:pt x="1794" y="816"/>
                    </a:cubicBezTo>
                    <a:close/>
                    <a:moveTo>
                      <a:pt x="1773" y="774"/>
                    </a:moveTo>
                    <a:cubicBezTo>
                      <a:pt x="1770" y="774"/>
                      <a:pt x="1770" y="767"/>
                      <a:pt x="1766" y="762"/>
                    </a:cubicBezTo>
                    <a:cubicBezTo>
                      <a:pt x="1767" y="760"/>
                      <a:pt x="1771" y="770"/>
                      <a:pt x="1773" y="774"/>
                    </a:cubicBezTo>
                    <a:close/>
                    <a:moveTo>
                      <a:pt x="1754" y="777"/>
                    </a:moveTo>
                    <a:cubicBezTo>
                      <a:pt x="1751" y="770"/>
                      <a:pt x="1749" y="763"/>
                      <a:pt x="1752" y="763"/>
                    </a:cubicBezTo>
                    <a:cubicBezTo>
                      <a:pt x="1752" y="767"/>
                      <a:pt x="1755" y="775"/>
                      <a:pt x="1754" y="777"/>
                    </a:cubicBezTo>
                    <a:close/>
                    <a:moveTo>
                      <a:pt x="1766" y="767"/>
                    </a:moveTo>
                    <a:cubicBezTo>
                      <a:pt x="1764" y="764"/>
                      <a:pt x="1760" y="755"/>
                      <a:pt x="1764" y="766"/>
                    </a:cubicBezTo>
                    <a:cubicBezTo>
                      <a:pt x="1760" y="764"/>
                      <a:pt x="1759" y="754"/>
                      <a:pt x="1755" y="748"/>
                    </a:cubicBezTo>
                    <a:cubicBezTo>
                      <a:pt x="1760" y="753"/>
                      <a:pt x="1761" y="757"/>
                      <a:pt x="1766" y="767"/>
                    </a:cubicBezTo>
                    <a:close/>
                    <a:moveTo>
                      <a:pt x="1974" y="646"/>
                    </a:moveTo>
                    <a:cubicBezTo>
                      <a:pt x="1971" y="642"/>
                      <a:pt x="1974" y="648"/>
                      <a:pt x="1971" y="645"/>
                    </a:cubicBezTo>
                    <a:cubicBezTo>
                      <a:pt x="1965" y="630"/>
                      <a:pt x="1963" y="626"/>
                      <a:pt x="1956" y="612"/>
                    </a:cubicBezTo>
                    <a:cubicBezTo>
                      <a:pt x="1960" y="616"/>
                      <a:pt x="1968" y="634"/>
                      <a:pt x="1974" y="646"/>
                    </a:cubicBezTo>
                    <a:close/>
                    <a:moveTo>
                      <a:pt x="1750" y="760"/>
                    </a:moveTo>
                    <a:cubicBezTo>
                      <a:pt x="1750" y="761"/>
                      <a:pt x="1748" y="758"/>
                      <a:pt x="1746" y="754"/>
                    </a:cubicBezTo>
                    <a:cubicBezTo>
                      <a:pt x="1744" y="751"/>
                      <a:pt x="1743" y="747"/>
                      <a:pt x="1744" y="747"/>
                    </a:cubicBezTo>
                    <a:cubicBezTo>
                      <a:pt x="1747" y="754"/>
                      <a:pt x="1750" y="755"/>
                      <a:pt x="1750" y="760"/>
                    </a:cubicBezTo>
                    <a:close/>
                    <a:moveTo>
                      <a:pt x="1760" y="750"/>
                    </a:moveTo>
                    <a:cubicBezTo>
                      <a:pt x="1759" y="751"/>
                      <a:pt x="1753" y="739"/>
                      <a:pt x="1753" y="736"/>
                    </a:cubicBezTo>
                    <a:cubicBezTo>
                      <a:pt x="1756" y="740"/>
                      <a:pt x="1756" y="743"/>
                      <a:pt x="1760" y="750"/>
                    </a:cubicBezTo>
                    <a:close/>
                    <a:moveTo>
                      <a:pt x="1954" y="608"/>
                    </a:moveTo>
                    <a:cubicBezTo>
                      <a:pt x="1953" y="611"/>
                      <a:pt x="1947" y="596"/>
                      <a:pt x="1946" y="595"/>
                    </a:cubicBezTo>
                    <a:cubicBezTo>
                      <a:pt x="1948" y="596"/>
                      <a:pt x="1953" y="604"/>
                      <a:pt x="1954" y="608"/>
                    </a:cubicBezTo>
                    <a:close/>
                    <a:moveTo>
                      <a:pt x="1742" y="725"/>
                    </a:moveTo>
                    <a:cubicBezTo>
                      <a:pt x="1740" y="726"/>
                      <a:pt x="1737" y="719"/>
                      <a:pt x="1736" y="717"/>
                    </a:cubicBezTo>
                    <a:cubicBezTo>
                      <a:pt x="1738" y="718"/>
                      <a:pt x="1740" y="720"/>
                      <a:pt x="1742" y="725"/>
                    </a:cubicBezTo>
                    <a:close/>
                    <a:moveTo>
                      <a:pt x="1719" y="693"/>
                    </a:moveTo>
                    <a:cubicBezTo>
                      <a:pt x="1717" y="687"/>
                      <a:pt x="1713" y="683"/>
                      <a:pt x="1710" y="678"/>
                    </a:cubicBezTo>
                    <a:cubicBezTo>
                      <a:pt x="1707" y="674"/>
                      <a:pt x="1704" y="670"/>
                      <a:pt x="1701" y="666"/>
                    </a:cubicBezTo>
                    <a:cubicBezTo>
                      <a:pt x="1702" y="664"/>
                      <a:pt x="1705" y="668"/>
                      <a:pt x="1705" y="666"/>
                    </a:cubicBezTo>
                    <a:cubicBezTo>
                      <a:pt x="1706" y="669"/>
                      <a:pt x="1712" y="677"/>
                      <a:pt x="1709" y="677"/>
                    </a:cubicBezTo>
                    <a:cubicBezTo>
                      <a:pt x="1713" y="678"/>
                      <a:pt x="1716" y="687"/>
                      <a:pt x="1719" y="693"/>
                    </a:cubicBezTo>
                    <a:close/>
                    <a:moveTo>
                      <a:pt x="1718" y="689"/>
                    </a:moveTo>
                    <a:cubicBezTo>
                      <a:pt x="1717" y="686"/>
                      <a:pt x="1720" y="686"/>
                      <a:pt x="1723" y="693"/>
                    </a:cubicBezTo>
                    <a:cubicBezTo>
                      <a:pt x="1718" y="690"/>
                      <a:pt x="1728" y="700"/>
                      <a:pt x="1726" y="703"/>
                    </a:cubicBezTo>
                    <a:cubicBezTo>
                      <a:pt x="1722" y="696"/>
                      <a:pt x="1722" y="697"/>
                      <a:pt x="1718" y="689"/>
                    </a:cubicBezTo>
                    <a:close/>
                    <a:moveTo>
                      <a:pt x="1698" y="677"/>
                    </a:moveTo>
                    <a:cubicBezTo>
                      <a:pt x="1694" y="674"/>
                      <a:pt x="1694" y="671"/>
                      <a:pt x="1691" y="666"/>
                    </a:cubicBezTo>
                    <a:cubicBezTo>
                      <a:pt x="1695" y="669"/>
                      <a:pt x="1696" y="672"/>
                      <a:pt x="1698" y="677"/>
                    </a:cubicBezTo>
                    <a:close/>
                    <a:moveTo>
                      <a:pt x="1818" y="399"/>
                    </a:moveTo>
                    <a:cubicBezTo>
                      <a:pt x="1818" y="400"/>
                      <a:pt x="1816" y="398"/>
                      <a:pt x="1815" y="398"/>
                    </a:cubicBezTo>
                    <a:cubicBezTo>
                      <a:pt x="1809" y="392"/>
                      <a:pt x="1808" y="390"/>
                      <a:pt x="1802" y="383"/>
                    </a:cubicBezTo>
                    <a:cubicBezTo>
                      <a:pt x="1803" y="383"/>
                      <a:pt x="1815" y="395"/>
                      <a:pt x="1818" y="399"/>
                    </a:cubicBezTo>
                    <a:close/>
                    <a:moveTo>
                      <a:pt x="1624" y="560"/>
                    </a:moveTo>
                    <a:cubicBezTo>
                      <a:pt x="1619" y="558"/>
                      <a:pt x="1615" y="551"/>
                      <a:pt x="1612" y="550"/>
                    </a:cubicBezTo>
                    <a:cubicBezTo>
                      <a:pt x="1605" y="543"/>
                      <a:pt x="1603" y="539"/>
                      <a:pt x="1597" y="535"/>
                    </a:cubicBezTo>
                    <a:cubicBezTo>
                      <a:pt x="1599" y="533"/>
                      <a:pt x="1599" y="533"/>
                      <a:pt x="1599" y="533"/>
                    </a:cubicBezTo>
                    <a:cubicBezTo>
                      <a:pt x="1606" y="541"/>
                      <a:pt x="1616" y="550"/>
                      <a:pt x="1624" y="560"/>
                    </a:cubicBezTo>
                    <a:close/>
                    <a:moveTo>
                      <a:pt x="1788" y="368"/>
                    </a:moveTo>
                    <a:cubicBezTo>
                      <a:pt x="1782" y="360"/>
                      <a:pt x="1779" y="359"/>
                      <a:pt x="1774" y="353"/>
                    </a:cubicBezTo>
                    <a:cubicBezTo>
                      <a:pt x="1775" y="353"/>
                      <a:pt x="1779" y="356"/>
                      <a:pt x="1783" y="360"/>
                    </a:cubicBezTo>
                    <a:cubicBezTo>
                      <a:pt x="1786" y="363"/>
                      <a:pt x="1789" y="368"/>
                      <a:pt x="1788" y="368"/>
                    </a:cubicBezTo>
                    <a:close/>
                    <a:moveTo>
                      <a:pt x="1596" y="533"/>
                    </a:moveTo>
                    <a:cubicBezTo>
                      <a:pt x="1590" y="530"/>
                      <a:pt x="1579" y="519"/>
                      <a:pt x="1575" y="513"/>
                    </a:cubicBezTo>
                    <a:cubicBezTo>
                      <a:pt x="1568" y="510"/>
                      <a:pt x="1561" y="507"/>
                      <a:pt x="1552" y="495"/>
                    </a:cubicBezTo>
                    <a:cubicBezTo>
                      <a:pt x="1557" y="498"/>
                      <a:pt x="1566" y="508"/>
                      <a:pt x="1570" y="507"/>
                    </a:cubicBezTo>
                    <a:cubicBezTo>
                      <a:pt x="1573" y="509"/>
                      <a:pt x="1576" y="512"/>
                      <a:pt x="1579" y="515"/>
                    </a:cubicBezTo>
                    <a:cubicBezTo>
                      <a:pt x="1581" y="517"/>
                      <a:pt x="1584" y="520"/>
                      <a:pt x="1586" y="522"/>
                    </a:cubicBezTo>
                    <a:cubicBezTo>
                      <a:pt x="1590" y="526"/>
                      <a:pt x="1594" y="530"/>
                      <a:pt x="1596" y="533"/>
                    </a:cubicBezTo>
                    <a:close/>
                    <a:moveTo>
                      <a:pt x="1598" y="525"/>
                    </a:moveTo>
                    <a:cubicBezTo>
                      <a:pt x="1597" y="526"/>
                      <a:pt x="1589" y="518"/>
                      <a:pt x="1588" y="516"/>
                    </a:cubicBezTo>
                    <a:cubicBezTo>
                      <a:pt x="1590" y="516"/>
                      <a:pt x="1593" y="518"/>
                      <a:pt x="1598" y="522"/>
                    </a:cubicBezTo>
                    <a:cubicBezTo>
                      <a:pt x="1597" y="523"/>
                      <a:pt x="1597" y="523"/>
                      <a:pt x="1598" y="525"/>
                    </a:cubicBezTo>
                    <a:close/>
                    <a:moveTo>
                      <a:pt x="1586" y="512"/>
                    </a:moveTo>
                    <a:cubicBezTo>
                      <a:pt x="1585" y="512"/>
                      <a:pt x="1584" y="511"/>
                      <a:pt x="1582" y="509"/>
                    </a:cubicBezTo>
                    <a:cubicBezTo>
                      <a:pt x="1581" y="508"/>
                      <a:pt x="1580" y="506"/>
                      <a:pt x="1579" y="505"/>
                    </a:cubicBezTo>
                    <a:cubicBezTo>
                      <a:pt x="1578" y="504"/>
                      <a:pt x="1576" y="503"/>
                      <a:pt x="1575" y="502"/>
                    </a:cubicBezTo>
                    <a:cubicBezTo>
                      <a:pt x="1575" y="501"/>
                      <a:pt x="1574" y="499"/>
                      <a:pt x="1574" y="499"/>
                    </a:cubicBezTo>
                    <a:cubicBezTo>
                      <a:pt x="1579" y="503"/>
                      <a:pt x="1584" y="508"/>
                      <a:pt x="1586" y="512"/>
                    </a:cubicBezTo>
                    <a:close/>
                    <a:moveTo>
                      <a:pt x="1735" y="300"/>
                    </a:moveTo>
                    <a:cubicBezTo>
                      <a:pt x="1730" y="297"/>
                      <a:pt x="1725" y="293"/>
                      <a:pt x="1721" y="288"/>
                    </a:cubicBezTo>
                    <a:cubicBezTo>
                      <a:pt x="1724" y="288"/>
                      <a:pt x="1727" y="294"/>
                      <a:pt x="1735" y="300"/>
                    </a:cubicBezTo>
                    <a:close/>
                    <a:moveTo>
                      <a:pt x="1562" y="510"/>
                    </a:moveTo>
                    <a:cubicBezTo>
                      <a:pt x="1561" y="511"/>
                      <a:pt x="1556" y="505"/>
                      <a:pt x="1553" y="503"/>
                    </a:cubicBezTo>
                    <a:cubicBezTo>
                      <a:pt x="1557" y="505"/>
                      <a:pt x="1554" y="502"/>
                      <a:pt x="1550" y="498"/>
                    </a:cubicBezTo>
                    <a:cubicBezTo>
                      <a:pt x="1553" y="498"/>
                      <a:pt x="1558" y="506"/>
                      <a:pt x="1562" y="510"/>
                    </a:cubicBezTo>
                    <a:close/>
                    <a:moveTo>
                      <a:pt x="1560" y="498"/>
                    </a:moveTo>
                    <a:cubicBezTo>
                      <a:pt x="1559" y="499"/>
                      <a:pt x="1559" y="499"/>
                      <a:pt x="1559" y="499"/>
                    </a:cubicBezTo>
                    <a:cubicBezTo>
                      <a:pt x="1552" y="492"/>
                      <a:pt x="1552" y="492"/>
                      <a:pt x="1552" y="492"/>
                    </a:cubicBezTo>
                    <a:cubicBezTo>
                      <a:pt x="1552" y="491"/>
                      <a:pt x="1557" y="496"/>
                      <a:pt x="1560" y="498"/>
                    </a:cubicBezTo>
                    <a:close/>
                    <a:moveTo>
                      <a:pt x="1718" y="284"/>
                    </a:moveTo>
                    <a:cubicBezTo>
                      <a:pt x="1715" y="283"/>
                      <a:pt x="1711" y="280"/>
                      <a:pt x="1705" y="275"/>
                    </a:cubicBezTo>
                    <a:cubicBezTo>
                      <a:pt x="1707" y="275"/>
                      <a:pt x="1714" y="279"/>
                      <a:pt x="1718" y="284"/>
                    </a:cubicBezTo>
                    <a:close/>
                    <a:moveTo>
                      <a:pt x="1707" y="285"/>
                    </a:moveTo>
                    <a:cubicBezTo>
                      <a:pt x="1706" y="286"/>
                      <a:pt x="1700" y="279"/>
                      <a:pt x="1697" y="277"/>
                    </a:cubicBezTo>
                    <a:cubicBezTo>
                      <a:pt x="1701" y="277"/>
                      <a:pt x="1705" y="283"/>
                      <a:pt x="1707" y="285"/>
                    </a:cubicBezTo>
                    <a:close/>
                    <a:moveTo>
                      <a:pt x="1690" y="274"/>
                    </a:moveTo>
                    <a:cubicBezTo>
                      <a:pt x="1689" y="275"/>
                      <a:pt x="1682" y="270"/>
                      <a:pt x="1677" y="266"/>
                    </a:cubicBezTo>
                    <a:cubicBezTo>
                      <a:pt x="1677" y="264"/>
                      <a:pt x="1687" y="271"/>
                      <a:pt x="1690" y="274"/>
                    </a:cubicBezTo>
                    <a:close/>
                    <a:moveTo>
                      <a:pt x="1670" y="257"/>
                    </a:moveTo>
                    <a:cubicBezTo>
                      <a:pt x="1673" y="259"/>
                      <a:pt x="1671" y="258"/>
                      <a:pt x="1670" y="258"/>
                    </a:cubicBezTo>
                    <a:cubicBezTo>
                      <a:pt x="1669" y="258"/>
                      <a:pt x="1671" y="260"/>
                      <a:pt x="1673" y="261"/>
                    </a:cubicBezTo>
                    <a:cubicBezTo>
                      <a:pt x="1675" y="263"/>
                      <a:pt x="1676" y="264"/>
                      <a:pt x="1675" y="264"/>
                    </a:cubicBezTo>
                    <a:cubicBezTo>
                      <a:pt x="1670" y="260"/>
                      <a:pt x="1670" y="262"/>
                      <a:pt x="1665" y="257"/>
                    </a:cubicBezTo>
                    <a:cubicBezTo>
                      <a:pt x="1664" y="256"/>
                      <a:pt x="1663" y="255"/>
                      <a:pt x="1661" y="253"/>
                    </a:cubicBezTo>
                    <a:cubicBezTo>
                      <a:pt x="1662" y="252"/>
                      <a:pt x="1669" y="258"/>
                      <a:pt x="1670" y="257"/>
                    </a:cubicBezTo>
                    <a:close/>
                    <a:moveTo>
                      <a:pt x="1510" y="468"/>
                    </a:moveTo>
                    <a:cubicBezTo>
                      <a:pt x="1510" y="467"/>
                      <a:pt x="1508" y="466"/>
                      <a:pt x="1506" y="464"/>
                    </a:cubicBezTo>
                    <a:cubicBezTo>
                      <a:pt x="1505" y="462"/>
                      <a:pt x="1511" y="466"/>
                      <a:pt x="1507" y="462"/>
                    </a:cubicBezTo>
                    <a:cubicBezTo>
                      <a:pt x="1509" y="463"/>
                      <a:pt x="1512" y="468"/>
                      <a:pt x="1513" y="470"/>
                    </a:cubicBezTo>
                    <a:cubicBezTo>
                      <a:pt x="1508" y="466"/>
                      <a:pt x="1509" y="469"/>
                      <a:pt x="1504" y="464"/>
                    </a:cubicBezTo>
                    <a:cubicBezTo>
                      <a:pt x="1505" y="464"/>
                      <a:pt x="1508" y="466"/>
                      <a:pt x="1510" y="468"/>
                    </a:cubicBezTo>
                    <a:close/>
                    <a:moveTo>
                      <a:pt x="1660" y="235"/>
                    </a:moveTo>
                    <a:cubicBezTo>
                      <a:pt x="1660" y="237"/>
                      <a:pt x="1647" y="229"/>
                      <a:pt x="1650" y="227"/>
                    </a:cubicBezTo>
                    <a:cubicBezTo>
                      <a:pt x="1653" y="229"/>
                      <a:pt x="1658" y="233"/>
                      <a:pt x="1660" y="235"/>
                    </a:cubicBezTo>
                    <a:close/>
                    <a:moveTo>
                      <a:pt x="1652" y="243"/>
                    </a:moveTo>
                    <a:cubicBezTo>
                      <a:pt x="1652" y="245"/>
                      <a:pt x="1646" y="240"/>
                      <a:pt x="1644" y="241"/>
                    </a:cubicBezTo>
                    <a:cubicBezTo>
                      <a:pt x="1642" y="239"/>
                      <a:pt x="1641" y="237"/>
                      <a:pt x="1641" y="236"/>
                    </a:cubicBezTo>
                    <a:cubicBezTo>
                      <a:pt x="1644" y="237"/>
                      <a:pt x="1647" y="239"/>
                      <a:pt x="1652" y="243"/>
                    </a:cubicBezTo>
                    <a:close/>
                    <a:moveTo>
                      <a:pt x="1486" y="445"/>
                    </a:moveTo>
                    <a:cubicBezTo>
                      <a:pt x="1485" y="445"/>
                      <a:pt x="1484" y="445"/>
                      <a:pt x="1484" y="446"/>
                    </a:cubicBezTo>
                    <a:cubicBezTo>
                      <a:pt x="1482" y="444"/>
                      <a:pt x="1480" y="442"/>
                      <a:pt x="1483" y="443"/>
                    </a:cubicBezTo>
                    <a:cubicBezTo>
                      <a:pt x="1482" y="442"/>
                      <a:pt x="1479" y="441"/>
                      <a:pt x="1480" y="440"/>
                    </a:cubicBezTo>
                    <a:cubicBezTo>
                      <a:pt x="1482" y="441"/>
                      <a:pt x="1483" y="442"/>
                      <a:pt x="1484" y="442"/>
                    </a:cubicBezTo>
                    <a:cubicBezTo>
                      <a:pt x="1485" y="443"/>
                      <a:pt x="1484" y="444"/>
                      <a:pt x="1486" y="445"/>
                    </a:cubicBezTo>
                    <a:close/>
                    <a:moveTo>
                      <a:pt x="1474" y="440"/>
                    </a:moveTo>
                    <a:cubicBezTo>
                      <a:pt x="1474" y="437"/>
                      <a:pt x="1474" y="437"/>
                      <a:pt x="1477" y="437"/>
                    </a:cubicBezTo>
                    <a:cubicBezTo>
                      <a:pt x="1479" y="440"/>
                      <a:pt x="1481" y="444"/>
                      <a:pt x="1474" y="440"/>
                    </a:cubicBezTo>
                    <a:close/>
                    <a:moveTo>
                      <a:pt x="1600" y="200"/>
                    </a:moveTo>
                    <a:cubicBezTo>
                      <a:pt x="1599" y="201"/>
                      <a:pt x="1600" y="202"/>
                      <a:pt x="1601" y="203"/>
                    </a:cubicBezTo>
                    <a:cubicBezTo>
                      <a:pt x="1596" y="201"/>
                      <a:pt x="1598" y="199"/>
                      <a:pt x="1588" y="195"/>
                    </a:cubicBezTo>
                    <a:cubicBezTo>
                      <a:pt x="1589" y="194"/>
                      <a:pt x="1587" y="193"/>
                      <a:pt x="1584" y="191"/>
                    </a:cubicBezTo>
                    <a:cubicBezTo>
                      <a:pt x="1589" y="193"/>
                      <a:pt x="1592" y="197"/>
                      <a:pt x="1600" y="200"/>
                    </a:cubicBezTo>
                    <a:close/>
                    <a:moveTo>
                      <a:pt x="1455" y="406"/>
                    </a:moveTo>
                    <a:cubicBezTo>
                      <a:pt x="1448" y="403"/>
                      <a:pt x="1437" y="397"/>
                      <a:pt x="1426" y="391"/>
                    </a:cubicBezTo>
                    <a:cubicBezTo>
                      <a:pt x="1415" y="385"/>
                      <a:pt x="1404" y="379"/>
                      <a:pt x="1398" y="377"/>
                    </a:cubicBezTo>
                    <a:cubicBezTo>
                      <a:pt x="1401" y="377"/>
                      <a:pt x="1411" y="381"/>
                      <a:pt x="1422" y="387"/>
                    </a:cubicBezTo>
                    <a:cubicBezTo>
                      <a:pt x="1428" y="390"/>
                      <a:pt x="1434" y="394"/>
                      <a:pt x="1440" y="397"/>
                    </a:cubicBezTo>
                    <a:cubicBezTo>
                      <a:pt x="1445" y="400"/>
                      <a:pt x="1451" y="403"/>
                      <a:pt x="1455" y="406"/>
                    </a:cubicBezTo>
                    <a:close/>
                    <a:moveTo>
                      <a:pt x="1435" y="398"/>
                    </a:moveTo>
                    <a:cubicBezTo>
                      <a:pt x="1434" y="400"/>
                      <a:pt x="1434" y="400"/>
                      <a:pt x="1434" y="400"/>
                    </a:cubicBezTo>
                    <a:cubicBezTo>
                      <a:pt x="1430" y="397"/>
                      <a:pt x="1426" y="395"/>
                      <a:pt x="1424" y="393"/>
                    </a:cubicBezTo>
                    <a:cubicBezTo>
                      <a:pt x="1425" y="392"/>
                      <a:pt x="1430" y="396"/>
                      <a:pt x="1435" y="398"/>
                    </a:cubicBezTo>
                    <a:close/>
                    <a:moveTo>
                      <a:pt x="1422" y="393"/>
                    </a:moveTo>
                    <a:cubicBezTo>
                      <a:pt x="1422" y="394"/>
                      <a:pt x="1422" y="394"/>
                      <a:pt x="1422" y="394"/>
                    </a:cubicBezTo>
                    <a:cubicBezTo>
                      <a:pt x="1418" y="392"/>
                      <a:pt x="1414" y="390"/>
                      <a:pt x="1415" y="389"/>
                    </a:cubicBezTo>
                    <a:lnTo>
                      <a:pt x="1422" y="393"/>
                    </a:lnTo>
                    <a:close/>
                    <a:moveTo>
                      <a:pt x="1410" y="396"/>
                    </a:moveTo>
                    <a:cubicBezTo>
                      <a:pt x="1409" y="396"/>
                      <a:pt x="1408" y="395"/>
                      <a:pt x="1408" y="395"/>
                    </a:cubicBezTo>
                    <a:cubicBezTo>
                      <a:pt x="1401" y="394"/>
                      <a:pt x="1408" y="393"/>
                      <a:pt x="1402" y="391"/>
                    </a:cubicBezTo>
                    <a:cubicBezTo>
                      <a:pt x="1403" y="390"/>
                      <a:pt x="1406" y="392"/>
                      <a:pt x="1409" y="394"/>
                    </a:cubicBezTo>
                    <a:cubicBezTo>
                      <a:pt x="1408" y="394"/>
                      <a:pt x="1408" y="395"/>
                      <a:pt x="1410" y="396"/>
                    </a:cubicBezTo>
                    <a:close/>
                    <a:moveTo>
                      <a:pt x="1382" y="369"/>
                    </a:moveTo>
                    <a:cubicBezTo>
                      <a:pt x="1381" y="370"/>
                      <a:pt x="1372" y="365"/>
                      <a:pt x="1367" y="364"/>
                    </a:cubicBezTo>
                    <a:cubicBezTo>
                      <a:pt x="1370" y="363"/>
                      <a:pt x="1376" y="367"/>
                      <a:pt x="1382" y="369"/>
                    </a:cubicBezTo>
                    <a:close/>
                    <a:moveTo>
                      <a:pt x="1391" y="79"/>
                    </a:moveTo>
                    <a:cubicBezTo>
                      <a:pt x="1387" y="78"/>
                      <a:pt x="1378" y="76"/>
                      <a:pt x="1374" y="73"/>
                    </a:cubicBezTo>
                    <a:cubicBezTo>
                      <a:pt x="1375" y="72"/>
                      <a:pt x="1386" y="77"/>
                      <a:pt x="1391" y="79"/>
                    </a:cubicBezTo>
                    <a:close/>
                    <a:moveTo>
                      <a:pt x="1126" y="286"/>
                    </a:moveTo>
                    <a:cubicBezTo>
                      <a:pt x="1118" y="283"/>
                      <a:pt x="1116" y="282"/>
                      <a:pt x="1120" y="281"/>
                    </a:cubicBezTo>
                    <a:cubicBezTo>
                      <a:pt x="1124" y="281"/>
                      <a:pt x="1132" y="281"/>
                      <a:pt x="1144" y="283"/>
                    </a:cubicBezTo>
                    <a:cubicBezTo>
                      <a:pt x="1142" y="282"/>
                      <a:pt x="1137" y="281"/>
                      <a:pt x="1134" y="280"/>
                    </a:cubicBezTo>
                    <a:cubicBezTo>
                      <a:pt x="1133" y="279"/>
                      <a:pt x="1143" y="281"/>
                      <a:pt x="1144" y="280"/>
                    </a:cubicBezTo>
                    <a:cubicBezTo>
                      <a:pt x="1147" y="281"/>
                      <a:pt x="1145" y="282"/>
                      <a:pt x="1146" y="283"/>
                    </a:cubicBezTo>
                    <a:cubicBezTo>
                      <a:pt x="1155" y="284"/>
                      <a:pt x="1160" y="284"/>
                      <a:pt x="1166" y="285"/>
                    </a:cubicBezTo>
                    <a:cubicBezTo>
                      <a:pt x="1169" y="285"/>
                      <a:pt x="1171" y="285"/>
                      <a:pt x="1175" y="286"/>
                    </a:cubicBezTo>
                    <a:cubicBezTo>
                      <a:pt x="1178" y="287"/>
                      <a:pt x="1182" y="287"/>
                      <a:pt x="1187" y="288"/>
                    </a:cubicBezTo>
                    <a:cubicBezTo>
                      <a:pt x="1190" y="291"/>
                      <a:pt x="1197" y="290"/>
                      <a:pt x="1201" y="293"/>
                    </a:cubicBezTo>
                    <a:cubicBezTo>
                      <a:pt x="1206" y="294"/>
                      <a:pt x="1195" y="291"/>
                      <a:pt x="1201" y="291"/>
                    </a:cubicBezTo>
                    <a:cubicBezTo>
                      <a:pt x="1215" y="294"/>
                      <a:pt x="1213" y="295"/>
                      <a:pt x="1228" y="298"/>
                    </a:cubicBezTo>
                    <a:cubicBezTo>
                      <a:pt x="1229" y="297"/>
                      <a:pt x="1215" y="296"/>
                      <a:pt x="1219" y="294"/>
                    </a:cubicBezTo>
                    <a:cubicBezTo>
                      <a:pt x="1227" y="297"/>
                      <a:pt x="1235" y="299"/>
                      <a:pt x="1242" y="299"/>
                    </a:cubicBezTo>
                    <a:cubicBezTo>
                      <a:pt x="1242" y="301"/>
                      <a:pt x="1241" y="301"/>
                      <a:pt x="1240" y="302"/>
                    </a:cubicBezTo>
                    <a:cubicBezTo>
                      <a:pt x="1245" y="303"/>
                      <a:pt x="1246" y="302"/>
                      <a:pt x="1246" y="301"/>
                    </a:cubicBezTo>
                    <a:cubicBezTo>
                      <a:pt x="1251" y="302"/>
                      <a:pt x="1254" y="303"/>
                      <a:pt x="1256" y="304"/>
                    </a:cubicBezTo>
                    <a:cubicBezTo>
                      <a:pt x="1258" y="305"/>
                      <a:pt x="1259" y="306"/>
                      <a:pt x="1261" y="307"/>
                    </a:cubicBezTo>
                    <a:cubicBezTo>
                      <a:pt x="1258" y="308"/>
                      <a:pt x="1254" y="307"/>
                      <a:pt x="1249" y="306"/>
                    </a:cubicBezTo>
                    <a:cubicBezTo>
                      <a:pt x="1244" y="305"/>
                      <a:pt x="1238" y="303"/>
                      <a:pt x="1232" y="302"/>
                    </a:cubicBezTo>
                    <a:cubicBezTo>
                      <a:pt x="1227" y="300"/>
                      <a:pt x="1221" y="299"/>
                      <a:pt x="1216" y="297"/>
                    </a:cubicBezTo>
                    <a:cubicBezTo>
                      <a:pt x="1210" y="296"/>
                      <a:pt x="1206" y="296"/>
                      <a:pt x="1202" y="296"/>
                    </a:cubicBezTo>
                    <a:cubicBezTo>
                      <a:pt x="1191" y="293"/>
                      <a:pt x="1180" y="290"/>
                      <a:pt x="1169" y="288"/>
                    </a:cubicBezTo>
                    <a:cubicBezTo>
                      <a:pt x="1157" y="286"/>
                      <a:pt x="1146" y="285"/>
                      <a:pt x="1134" y="283"/>
                    </a:cubicBezTo>
                    <a:cubicBezTo>
                      <a:pt x="1134" y="284"/>
                      <a:pt x="1140" y="284"/>
                      <a:pt x="1142" y="285"/>
                    </a:cubicBezTo>
                    <a:cubicBezTo>
                      <a:pt x="1141" y="286"/>
                      <a:pt x="1129" y="284"/>
                      <a:pt x="1130" y="283"/>
                    </a:cubicBezTo>
                    <a:cubicBezTo>
                      <a:pt x="1124" y="283"/>
                      <a:pt x="1124" y="284"/>
                      <a:pt x="1126" y="286"/>
                    </a:cubicBezTo>
                    <a:close/>
                    <a:moveTo>
                      <a:pt x="1303" y="39"/>
                    </a:moveTo>
                    <a:cubicBezTo>
                      <a:pt x="1300" y="39"/>
                      <a:pt x="1290" y="37"/>
                      <a:pt x="1287" y="36"/>
                    </a:cubicBezTo>
                    <a:cubicBezTo>
                      <a:pt x="1289" y="35"/>
                      <a:pt x="1295" y="37"/>
                      <a:pt x="1303" y="39"/>
                    </a:cubicBezTo>
                    <a:close/>
                    <a:moveTo>
                      <a:pt x="1295" y="33"/>
                    </a:moveTo>
                    <a:cubicBezTo>
                      <a:pt x="1297" y="35"/>
                      <a:pt x="1283" y="32"/>
                      <a:pt x="1285" y="30"/>
                    </a:cubicBezTo>
                    <a:cubicBezTo>
                      <a:pt x="1288" y="31"/>
                      <a:pt x="1292" y="32"/>
                      <a:pt x="1295" y="33"/>
                    </a:cubicBezTo>
                    <a:close/>
                    <a:moveTo>
                      <a:pt x="1289" y="72"/>
                    </a:moveTo>
                    <a:cubicBezTo>
                      <a:pt x="1284" y="72"/>
                      <a:pt x="1261" y="67"/>
                      <a:pt x="1266" y="65"/>
                    </a:cubicBezTo>
                    <a:cubicBezTo>
                      <a:pt x="1274" y="68"/>
                      <a:pt x="1280" y="70"/>
                      <a:pt x="1289" y="72"/>
                    </a:cubicBezTo>
                    <a:close/>
                    <a:moveTo>
                      <a:pt x="1284" y="35"/>
                    </a:moveTo>
                    <a:cubicBezTo>
                      <a:pt x="1280" y="35"/>
                      <a:pt x="1276" y="34"/>
                      <a:pt x="1272" y="33"/>
                    </a:cubicBezTo>
                    <a:cubicBezTo>
                      <a:pt x="1267" y="32"/>
                      <a:pt x="1263" y="31"/>
                      <a:pt x="1258" y="30"/>
                    </a:cubicBezTo>
                    <a:cubicBezTo>
                      <a:pt x="1248" y="28"/>
                      <a:pt x="1239" y="26"/>
                      <a:pt x="1232" y="25"/>
                    </a:cubicBezTo>
                    <a:cubicBezTo>
                      <a:pt x="1236" y="25"/>
                      <a:pt x="1239" y="24"/>
                      <a:pt x="1240" y="23"/>
                    </a:cubicBezTo>
                    <a:cubicBezTo>
                      <a:pt x="1253" y="26"/>
                      <a:pt x="1263" y="30"/>
                      <a:pt x="1274" y="31"/>
                    </a:cubicBezTo>
                    <a:cubicBezTo>
                      <a:pt x="1276" y="32"/>
                      <a:pt x="1276" y="34"/>
                      <a:pt x="1284" y="35"/>
                    </a:cubicBezTo>
                    <a:close/>
                    <a:moveTo>
                      <a:pt x="1225" y="291"/>
                    </a:moveTo>
                    <a:cubicBezTo>
                      <a:pt x="1224" y="292"/>
                      <a:pt x="1214" y="288"/>
                      <a:pt x="1210" y="288"/>
                    </a:cubicBezTo>
                    <a:cubicBezTo>
                      <a:pt x="1214" y="286"/>
                      <a:pt x="1217" y="289"/>
                      <a:pt x="1225" y="291"/>
                    </a:cubicBezTo>
                    <a:close/>
                    <a:moveTo>
                      <a:pt x="1260" y="51"/>
                    </a:moveTo>
                    <a:cubicBezTo>
                      <a:pt x="1258" y="51"/>
                      <a:pt x="1257" y="52"/>
                      <a:pt x="1258" y="53"/>
                    </a:cubicBezTo>
                    <a:cubicBezTo>
                      <a:pt x="1250" y="52"/>
                      <a:pt x="1253" y="50"/>
                      <a:pt x="1245" y="49"/>
                    </a:cubicBezTo>
                    <a:cubicBezTo>
                      <a:pt x="1245" y="48"/>
                      <a:pt x="1254" y="50"/>
                      <a:pt x="1260" y="51"/>
                    </a:cubicBezTo>
                    <a:close/>
                    <a:moveTo>
                      <a:pt x="1252" y="54"/>
                    </a:moveTo>
                    <a:cubicBezTo>
                      <a:pt x="1252" y="56"/>
                      <a:pt x="1252" y="56"/>
                      <a:pt x="1252" y="56"/>
                    </a:cubicBezTo>
                    <a:cubicBezTo>
                      <a:pt x="1239" y="55"/>
                      <a:pt x="1233" y="52"/>
                      <a:pt x="1219" y="48"/>
                    </a:cubicBezTo>
                    <a:cubicBezTo>
                      <a:pt x="1229" y="49"/>
                      <a:pt x="1239" y="53"/>
                      <a:pt x="1252" y="54"/>
                    </a:cubicBezTo>
                    <a:close/>
                    <a:moveTo>
                      <a:pt x="1219" y="49"/>
                    </a:moveTo>
                    <a:cubicBezTo>
                      <a:pt x="1208" y="48"/>
                      <a:pt x="1198" y="46"/>
                      <a:pt x="1188" y="44"/>
                    </a:cubicBezTo>
                    <a:cubicBezTo>
                      <a:pt x="1183" y="43"/>
                      <a:pt x="1178" y="42"/>
                      <a:pt x="1172" y="42"/>
                    </a:cubicBezTo>
                    <a:cubicBezTo>
                      <a:pt x="1169" y="41"/>
                      <a:pt x="1167" y="41"/>
                      <a:pt x="1164" y="40"/>
                    </a:cubicBezTo>
                    <a:cubicBezTo>
                      <a:pt x="1161" y="40"/>
                      <a:pt x="1158" y="40"/>
                      <a:pt x="1154" y="40"/>
                    </a:cubicBezTo>
                    <a:cubicBezTo>
                      <a:pt x="1157" y="39"/>
                      <a:pt x="1155" y="39"/>
                      <a:pt x="1157" y="37"/>
                    </a:cubicBezTo>
                    <a:cubicBezTo>
                      <a:pt x="1163" y="38"/>
                      <a:pt x="1172" y="40"/>
                      <a:pt x="1180" y="42"/>
                    </a:cubicBezTo>
                    <a:cubicBezTo>
                      <a:pt x="1189" y="43"/>
                      <a:pt x="1196" y="44"/>
                      <a:pt x="1198" y="43"/>
                    </a:cubicBezTo>
                    <a:cubicBezTo>
                      <a:pt x="1203" y="44"/>
                      <a:pt x="1204" y="45"/>
                      <a:pt x="1203" y="46"/>
                    </a:cubicBezTo>
                    <a:cubicBezTo>
                      <a:pt x="1211" y="47"/>
                      <a:pt x="1206" y="46"/>
                      <a:pt x="1206" y="44"/>
                    </a:cubicBezTo>
                    <a:cubicBezTo>
                      <a:pt x="1214" y="46"/>
                      <a:pt x="1212" y="47"/>
                      <a:pt x="1219" y="49"/>
                    </a:cubicBezTo>
                    <a:close/>
                    <a:moveTo>
                      <a:pt x="1185" y="277"/>
                    </a:moveTo>
                    <a:cubicBezTo>
                      <a:pt x="1184" y="280"/>
                      <a:pt x="1179" y="276"/>
                      <a:pt x="1173" y="276"/>
                    </a:cubicBezTo>
                    <a:cubicBezTo>
                      <a:pt x="1176" y="275"/>
                      <a:pt x="1180" y="276"/>
                      <a:pt x="1185" y="277"/>
                    </a:cubicBezTo>
                    <a:close/>
                    <a:moveTo>
                      <a:pt x="1166" y="259"/>
                    </a:moveTo>
                    <a:cubicBezTo>
                      <a:pt x="1143" y="258"/>
                      <a:pt x="1107" y="252"/>
                      <a:pt x="1084" y="251"/>
                    </a:cubicBezTo>
                    <a:cubicBezTo>
                      <a:pt x="1079" y="251"/>
                      <a:pt x="1086" y="253"/>
                      <a:pt x="1090" y="253"/>
                    </a:cubicBezTo>
                    <a:cubicBezTo>
                      <a:pt x="1088" y="255"/>
                      <a:pt x="1082" y="253"/>
                      <a:pt x="1078" y="253"/>
                    </a:cubicBezTo>
                    <a:cubicBezTo>
                      <a:pt x="1078" y="252"/>
                      <a:pt x="1081" y="252"/>
                      <a:pt x="1080" y="251"/>
                    </a:cubicBezTo>
                    <a:cubicBezTo>
                      <a:pt x="1079" y="249"/>
                      <a:pt x="1070" y="250"/>
                      <a:pt x="1066" y="249"/>
                    </a:cubicBezTo>
                    <a:cubicBezTo>
                      <a:pt x="1080" y="248"/>
                      <a:pt x="1094" y="247"/>
                      <a:pt x="1110" y="250"/>
                    </a:cubicBezTo>
                    <a:cubicBezTo>
                      <a:pt x="1118" y="250"/>
                      <a:pt x="1126" y="252"/>
                      <a:pt x="1135" y="253"/>
                    </a:cubicBezTo>
                    <a:cubicBezTo>
                      <a:pt x="1144" y="254"/>
                      <a:pt x="1154" y="256"/>
                      <a:pt x="1164" y="257"/>
                    </a:cubicBezTo>
                    <a:cubicBezTo>
                      <a:pt x="1164" y="258"/>
                      <a:pt x="1164" y="259"/>
                      <a:pt x="1166" y="259"/>
                    </a:cubicBezTo>
                    <a:close/>
                    <a:moveTo>
                      <a:pt x="1159" y="289"/>
                    </a:moveTo>
                    <a:cubicBezTo>
                      <a:pt x="1157" y="290"/>
                      <a:pt x="1151" y="289"/>
                      <a:pt x="1147" y="289"/>
                    </a:cubicBezTo>
                    <a:cubicBezTo>
                      <a:pt x="1147" y="288"/>
                      <a:pt x="1145" y="287"/>
                      <a:pt x="1145" y="286"/>
                    </a:cubicBezTo>
                    <a:cubicBezTo>
                      <a:pt x="1153" y="287"/>
                      <a:pt x="1151" y="289"/>
                      <a:pt x="1159" y="289"/>
                    </a:cubicBezTo>
                    <a:close/>
                    <a:moveTo>
                      <a:pt x="1149" y="37"/>
                    </a:moveTo>
                    <a:cubicBezTo>
                      <a:pt x="1149" y="39"/>
                      <a:pt x="1138" y="38"/>
                      <a:pt x="1128" y="37"/>
                    </a:cubicBezTo>
                    <a:cubicBezTo>
                      <a:pt x="1128" y="36"/>
                      <a:pt x="1132" y="36"/>
                      <a:pt x="1131" y="35"/>
                    </a:cubicBezTo>
                    <a:cubicBezTo>
                      <a:pt x="1137" y="37"/>
                      <a:pt x="1141" y="36"/>
                      <a:pt x="1149" y="37"/>
                    </a:cubicBezTo>
                    <a:close/>
                    <a:moveTo>
                      <a:pt x="1116" y="278"/>
                    </a:moveTo>
                    <a:cubicBezTo>
                      <a:pt x="1115" y="279"/>
                      <a:pt x="1113" y="280"/>
                      <a:pt x="1114" y="282"/>
                    </a:cubicBezTo>
                    <a:cubicBezTo>
                      <a:pt x="1108" y="281"/>
                      <a:pt x="1104" y="280"/>
                      <a:pt x="1100" y="279"/>
                    </a:cubicBezTo>
                    <a:cubicBezTo>
                      <a:pt x="1096" y="278"/>
                      <a:pt x="1092" y="277"/>
                      <a:pt x="1086" y="277"/>
                    </a:cubicBezTo>
                    <a:cubicBezTo>
                      <a:pt x="1093" y="274"/>
                      <a:pt x="1104" y="278"/>
                      <a:pt x="1116" y="278"/>
                    </a:cubicBezTo>
                    <a:close/>
                    <a:moveTo>
                      <a:pt x="1054" y="284"/>
                    </a:moveTo>
                    <a:cubicBezTo>
                      <a:pt x="1058" y="284"/>
                      <a:pt x="1061" y="284"/>
                      <a:pt x="1064" y="284"/>
                    </a:cubicBezTo>
                    <a:cubicBezTo>
                      <a:pt x="1060" y="284"/>
                      <a:pt x="1056" y="284"/>
                      <a:pt x="1052" y="284"/>
                    </a:cubicBezTo>
                    <a:cubicBezTo>
                      <a:pt x="1047" y="284"/>
                      <a:pt x="1043" y="285"/>
                      <a:pt x="1038" y="285"/>
                    </a:cubicBezTo>
                    <a:cubicBezTo>
                      <a:pt x="1029" y="285"/>
                      <a:pt x="1019" y="285"/>
                      <a:pt x="1010" y="285"/>
                    </a:cubicBezTo>
                    <a:cubicBezTo>
                      <a:pt x="990" y="287"/>
                      <a:pt x="969" y="287"/>
                      <a:pt x="950" y="288"/>
                    </a:cubicBezTo>
                    <a:cubicBezTo>
                      <a:pt x="948" y="289"/>
                      <a:pt x="948" y="289"/>
                      <a:pt x="946" y="290"/>
                    </a:cubicBezTo>
                    <a:cubicBezTo>
                      <a:pt x="941" y="290"/>
                      <a:pt x="938" y="290"/>
                      <a:pt x="934" y="290"/>
                    </a:cubicBezTo>
                    <a:cubicBezTo>
                      <a:pt x="934" y="288"/>
                      <a:pt x="944" y="288"/>
                      <a:pt x="950" y="287"/>
                    </a:cubicBezTo>
                    <a:cubicBezTo>
                      <a:pt x="950" y="286"/>
                      <a:pt x="950" y="286"/>
                      <a:pt x="947" y="286"/>
                    </a:cubicBezTo>
                    <a:cubicBezTo>
                      <a:pt x="952" y="285"/>
                      <a:pt x="958" y="284"/>
                      <a:pt x="964" y="283"/>
                    </a:cubicBezTo>
                    <a:cubicBezTo>
                      <a:pt x="971" y="283"/>
                      <a:pt x="978" y="283"/>
                      <a:pt x="985" y="282"/>
                    </a:cubicBezTo>
                    <a:cubicBezTo>
                      <a:pt x="992" y="282"/>
                      <a:pt x="1000" y="281"/>
                      <a:pt x="1008" y="280"/>
                    </a:cubicBezTo>
                    <a:cubicBezTo>
                      <a:pt x="1015" y="280"/>
                      <a:pt x="1023" y="279"/>
                      <a:pt x="1030" y="278"/>
                    </a:cubicBezTo>
                    <a:cubicBezTo>
                      <a:pt x="1037" y="279"/>
                      <a:pt x="1043" y="280"/>
                      <a:pt x="1046" y="281"/>
                    </a:cubicBezTo>
                    <a:cubicBezTo>
                      <a:pt x="1052" y="281"/>
                      <a:pt x="1045" y="279"/>
                      <a:pt x="1046" y="278"/>
                    </a:cubicBezTo>
                    <a:cubicBezTo>
                      <a:pt x="1051" y="278"/>
                      <a:pt x="1056" y="281"/>
                      <a:pt x="1058" y="279"/>
                    </a:cubicBezTo>
                    <a:cubicBezTo>
                      <a:pt x="1064" y="280"/>
                      <a:pt x="1060" y="280"/>
                      <a:pt x="1060" y="281"/>
                    </a:cubicBezTo>
                    <a:cubicBezTo>
                      <a:pt x="1070" y="281"/>
                      <a:pt x="1078" y="281"/>
                      <a:pt x="1084" y="281"/>
                    </a:cubicBezTo>
                    <a:cubicBezTo>
                      <a:pt x="1086" y="280"/>
                      <a:pt x="1078" y="280"/>
                      <a:pt x="1074" y="280"/>
                    </a:cubicBezTo>
                    <a:cubicBezTo>
                      <a:pt x="1080" y="278"/>
                      <a:pt x="1094" y="279"/>
                      <a:pt x="1100" y="281"/>
                    </a:cubicBezTo>
                    <a:cubicBezTo>
                      <a:pt x="1101" y="284"/>
                      <a:pt x="1091" y="284"/>
                      <a:pt x="1102" y="285"/>
                    </a:cubicBezTo>
                    <a:cubicBezTo>
                      <a:pt x="1100" y="286"/>
                      <a:pt x="1097" y="285"/>
                      <a:pt x="1093" y="285"/>
                    </a:cubicBezTo>
                    <a:cubicBezTo>
                      <a:pt x="1090" y="285"/>
                      <a:pt x="1086" y="284"/>
                      <a:pt x="1082" y="284"/>
                    </a:cubicBezTo>
                    <a:cubicBezTo>
                      <a:pt x="1075" y="283"/>
                      <a:pt x="1068" y="283"/>
                      <a:pt x="1066" y="284"/>
                    </a:cubicBezTo>
                    <a:cubicBezTo>
                      <a:pt x="1074" y="285"/>
                      <a:pt x="1084" y="285"/>
                      <a:pt x="1094" y="286"/>
                    </a:cubicBezTo>
                    <a:cubicBezTo>
                      <a:pt x="1103" y="287"/>
                      <a:pt x="1112" y="288"/>
                      <a:pt x="1115" y="290"/>
                    </a:cubicBezTo>
                    <a:cubicBezTo>
                      <a:pt x="1110" y="290"/>
                      <a:pt x="1105" y="290"/>
                      <a:pt x="1100" y="289"/>
                    </a:cubicBezTo>
                    <a:cubicBezTo>
                      <a:pt x="1095" y="289"/>
                      <a:pt x="1090" y="288"/>
                      <a:pt x="1086" y="288"/>
                    </a:cubicBezTo>
                    <a:cubicBezTo>
                      <a:pt x="1076" y="287"/>
                      <a:pt x="1066" y="286"/>
                      <a:pt x="1054" y="286"/>
                    </a:cubicBezTo>
                    <a:lnTo>
                      <a:pt x="1054" y="284"/>
                    </a:lnTo>
                    <a:close/>
                    <a:moveTo>
                      <a:pt x="1110" y="267"/>
                    </a:moveTo>
                    <a:cubicBezTo>
                      <a:pt x="1110" y="268"/>
                      <a:pt x="1106" y="269"/>
                      <a:pt x="1102" y="268"/>
                    </a:cubicBezTo>
                    <a:cubicBezTo>
                      <a:pt x="1102" y="266"/>
                      <a:pt x="1107" y="267"/>
                      <a:pt x="1110" y="267"/>
                    </a:cubicBezTo>
                    <a:close/>
                    <a:moveTo>
                      <a:pt x="1090" y="268"/>
                    </a:moveTo>
                    <a:cubicBezTo>
                      <a:pt x="1091" y="268"/>
                      <a:pt x="1092" y="268"/>
                      <a:pt x="1092" y="267"/>
                    </a:cubicBezTo>
                    <a:cubicBezTo>
                      <a:pt x="1079" y="267"/>
                      <a:pt x="1072" y="267"/>
                      <a:pt x="1066" y="266"/>
                    </a:cubicBezTo>
                    <a:cubicBezTo>
                      <a:pt x="1059" y="267"/>
                      <a:pt x="1053" y="266"/>
                      <a:pt x="1042" y="267"/>
                    </a:cubicBezTo>
                    <a:cubicBezTo>
                      <a:pt x="1040" y="266"/>
                      <a:pt x="1041" y="265"/>
                      <a:pt x="1045" y="264"/>
                    </a:cubicBezTo>
                    <a:cubicBezTo>
                      <a:pt x="1046" y="264"/>
                      <a:pt x="1048" y="263"/>
                      <a:pt x="1051" y="263"/>
                    </a:cubicBezTo>
                    <a:cubicBezTo>
                      <a:pt x="1054" y="263"/>
                      <a:pt x="1056" y="263"/>
                      <a:pt x="1060" y="263"/>
                    </a:cubicBezTo>
                    <a:cubicBezTo>
                      <a:pt x="1072" y="263"/>
                      <a:pt x="1086" y="264"/>
                      <a:pt x="1092" y="264"/>
                    </a:cubicBezTo>
                    <a:cubicBezTo>
                      <a:pt x="1101" y="266"/>
                      <a:pt x="1102" y="268"/>
                      <a:pt x="1090" y="268"/>
                    </a:cubicBezTo>
                    <a:close/>
                    <a:moveTo>
                      <a:pt x="1078" y="276"/>
                    </a:moveTo>
                    <a:cubicBezTo>
                      <a:pt x="1077" y="277"/>
                      <a:pt x="1071" y="277"/>
                      <a:pt x="1070" y="278"/>
                    </a:cubicBezTo>
                    <a:cubicBezTo>
                      <a:pt x="1067" y="276"/>
                      <a:pt x="1053" y="277"/>
                      <a:pt x="1052" y="275"/>
                    </a:cubicBezTo>
                    <a:cubicBezTo>
                      <a:pt x="1061" y="277"/>
                      <a:pt x="1068" y="274"/>
                      <a:pt x="1078" y="276"/>
                    </a:cubicBezTo>
                    <a:close/>
                    <a:moveTo>
                      <a:pt x="1000" y="252"/>
                    </a:moveTo>
                    <a:cubicBezTo>
                      <a:pt x="1000" y="252"/>
                      <a:pt x="997" y="252"/>
                      <a:pt x="996" y="252"/>
                    </a:cubicBezTo>
                    <a:cubicBezTo>
                      <a:pt x="996" y="251"/>
                      <a:pt x="1002" y="251"/>
                      <a:pt x="1002" y="250"/>
                    </a:cubicBezTo>
                    <a:cubicBezTo>
                      <a:pt x="1000" y="249"/>
                      <a:pt x="989" y="251"/>
                      <a:pt x="983" y="251"/>
                    </a:cubicBezTo>
                    <a:cubicBezTo>
                      <a:pt x="992" y="248"/>
                      <a:pt x="1013" y="247"/>
                      <a:pt x="1020" y="246"/>
                    </a:cubicBezTo>
                    <a:cubicBezTo>
                      <a:pt x="1023" y="247"/>
                      <a:pt x="1022" y="249"/>
                      <a:pt x="1020" y="249"/>
                    </a:cubicBezTo>
                    <a:cubicBezTo>
                      <a:pt x="1022" y="251"/>
                      <a:pt x="1025" y="250"/>
                      <a:pt x="1029" y="250"/>
                    </a:cubicBezTo>
                    <a:cubicBezTo>
                      <a:pt x="1034" y="250"/>
                      <a:pt x="1022" y="249"/>
                      <a:pt x="1024" y="248"/>
                    </a:cubicBezTo>
                    <a:cubicBezTo>
                      <a:pt x="1040" y="248"/>
                      <a:pt x="1044" y="248"/>
                      <a:pt x="1051" y="247"/>
                    </a:cubicBezTo>
                    <a:cubicBezTo>
                      <a:pt x="1058" y="248"/>
                      <a:pt x="1051" y="247"/>
                      <a:pt x="1064" y="248"/>
                    </a:cubicBezTo>
                    <a:cubicBezTo>
                      <a:pt x="1065" y="251"/>
                      <a:pt x="1050" y="248"/>
                      <a:pt x="1045" y="249"/>
                    </a:cubicBezTo>
                    <a:cubicBezTo>
                      <a:pt x="1047" y="250"/>
                      <a:pt x="1049" y="250"/>
                      <a:pt x="1052" y="250"/>
                    </a:cubicBezTo>
                    <a:cubicBezTo>
                      <a:pt x="1055" y="250"/>
                      <a:pt x="1058" y="250"/>
                      <a:pt x="1061" y="250"/>
                    </a:cubicBezTo>
                    <a:cubicBezTo>
                      <a:pt x="1067" y="250"/>
                      <a:pt x="1072" y="250"/>
                      <a:pt x="1072" y="252"/>
                    </a:cubicBezTo>
                    <a:cubicBezTo>
                      <a:pt x="1065" y="251"/>
                      <a:pt x="1059" y="251"/>
                      <a:pt x="1052" y="251"/>
                    </a:cubicBezTo>
                    <a:cubicBezTo>
                      <a:pt x="1045" y="251"/>
                      <a:pt x="1037" y="252"/>
                      <a:pt x="1030" y="252"/>
                    </a:cubicBezTo>
                    <a:cubicBezTo>
                      <a:pt x="1022" y="252"/>
                      <a:pt x="1015" y="252"/>
                      <a:pt x="1007" y="252"/>
                    </a:cubicBezTo>
                    <a:cubicBezTo>
                      <a:pt x="1000" y="253"/>
                      <a:pt x="993" y="252"/>
                      <a:pt x="985" y="252"/>
                    </a:cubicBezTo>
                    <a:cubicBezTo>
                      <a:pt x="990" y="251"/>
                      <a:pt x="992" y="253"/>
                      <a:pt x="1000" y="252"/>
                    </a:cubicBezTo>
                    <a:close/>
                    <a:moveTo>
                      <a:pt x="1052" y="271"/>
                    </a:moveTo>
                    <a:cubicBezTo>
                      <a:pt x="1059" y="272"/>
                      <a:pt x="1047" y="273"/>
                      <a:pt x="1054" y="274"/>
                    </a:cubicBezTo>
                    <a:cubicBezTo>
                      <a:pt x="1052" y="275"/>
                      <a:pt x="1047" y="273"/>
                      <a:pt x="1046" y="273"/>
                    </a:cubicBezTo>
                    <a:cubicBezTo>
                      <a:pt x="1045" y="272"/>
                      <a:pt x="1052" y="272"/>
                      <a:pt x="1052" y="271"/>
                    </a:cubicBezTo>
                    <a:close/>
                    <a:moveTo>
                      <a:pt x="1044" y="274"/>
                    </a:moveTo>
                    <a:cubicBezTo>
                      <a:pt x="1037" y="274"/>
                      <a:pt x="1025" y="274"/>
                      <a:pt x="1015" y="274"/>
                    </a:cubicBezTo>
                    <a:cubicBezTo>
                      <a:pt x="1011" y="274"/>
                      <a:pt x="1007" y="274"/>
                      <a:pt x="1005" y="273"/>
                    </a:cubicBezTo>
                    <a:cubicBezTo>
                      <a:pt x="1002" y="273"/>
                      <a:pt x="1002" y="273"/>
                      <a:pt x="1004" y="272"/>
                    </a:cubicBezTo>
                    <a:cubicBezTo>
                      <a:pt x="1009" y="273"/>
                      <a:pt x="1015" y="273"/>
                      <a:pt x="1022" y="273"/>
                    </a:cubicBezTo>
                    <a:cubicBezTo>
                      <a:pt x="1028" y="273"/>
                      <a:pt x="1036" y="272"/>
                      <a:pt x="1044" y="274"/>
                    </a:cubicBezTo>
                    <a:close/>
                    <a:moveTo>
                      <a:pt x="1006" y="231"/>
                    </a:moveTo>
                    <a:cubicBezTo>
                      <a:pt x="1010" y="231"/>
                      <a:pt x="1005" y="232"/>
                      <a:pt x="1008" y="232"/>
                    </a:cubicBezTo>
                    <a:cubicBezTo>
                      <a:pt x="1005" y="234"/>
                      <a:pt x="991" y="233"/>
                      <a:pt x="983" y="233"/>
                    </a:cubicBezTo>
                    <a:cubicBezTo>
                      <a:pt x="986" y="230"/>
                      <a:pt x="1002" y="233"/>
                      <a:pt x="1006" y="231"/>
                    </a:cubicBezTo>
                    <a:close/>
                    <a:moveTo>
                      <a:pt x="985" y="232"/>
                    </a:moveTo>
                    <a:cubicBezTo>
                      <a:pt x="982" y="232"/>
                      <a:pt x="978" y="232"/>
                      <a:pt x="975" y="233"/>
                    </a:cubicBezTo>
                    <a:cubicBezTo>
                      <a:pt x="976" y="232"/>
                      <a:pt x="977" y="231"/>
                      <a:pt x="975" y="231"/>
                    </a:cubicBezTo>
                    <a:cubicBezTo>
                      <a:pt x="975" y="231"/>
                      <a:pt x="981" y="231"/>
                      <a:pt x="981" y="230"/>
                    </a:cubicBezTo>
                    <a:cubicBezTo>
                      <a:pt x="984" y="230"/>
                      <a:pt x="986" y="231"/>
                      <a:pt x="985" y="232"/>
                    </a:cubicBezTo>
                    <a:close/>
                    <a:moveTo>
                      <a:pt x="998" y="274"/>
                    </a:moveTo>
                    <a:cubicBezTo>
                      <a:pt x="991" y="275"/>
                      <a:pt x="981" y="276"/>
                      <a:pt x="969" y="277"/>
                    </a:cubicBezTo>
                    <a:cubicBezTo>
                      <a:pt x="957" y="278"/>
                      <a:pt x="944" y="279"/>
                      <a:pt x="932" y="281"/>
                    </a:cubicBezTo>
                    <a:cubicBezTo>
                      <a:pt x="945" y="275"/>
                      <a:pt x="969" y="275"/>
                      <a:pt x="990" y="274"/>
                    </a:cubicBezTo>
                    <a:cubicBezTo>
                      <a:pt x="988" y="275"/>
                      <a:pt x="994" y="274"/>
                      <a:pt x="998" y="274"/>
                    </a:cubicBezTo>
                    <a:close/>
                    <a:moveTo>
                      <a:pt x="921" y="234"/>
                    </a:moveTo>
                    <a:cubicBezTo>
                      <a:pt x="916" y="234"/>
                      <a:pt x="904" y="237"/>
                      <a:pt x="900" y="236"/>
                    </a:cubicBezTo>
                    <a:cubicBezTo>
                      <a:pt x="896" y="237"/>
                      <a:pt x="893" y="238"/>
                      <a:pt x="886" y="239"/>
                    </a:cubicBezTo>
                    <a:cubicBezTo>
                      <a:pt x="884" y="238"/>
                      <a:pt x="879" y="238"/>
                      <a:pt x="883" y="237"/>
                    </a:cubicBezTo>
                    <a:cubicBezTo>
                      <a:pt x="888" y="236"/>
                      <a:pt x="886" y="238"/>
                      <a:pt x="890" y="237"/>
                    </a:cubicBezTo>
                    <a:cubicBezTo>
                      <a:pt x="895" y="236"/>
                      <a:pt x="894" y="235"/>
                      <a:pt x="889" y="236"/>
                    </a:cubicBezTo>
                    <a:cubicBezTo>
                      <a:pt x="900" y="233"/>
                      <a:pt x="908" y="232"/>
                      <a:pt x="915" y="231"/>
                    </a:cubicBezTo>
                    <a:cubicBezTo>
                      <a:pt x="923" y="229"/>
                      <a:pt x="930" y="229"/>
                      <a:pt x="940" y="229"/>
                    </a:cubicBezTo>
                    <a:cubicBezTo>
                      <a:pt x="935" y="230"/>
                      <a:pt x="931" y="232"/>
                      <a:pt x="925" y="231"/>
                    </a:cubicBezTo>
                    <a:cubicBezTo>
                      <a:pt x="926" y="235"/>
                      <a:pt x="935" y="232"/>
                      <a:pt x="940" y="230"/>
                    </a:cubicBezTo>
                    <a:cubicBezTo>
                      <a:pt x="941" y="231"/>
                      <a:pt x="949" y="232"/>
                      <a:pt x="945" y="232"/>
                    </a:cubicBezTo>
                    <a:cubicBezTo>
                      <a:pt x="945" y="234"/>
                      <a:pt x="934" y="233"/>
                      <a:pt x="928" y="235"/>
                    </a:cubicBezTo>
                    <a:cubicBezTo>
                      <a:pt x="934" y="236"/>
                      <a:pt x="952" y="232"/>
                      <a:pt x="956" y="232"/>
                    </a:cubicBezTo>
                    <a:cubicBezTo>
                      <a:pt x="954" y="231"/>
                      <a:pt x="951" y="230"/>
                      <a:pt x="959" y="229"/>
                    </a:cubicBezTo>
                    <a:cubicBezTo>
                      <a:pt x="959" y="231"/>
                      <a:pt x="961" y="232"/>
                      <a:pt x="966" y="232"/>
                    </a:cubicBezTo>
                    <a:cubicBezTo>
                      <a:pt x="970" y="233"/>
                      <a:pt x="975" y="233"/>
                      <a:pt x="981" y="233"/>
                    </a:cubicBezTo>
                    <a:cubicBezTo>
                      <a:pt x="979" y="233"/>
                      <a:pt x="979" y="234"/>
                      <a:pt x="979" y="235"/>
                    </a:cubicBezTo>
                    <a:cubicBezTo>
                      <a:pt x="968" y="234"/>
                      <a:pt x="950" y="237"/>
                      <a:pt x="932" y="239"/>
                    </a:cubicBezTo>
                    <a:cubicBezTo>
                      <a:pt x="923" y="240"/>
                      <a:pt x="913" y="242"/>
                      <a:pt x="905" y="244"/>
                    </a:cubicBezTo>
                    <a:cubicBezTo>
                      <a:pt x="896" y="245"/>
                      <a:pt x="887" y="247"/>
                      <a:pt x="879" y="247"/>
                    </a:cubicBezTo>
                    <a:cubicBezTo>
                      <a:pt x="879" y="247"/>
                      <a:pt x="881" y="246"/>
                      <a:pt x="881" y="245"/>
                    </a:cubicBezTo>
                    <a:cubicBezTo>
                      <a:pt x="874" y="246"/>
                      <a:pt x="874" y="248"/>
                      <a:pt x="867" y="250"/>
                    </a:cubicBezTo>
                    <a:cubicBezTo>
                      <a:pt x="866" y="248"/>
                      <a:pt x="866" y="248"/>
                      <a:pt x="866" y="248"/>
                    </a:cubicBezTo>
                    <a:cubicBezTo>
                      <a:pt x="863" y="249"/>
                      <a:pt x="862" y="249"/>
                      <a:pt x="858" y="250"/>
                    </a:cubicBezTo>
                    <a:cubicBezTo>
                      <a:pt x="854" y="251"/>
                      <a:pt x="861" y="250"/>
                      <a:pt x="857" y="252"/>
                    </a:cubicBezTo>
                    <a:cubicBezTo>
                      <a:pt x="846" y="254"/>
                      <a:pt x="846" y="254"/>
                      <a:pt x="846" y="254"/>
                    </a:cubicBezTo>
                    <a:cubicBezTo>
                      <a:pt x="846" y="254"/>
                      <a:pt x="846" y="253"/>
                      <a:pt x="844" y="254"/>
                    </a:cubicBezTo>
                    <a:cubicBezTo>
                      <a:pt x="848" y="252"/>
                      <a:pt x="849" y="250"/>
                      <a:pt x="858" y="248"/>
                    </a:cubicBezTo>
                    <a:cubicBezTo>
                      <a:pt x="856" y="248"/>
                      <a:pt x="855" y="247"/>
                      <a:pt x="855" y="246"/>
                    </a:cubicBezTo>
                    <a:cubicBezTo>
                      <a:pt x="860" y="246"/>
                      <a:pt x="866" y="243"/>
                      <a:pt x="872" y="243"/>
                    </a:cubicBezTo>
                    <a:cubicBezTo>
                      <a:pt x="874" y="243"/>
                      <a:pt x="875" y="242"/>
                      <a:pt x="875" y="241"/>
                    </a:cubicBezTo>
                    <a:cubicBezTo>
                      <a:pt x="893" y="238"/>
                      <a:pt x="903" y="237"/>
                      <a:pt x="921" y="234"/>
                    </a:cubicBezTo>
                    <a:close/>
                    <a:moveTo>
                      <a:pt x="923" y="286"/>
                    </a:moveTo>
                    <a:cubicBezTo>
                      <a:pt x="921" y="285"/>
                      <a:pt x="926" y="284"/>
                      <a:pt x="927" y="283"/>
                    </a:cubicBezTo>
                    <a:cubicBezTo>
                      <a:pt x="938" y="283"/>
                      <a:pt x="941" y="282"/>
                      <a:pt x="953" y="281"/>
                    </a:cubicBezTo>
                    <a:cubicBezTo>
                      <a:pt x="947" y="280"/>
                      <a:pt x="953" y="279"/>
                      <a:pt x="961" y="278"/>
                    </a:cubicBezTo>
                    <a:cubicBezTo>
                      <a:pt x="969" y="277"/>
                      <a:pt x="979" y="278"/>
                      <a:pt x="980" y="279"/>
                    </a:cubicBezTo>
                    <a:cubicBezTo>
                      <a:pt x="976" y="279"/>
                      <a:pt x="971" y="280"/>
                      <a:pt x="965" y="280"/>
                    </a:cubicBezTo>
                    <a:cubicBezTo>
                      <a:pt x="960" y="281"/>
                      <a:pt x="955" y="282"/>
                      <a:pt x="950" y="282"/>
                    </a:cubicBezTo>
                    <a:cubicBezTo>
                      <a:pt x="939" y="283"/>
                      <a:pt x="929" y="284"/>
                      <a:pt x="923" y="286"/>
                    </a:cubicBezTo>
                    <a:close/>
                    <a:moveTo>
                      <a:pt x="931" y="287"/>
                    </a:moveTo>
                    <a:cubicBezTo>
                      <a:pt x="931" y="288"/>
                      <a:pt x="929" y="288"/>
                      <a:pt x="927" y="288"/>
                    </a:cubicBezTo>
                    <a:cubicBezTo>
                      <a:pt x="925" y="289"/>
                      <a:pt x="922" y="289"/>
                      <a:pt x="922" y="289"/>
                    </a:cubicBezTo>
                    <a:cubicBezTo>
                      <a:pt x="923" y="287"/>
                      <a:pt x="928" y="287"/>
                      <a:pt x="931" y="287"/>
                    </a:cubicBezTo>
                    <a:close/>
                    <a:moveTo>
                      <a:pt x="919" y="284"/>
                    </a:moveTo>
                    <a:cubicBezTo>
                      <a:pt x="920" y="286"/>
                      <a:pt x="916" y="287"/>
                      <a:pt x="909" y="288"/>
                    </a:cubicBezTo>
                    <a:cubicBezTo>
                      <a:pt x="908" y="287"/>
                      <a:pt x="913" y="286"/>
                      <a:pt x="913" y="285"/>
                    </a:cubicBezTo>
                    <a:cubicBezTo>
                      <a:pt x="905" y="286"/>
                      <a:pt x="897" y="287"/>
                      <a:pt x="890" y="288"/>
                    </a:cubicBezTo>
                    <a:cubicBezTo>
                      <a:pt x="883" y="288"/>
                      <a:pt x="878" y="289"/>
                      <a:pt x="875" y="288"/>
                    </a:cubicBezTo>
                    <a:cubicBezTo>
                      <a:pt x="888" y="286"/>
                      <a:pt x="893" y="284"/>
                      <a:pt x="904" y="281"/>
                    </a:cubicBezTo>
                    <a:cubicBezTo>
                      <a:pt x="907" y="281"/>
                      <a:pt x="908" y="282"/>
                      <a:pt x="912" y="282"/>
                    </a:cubicBezTo>
                    <a:cubicBezTo>
                      <a:pt x="909" y="283"/>
                      <a:pt x="907" y="283"/>
                      <a:pt x="902" y="284"/>
                    </a:cubicBezTo>
                    <a:cubicBezTo>
                      <a:pt x="904" y="285"/>
                      <a:pt x="910" y="286"/>
                      <a:pt x="919" y="284"/>
                    </a:cubicBezTo>
                    <a:close/>
                    <a:moveTo>
                      <a:pt x="856" y="296"/>
                    </a:moveTo>
                    <a:cubicBezTo>
                      <a:pt x="855" y="298"/>
                      <a:pt x="844" y="299"/>
                      <a:pt x="846" y="297"/>
                    </a:cubicBezTo>
                    <a:cubicBezTo>
                      <a:pt x="848" y="296"/>
                      <a:pt x="850" y="296"/>
                      <a:pt x="854" y="295"/>
                    </a:cubicBezTo>
                    <a:cubicBezTo>
                      <a:pt x="854" y="296"/>
                      <a:pt x="854" y="297"/>
                      <a:pt x="856" y="296"/>
                    </a:cubicBezTo>
                    <a:close/>
                    <a:moveTo>
                      <a:pt x="717" y="42"/>
                    </a:moveTo>
                    <a:cubicBezTo>
                      <a:pt x="712" y="46"/>
                      <a:pt x="704" y="45"/>
                      <a:pt x="694" y="49"/>
                    </a:cubicBezTo>
                    <a:cubicBezTo>
                      <a:pt x="692" y="47"/>
                      <a:pt x="708" y="45"/>
                      <a:pt x="706" y="43"/>
                    </a:cubicBezTo>
                    <a:cubicBezTo>
                      <a:pt x="713" y="41"/>
                      <a:pt x="709" y="45"/>
                      <a:pt x="717" y="42"/>
                    </a:cubicBezTo>
                    <a:close/>
                    <a:moveTo>
                      <a:pt x="638" y="75"/>
                    </a:moveTo>
                    <a:cubicBezTo>
                      <a:pt x="635" y="77"/>
                      <a:pt x="631" y="78"/>
                      <a:pt x="628" y="80"/>
                    </a:cubicBezTo>
                    <a:cubicBezTo>
                      <a:pt x="624" y="81"/>
                      <a:pt x="621" y="82"/>
                      <a:pt x="617" y="84"/>
                    </a:cubicBezTo>
                    <a:cubicBezTo>
                      <a:pt x="610" y="87"/>
                      <a:pt x="603" y="90"/>
                      <a:pt x="597" y="94"/>
                    </a:cubicBezTo>
                    <a:cubicBezTo>
                      <a:pt x="588" y="97"/>
                      <a:pt x="591" y="93"/>
                      <a:pt x="581" y="98"/>
                    </a:cubicBezTo>
                    <a:cubicBezTo>
                      <a:pt x="578" y="98"/>
                      <a:pt x="588" y="93"/>
                      <a:pt x="580" y="96"/>
                    </a:cubicBezTo>
                    <a:cubicBezTo>
                      <a:pt x="592" y="90"/>
                      <a:pt x="600" y="86"/>
                      <a:pt x="614" y="80"/>
                    </a:cubicBezTo>
                    <a:cubicBezTo>
                      <a:pt x="617" y="79"/>
                      <a:pt x="618" y="80"/>
                      <a:pt x="615" y="82"/>
                    </a:cubicBezTo>
                    <a:cubicBezTo>
                      <a:pt x="619" y="81"/>
                      <a:pt x="624" y="79"/>
                      <a:pt x="628" y="78"/>
                    </a:cubicBezTo>
                    <a:cubicBezTo>
                      <a:pt x="632" y="77"/>
                      <a:pt x="636" y="76"/>
                      <a:pt x="638" y="75"/>
                    </a:cubicBezTo>
                    <a:close/>
                    <a:moveTo>
                      <a:pt x="714" y="327"/>
                    </a:moveTo>
                    <a:cubicBezTo>
                      <a:pt x="714" y="329"/>
                      <a:pt x="706" y="331"/>
                      <a:pt x="703" y="333"/>
                    </a:cubicBezTo>
                    <a:cubicBezTo>
                      <a:pt x="703" y="331"/>
                      <a:pt x="711" y="328"/>
                      <a:pt x="714" y="327"/>
                    </a:cubicBezTo>
                    <a:close/>
                    <a:moveTo>
                      <a:pt x="711" y="340"/>
                    </a:moveTo>
                    <a:cubicBezTo>
                      <a:pt x="711" y="341"/>
                      <a:pt x="702" y="344"/>
                      <a:pt x="699" y="346"/>
                    </a:cubicBezTo>
                    <a:cubicBezTo>
                      <a:pt x="698" y="343"/>
                      <a:pt x="705" y="343"/>
                      <a:pt x="711" y="340"/>
                    </a:cubicBezTo>
                    <a:close/>
                    <a:moveTo>
                      <a:pt x="640" y="367"/>
                    </a:moveTo>
                    <a:cubicBezTo>
                      <a:pt x="645" y="365"/>
                      <a:pt x="637" y="371"/>
                      <a:pt x="632" y="373"/>
                    </a:cubicBezTo>
                    <a:cubicBezTo>
                      <a:pt x="629" y="372"/>
                      <a:pt x="640" y="368"/>
                      <a:pt x="640" y="367"/>
                    </a:cubicBezTo>
                    <a:close/>
                    <a:moveTo>
                      <a:pt x="442" y="210"/>
                    </a:moveTo>
                    <a:cubicBezTo>
                      <a:pt x="435" y="215"/>
                      <a:pt x="426" y="222"/>
                      <a:pt x="431" y="221"/>
                    </a:cubicBezTo>
                    <a:cubicBezTo>
                      <a:pt x="415" y="232"/>
                      <a:pt x="405" y="231"/>
                      <a:pt x="417" y="220"/>
                    </a:cubicBezTo>
                    <a:cubicBezTo>
                      <a:pt x="426" y="216"/>
                      <a:pt x="440" y="207"/>
                      <a:pt x="442" y="210"/>
                    </a:cubicBezTo>
                    <a:close/>
                    <a:moveTo>
                      <a:pt x="488" y="399"/>
                    </a:moveTo>
                    <a:cubicBezTo>
                      <a:pt x="490" y="400"/>
                      <a:pt x="486" y="404"/>
                      <a:pt x="481" y="407"/>
                    </a:cubicBezTo>
                    <a:cubicBezTo>
                      <a:pt x="480" y="407"/>
                      <a:pt x="478" y="408"/>
                      <a:pt x="478" y="407"/>
                    </a:cubicBezTo>
                    <a:cubicBezTo>
                      <a:pt x="482" y="404"/>
                      <a:pt x="485" y="400"/>
                      <a:pt x="488" y="399"/>
                    </a:cubicBezTo>
                    <a:close/>
                    <a:moveTo>
                      <a:pt x="245" y="387"/>
                    </a:moveTo>
                    <a:cubicBezTo>
                      <a:pt x="249" y="387"/>
                      <a:pt x="240" y="396"/>
                      <a:pt x="238" y="400"/>
                    </a:cubicBezTo>
                    <a:cubicBezTo>
                      <a:pt x="240" y="404"/>
                      <a:pt x="248" y="397"/>
                      <a:pt x="242" y="407"/>
                    </a:cubicBezTo>
                    <a:cubicBezTo>
                      <a:pt x="236" y="414"/>
                      <a:pt x="234" y="416"/>
                      <a:pt x="230" y="420"/>
                    </a:cubicBezTo>
                    <a:cubicBezTo>
                      <a:pt x="224" y="419"/>
                      <a:pt x="225" y="418"/>
                      <a:pt x="226" y="411"/>
                    </a:cubicBezTo>
                    <a:cubicBezTo>
                      <a:pt x="228" y="408"/>
                      <a:pt x="231" y="404"/>
                      <a:pt x="233" y="401"/>
                    </a:cubicBezTo>
                    <a:cubicBezTo>
                      <a:pt x="236" y="398"/>
                      <a:pt x="237" y="396"/>
                      <a:pt x="236" y="396"/>
                    </a:cubicBezTo>
                    <a:cubicBezTo>
                      <a:pt x="238" y="394"/>
                      <a:pt x="243" y="389"/>
                      <a:pt x="245" y="387"/>
                    </a:cubicBezTo>
                    <a:close/>
                    <a:moveTo>
                      <a:pt x="319" y="464"/>
                    </a:moveTo>
                    <a:cubicBezTo>
                      <a:pt x="320" y="466"/>
                      <a:pt x="312" y="474"/>
                      <a:pt x="310" y="475"/>
                    </a:cubicBezTo>
                    <a:cubicBezTo>
                      <a:pt x="311" y="473"/>
                      <a:pt x="313" y="470"/>
                      <a:pt x="315" y="467"/>
                    </a:cubicBezTo>
                    <a:cubicBezTo>
                      <a:pt x="316" y="468"/>
                      <a:pt x="318" y="467"/>
                      <a:pt x="319" y="464"/>
                    </a:cubicBezTo>
                    <a:close/>
                    <a:moveTo>
                      <a:pt x="219" y="428"/>
                    </a:moveTo>
                    <a:cubicBezTo>
                      <a:pt x="216" y="431"/>
                      <a:pt x="215" y="432"/>
                      <a:pt x="212" y="435"/>
                    </a:cubicBezTo>
                    <a:cubicBezTo>
                      <a:pt x="209" y="436"/>
                      <a:pt x="213" y="432"/>
                      <a:pt x="211" y="432"/>
                    </a:cubicBezTo>
                    <a:cubicBezTo>
                      <a:pt x="214" y="430"/>
                      <a:pt x="218" y="426"/>
                      <a:pt x="219" y="428"/>
                    </a:cubicBezTo>
                    <a:close/>
                    <a:moveTo>
                      <a:pt x="358" y="537"/>
                    </a:moveTo>
                    <a:cubicBezTo>
                      <a:pt x="361" y="537"/>
                      <a:pt x="349" y="550"/>
                      <a:pt x="350" y="546"/>
                    </a:cubicBezTo>
                    <a:cubicBezTo>
                      <a:pt x="352" y="542"/>
                      <a:pt x="355" y="540"/>
                      <a:pt x="358" y="537"/>
                    </a:cubicBezTo>
                    <a:close/>
                    <a:moveTo>
                      <a:pt x="299" y="602"/>
                    </a:moveTo>
                    <a:cubicBezTo>
                      <a:pt x="297" y="606"/>
                      <a:pt x="297" y="606"/>
                      <a:pt x="297" y="606"/>
                    </a:cubicBezTo>
                    <a:cubicBezTo>
                      <a:pt x="295" y="605"/>
                      <a:pt x="292" y="609"/>
                      <a:pt x="297" y="601"/>
                    </a:cubicBezTo>
                    <a:cubicBezTo>
                      <a:pt x="298" y="603"/>
                      <a:pt x="301" y="598"/>
                      <a:pt x="299" y="602"/>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en-US">
                  <a:solidFill>
                    <a:schemeClr val="lt1"/>
                  </a:solidFill>
                </a:endParaRPr>
              </a:p>
            </p:txBody>
          </p:sp>
          <p:sp>
            <p:nvSpPr>
              <p:cNvPr id="10" name="Freeform 1862"/>
              <p:cNvSpPr>
                <a:spLocks noEditPoints="1"/>
              </p:cNvSpPr>
              <p:nvPr/>
            </p:nvSpPr>
            <p:spPr bwMode="auto">
              <a:xfrm flipV="1">
                <a:off x="897037" y="2322571"/>
                <a:ext cx="2719406" cy="2733009"/>
              </a:xfrm>
              <a:custGeom>
                <a:avLst/>
                <a:gdLst>
                  <a:gd name="T0" fmla="*/ 1116 w 2072"/>
                  <a:gd name="T1" fmla="*/ 2079 h 2082"/>
                  <a:gd name="T2" fmla="*/ 1934 w 2072"/>
                  <a:gd name="T3" fmla="*/ 1567 h 2082"/>
                  <a:gd name="T4" fmla="*/ 2001 w 2072"/>
                  <a:gd name="T5" fmla="*/ 1454 h 2082"/>
                  <a:gd name="T6" fmla="*/ 2062 w 2072"/>
                  <a:gd name="T7" fmla="*/ 1190 h 2082"/>
                  <a:gd name="T8" fmla="*/ 2011 w 2072"/>
                  <a:gd name="T9" fmla="*/ 735 h 2082"/>
                  <a:gd name="T10" fmla="*/ 1760 w 2072"/>
                  <a:gd name="T11" fmla="*/ 330 h 2082"/>
                  <a:gd name="T12" fmla="*/ 1449 w 2072"/>
                  <a:gd name="T13" fmla="*/ 127 h 2082"/>
                  <a:gd name="T14" fmla="*/ 1436 w 2072"/>
                  <a:gd name="T15" fmla="*/ 102 h 2082"/>
                  <a:gd name="T16" fmla="*/ 1367 w 2072"/>
                  <a:gd name="T17" fmla="*/ 67 h 2082"/>
                  <a:gd name="T18" fmla="*/ 1257 w 2072"/>
                  <a:gd name="T19" fmla="*/ 24 h 2082"/>
                  <a:gd name="T20" fmla="*/ 798 w 2072"/>
                  <a:gd name="T21" fmla="*/ 23 h 2082"/>
                  <a:gd name="T22" fmla="*/ 343 w 2072"/>
                  <a:gd name="T23" fmla="*/ 252 h 2082"/>
                  <a:gd name="T24" fmla="*/ 193 w 2072"/>
                  <a:gd name="T25" fmla="*/ 392 h 2082"/>
                  <a:gd name="T26" fmla="*/ 74 w 2072"/>
                  <a:gd name="T27" fmla="*/ 729 h 2082"/>
                  <a:gd name="T28" fmla="*/ 95 w 2072"/>
                  <a:gd name="T29" fmla="*/ 829 h 2082"/>
                  <a:gd name="T30" fmla="*/ 368 w 2072"/>
                  <a:gd name="T31" fmla="*/ 400 h 2082"/>
                  <a:gd name="T32" fmla="*/ 233 w 2072"/>
                  <a:gd name="T33" fmla="*/ 665 h 2082"/>
                  <a:gd name="T34" fmla="*/ 527 w 2072"/>
                  <a:gd name="T35" fmla="*/ 381 h 2082"/>
                  <a:gd name="T36" fmla="*/ 674 w 2072"/>
                  <a:gd name="T37" fmla="*/ 308 h 2082"/>
                  <a:gd name="T38" fmla="*/ 518 w 2072"/>
                  <a:gd name="T39" fmla="*/ 408 h 2082"/>
                  <a:gd name="T40" fmla="*/ 801 w 2072"/>
                  <a:gd name="T41" fmla="*/ 294 h 2082"/>
                  <a:gd name="T42" fmla="*/ 714 w 2072"/>
                  <a:gd name="T43" fmla="*/ 341 h 2082"/>
                  <a:gd name="T44" fmla="*/ 732 w 2072"/>
                  <a:gd name="T45" fmla="*/ 342 h 2082"/>
                  <a:gd name="T46" fmla="*/ 648 w 2072"/>
                  <a:gd name="T47" fmla="*/ 388 h 2082"/>
                  <a:gd name="T48" fmla="*/ 961 w 2072"/>
                  <a:gd name="T49" fmla="*/ 298 h 2082"/>
                  <a:gd name="T50" fmla="*/ 1365 w 2072"/>
                  <a:gd name="T51" fmla="*/ 379 h 2082"/>
                  <a:gd name="T52" fmla="*/ 1596 w 2072"/>
                  <a:gd name="T53" fmla="*/ 542 h 2082"/>
                  <a:gd name="T54" fmla="*/ 1712 w 2072"/>
                  <a:gd name="T55" fmla="*/ 699 h 2082"/>
                  <a:gd name="T56" fmla="*/ 1826 w 2072"/>
                  <a:gd name="T57" fmla="*/ 1149 h 2082"/>
                  <a:gd name="T58" fmla="*/ 1632 w 2072"/>
                  <a:gd name="T59" fmla="*/ 1605 h 2082"/>
                  <a:gd name="T60" fmla="*/ 1820 w 2072"/>
                  <a:gd name="T61" fmla="*/ 1245 h 2082"/>
                  <a:gd name="T62" fmla="*/ 1777 w 2072"/>
                  <a:gd name="T63" fmla="*/ 788 h 2082"/>
                  <a:gd name="T64" fmla="*/ 1840 w 2072"/>
                  <a:gd name="T65" fmla="*/ 1159 h 2082"/>
                  <a:gd name="T66" fmla="*/ 1777 w 2072"/>
                  <a:gd name="T67" fmla="*/ 1436 h 2082"/>
                  <a:gd name="T68" fmla="*/ 1483 w 2072"/>
                  <a:gd name="T69" fmla="*/ 1782 h 2082"/>
                  <a:gd name="T70" fmla="*/ 1587 w 2072"/>
                  <a:gd name="T71" fmla="*/ 1734 h 2082"/>
                  <a:gd name="T72" fmla="*/ 1478 w 2072"/>
                  <a:gd name="T73" fmla="*/ 1854 h 2082"/>
                  <a:gd name="T74" fmla="*/ 1870 w 2072"/>
                  <a:gd name="T75" fmla="*/ 1428 h 2082"/>
                  <a:gd name="T76" fmla="*/ 1727 w 2072"/>
                  <a:gd name="T77" fmla="*/ 1687 h 2082"/>
                  <a:gd name="T78" fmla="*/ 1412 w 2072"/>
                  <a:gd name="T79" fmla="*/ 1923 h 2082"/>
                  <a:gd name="T80" fmla="*/ 1601 w 2072"/>
                  <a:gd name="T81" fmla="*/ 1818 h 2082"/>
                  <a:gd name="T82" fmla="*/ 772 w 2072"/>
                  <a:gd name="T83" fmla="*/ 2006 h 2082"/>
                  <a:gd name="T84" fmla="*/ 1684 w 2072"/>
                  <a:gd name="T85" fmla="*/ 650 h 2082"/>
                  <a:gd name="T86" fmla="*/ 1238 w 2072"/>
                  <a:gd name="T87" fmla="*/ 2063 h 2082"/>
                  <a:gd name="T88" fmla="*/ 1942 w 2072"/>
                  <a:gd name="T89" fmla="*/ 1248 h 2082"/>
                  <a:gd name="T90" fmla="*/ 1967 w 2072"/>
                  <a:gd name="T91" fmla="*/ 1079 h 2082"/>
                  <a:gd name="T92" fmla="*/ 1919 w 2072"/>
                  <a:gd name="T93" fmla="*/ 1377 h 2082"/>
                  <a:gd name="T94" fmla="*/ 1919 w 2072"/>
                  <a:gd name="T95" fmla="*/ 1347 h 2082"/>
                  <a:gd name="T96" fmla="*/ 1830 w 2072"/>
                  <a:gd name="T97" fmla="*/ 1171 h 2082"/>
                  <a:gd name="T98" fmla="*/ 2060 w 2072"/>
                  <a:gd name="T99" fmla="*/ 946 h 2082"/>
                  <a:gd name="T100" fmla="*/ 1794 w 2072"/>
                  <a:gd name="T101" fmla="*/ 816 h 2082"/>
                  <a:gd name="T102" fmla="*/ 1726 w 2072"/>
                  <a:gd name="T103" fmla="*/ 703 h 2082"/>
                  <a:gd name="T104" fmla="*/ 1721 w 2072"/>
                  <a:gd name="T105" fmla="*/ 288 h 2082"/>
                  <a:gd name="T106" fmla="*/ 1644 w 2072"/>
                  <a:gd name="T107" fmla="*/ 241 h 2082"/>
                  <a:gd name="T108" fmla="*/ 1382 w 2072"/>
                  <a:gd name="T109" fmla="*/ 369 h 2082"/>
                  <a:gd name="T110" fmla="*/ 1295 w 2072"/>
                  <a:gd name="T111" fmla="*/ 33 h 2082"/>
                  <a:gd name="T112" fmla="*/ 1173 w 2072"/>
                  <a:gd name="T113" fmla="*/ 276 h 2082"/>
                  <a:gd name="T114" fmla="*/ 985 w 2072"/>
                  <a:gd name="T115" fmla="*/ 282 h 2082"/>
                  <a:gd name="T116" fmla="*/ 1000 w 2072"/>
                  <a:gd name="T117" fmla="*/ 252 h 2082"/>
                  <a:gd name="T118" fmla="*/ 981 w 2072"/>
                  <a:gd name="T119" fmla="*/ 230 h 2082"/>
                  <a:gd name="T120" fmla="*/ 872 w 2072"/>
                  <a:gd name="T121" fmla="*/ 243 h 2082"/>
                  <a:gd name="T122" fmla="*/ 581 w 2072"/>
                  <a:gd name="T123" fmla="*/ 98 h 2082"/>
                  <a:gd name="T124" fmla="*/ 212 w 2072"/>
                  <a:gd name="T125" fmla="*/ 435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72" h="2082">
                    <a:moveTo>
                      <a:pt x="616" y="1981"/>
                    </a:moveTo>
                    <a:cubicBezTo>
                      <a:pt x="621" y="1983"/>
                      <a:pt x="627" y="1986"/>
                      <a:pt x="632" y="1988"/>
                    </a:cubicBezTo>
                    <a:cubicBezTo>
                      <a:pt x="638" y="1991"/>
                      <a:pt x="643" y="1993"/>
                      <a:pt x="649" y="1995"/>
                    </a:cubicBezTo>
                    <a:cubicBezTo>
                      <a:pt x="654" y="1998"/>
                      <a:pt x="659" y="2000"/>
                      <a:pt x="664" y="2002"/>
                    </a:cubicBezTo>
                    <a:cubicBezTo>
                      <a:pt x="669" y="2004"/>
                      <a:pt x="674" y="2005"/>
                      <a:pt x="678" y="2007"/>
                    </a:cubicBezTo>
                    <a:cubicBezTo>
                      <a:pt x="681" y="2010"/>
                      <a:pt x="693" y="2014"/>
                      <a:pt x="704" y="2018"/>
                    </a:cubicBezTo>
                    <a:cubicBezTo>
                      <a:pt x="707" y="2019"/>
                      <a:pt x="710" y="2020"/>
                      <a:pt x="712" y="2021"/>
                    </a:cubicBezTo>
                    <a:cubicBezTo>
                      <a:pt x="715" y="2022"/>
                      <a:pt x="717" y="2022"/>
                      <a:pt x="720" y="2023"/>
                    </a:cubicBezTo>
                    <a:cubicBezTo>
                      <a:pt x="724" y="2025"/>
                      <a:pt x="727" y="2027"/>
                      <a:pt x="728" y="2029"/>
                    </a:cubicBezTo>
                    <a:cubicBezTo>
                      <a:pt x="737" y="2032"/>
                      <a:pt x="732" y="2027"/>
                      <a:pt x="742" y="2030"/>
                    </a:cubicBezTo>
                    <a:cubicBezTo>
                      <a:pt x="750" y="2033"/>
                      <a:pt x="755" y="2036"/>
                      <a:pt x="763" y="2039"/>
                    </a:cubicBezTo>
                    <a:cubicBezTo>
                      <a:pt x="770" y="2039"/>
                      <a:pt x="784" y="2043"/>
                      <a:pt x="787" y="2046"/>
                    </a:cubicBezTo>
                    <a:cubicBezTo>
                      <a:pt x="784" y="2045"/>
                      <a:pt x="785" y="2046"/>
                      <a:pt x="782" y="2046"/>
                    </a:cubicBezTo>
                    <a:cubicBezTo>
                      <a:pt x="778" y="2044"/>
                      <a:pt x="769" y="2041"/>
                      <a:pt x="761" y="2039"/>
                    </a:cubicBezTo>
                    <a:cubicBezTo>
                      <a:pt x="752" y="2037"/>
                      <a:pt x="744" y="2035"/>
                      <a:pt x="739" y="2034"/>
                    </a:cubicBezTo>
                    <a:cubicBezTo>
                      <a:pt x="756" y="2040"/>
                      <a:pt x="778" y="2046"/>
                      <a:pt x="794" y="2049"/>
                    </a:cubicBezTo>
                    <a:cubicBezTo>
                      <a:pt x="791" y="2048"/>
                      <a:pt x="787" y="2047"/>
                      <a:pt x="787" y="2047"/>
                    </a:cubicBezTo>
                    <a:cubicBezTo>
                      <a:pt x="794" y="2048"/>
                      <a:pt x="794" y="2047"/>
                      <a:pt x="801" y="2049"/>
                    </a:cubicBezTo>
                    <a:cubicBezTo>
                      <a:pt x="803" y="2051"/>
                      <a:pt x="794" y="2049"/>
                      <a:pt x="804" y="2051"/>
                    </a:cubicBezTo>
                    <a:cubicBezTo>
                      <a:pt x="807" y="2051"/>
                      <a:pt x="809" y="2051"/>
                      <a:pt x="813" y="2052"/>
                    </a:cubicBezTo>
                    <a:cubicBezTo>
                      <a:pt x="821" y="2054"/>
                      <a:pt x="831" y="2057"/>
                      <a:pt x="841" y="2059"/>
                    </a:cubicBezTo>
                    <a:cubicBezTo>
                      <a:pt x="846" y="2060"/>
                      <a:pt x="851" y="2061"/>
                      <a:pt x="856" y="2062"/>
                    </a:cubicBezTo>
                    <a:cubicBezTo>
                      <a:pt x="861" y="2062"/>
                      <a:pt x="865" y="2063"/>
                      <a:pt x="869" y="2063"/>
                    </a:cubicBezTo>
                    <a:cubicBezTo>
                      <a:pt x="875" y="2065"/>
                      <a:pt x="882" y="2066"/>
                      <a:pt x="889" y="2068"/>
                    </a:cubicBezTo>
                    <a:cubicBezTo>
                      <a:pt x="897" y="2069"/>
                      <a:pt x="905" y="2070"/>
                      <a:pt x="913" y="2071"/>
                    </a:cubicBezTo>
                    <a:cubicBezTo>
                      <a:pt x="928" y="2072"/>
                      <a:pt x="941" y="2074"/>
                      <a:pt x="943" y="2078"/>
                    </a:cubicBezTo>
                    <a:cubicBezTo>
                      <a:pt x="953" y="2078"/>
                      <a:pt x="963" y="2078"/>
                      <a:pt x="973" y="2079"/>
                    </a:cubicBezTo>
                    <a:cubicBezTo>
                      <a:pt x="983" y="2079"/>
                      <a:pt x="993" y="2080"/>
                      <a:pt x="1003" y="2082"/>
                    </a:cubicBezTo>
                    <a:cubicBezTo>
                      <a:pt x="1007" y="2082"/>
                      <a:pt x="1004" y="2080"/>
                      <a:pt x="1010" y="2080"/>
                    </a:cubicBezTo>
                    <a:cubicBezTo>
                      <a:pt x="1020" y="2082"/>
                      <a:pt x="1033" y="2082"/>
                      <a:pt x="1046" y="2081"/>
                    </a:cubicBezTo>
                    <a:cubicBezTo>
                      <a:pt x="1049" y="2081"/>
                      <a:pt x="1052" y="2081"/>
                      <a:pt x="1056" y="2081"/>
                    </a:cubicBezTo>
                    <a:cubicBezTo>
                      <a:pt x="1059" y="2080"/>
                      <a:pt x="1062" y="2080"/>
                      <a:pt x="1065" y="2080"/>
                    </a:cubicBezTo>
                    <a:cubicBezTo>
                      <a:pt x="1072" y="2079"/>
                      <a:pt x="1078" y="2079"/>
                      <a:pt x="1084" y="2079"/>
                    </a:cubicBezTo>
                    <a:cubicBezTo>
                      <a:pt x="1083" y="2081"/>
                      <a:pt x="1060" y="2080"/>
                      <a:pt x="1067" y="2082"/>
                    </a:cubicBezTo>
                    <a:cubicBezTo>
                      <a:pt x="1076" y="2081"/>
                      <a:pt x="1084" y="2080"/>
                      <a:pt x="1093" y="2080"/>
                    </a:cubicBezTo>
                    <a:cubicBezTo>
                      <a:pt x="1101" y="2080"/>
                      <a:pt x="1109" y="2080"/>
                      <a:pt x="1116" y="2079"/>
                    </a:cubicBezTo>
                    <a:cubicBezTo>
                      <a:pt x="1131" y="2078"/>
                      <a:pt x="1146" y="2078"/>
                      <a:pt x="1159" y="2076"/>
                    </a:cubicBezTo>
                    <a:cubicBezTo>
                      <a:pt x="1159" y="2078"/>
                      <a:pt x="1149" y="2078"/>
                      <a:pt x="1150" y="2080"/>
                    </a:cubicBezTo>
                    <a:cubicBezTo>
                      <a:pt x="1158" y="2079"/>
                      <a:pt x="1174" y="2077"/>
                      <a:pt x="1184" y="2075"/>
                    </a:cubicBezTo>
                    <a:cubicBezTo>
                      <a:pt x="1185" y="2075"/>
                      <a:pt x="1188" y="2075"/>
                      <a:pt x="1187" y="2076"/>
                    </a:cubicBezTo>
                    <a:cubicBezTo>
                      <a:pt x="1196" y="2074"/>
                      <a:pt x="1205" y="2073"/>
                      <a:pt x="1214" y="2072"/>
                    </a:cubicBezTo>
                    <a:cubicBezTo>
                      <a:pt x="1223" y="2071"/>
                      <a:pt x="1232" y="2070"/>
                      <a:pt x="1242" y="2069"/>
                    </a:cubicBezTo>
                    <a:cubicBezTo>
                      <a:pt x="1245" y="2067"/>
                      <a:pt x="1235" y="2068"/>
                      <a:pt x="1242" y="2067"/>
                    </a:cubicBezTo>
                    <a:cubicBezTo>
                      <a:pt x="1247" y="2065"/>
                      <a:pt x="1251" y="2064"/>
                      <a:pt x="1256" y="2063"/>
                    </a:cubicBezTo>
                    <a:cubicBezTo>
                      <a:pt x="1253" y="2065"/>
                      <a:pt x="1254" y="2066"/>
                      <a:pt x="1259" y="2065"/>
                    </a:cubicBezTo>
                    <a:cubicBezTo>
                      <a:pt x="1270" y="2062"/>
                      <a:pt x="1281" y="2059"/>
                      <a:pt x="1293" y="2056"/>
                    </a:cubicBezTo>
                    <a:cubicBezTo>
                      <a:pt x="1298" y="2055"/>
                      <a:pt x="1304" y="2053"/>
                      <a:pt x="1309" y="2052"/>
                    </a:cubicBezTo>
                    <a:cubicBezTo>
                      <a:pt x="1315" y="2050"/>
                      <a:pt x="1320" y="2048"/>
                      <a:pt x="1324" y="2046"/>
                    </a:cubicBezTo>
                    <a:cubicBezTo>
                      <a:pt x="1318" y="2050"/>
                      <a:pt x="1331" y="2045"/>
                      <a:pt x="1332" y="2044"/>
                    </a:cubicBezTo>
                    <a:cubicBezTo>
                      <a:pt x="1332" y="2044"/>
                      <a:pt x="1332" y="2045"/>
                      <a:pt x="1332" y="2045"/>
                    </a:cubicBezTo>
                    <a:cubicBezTo>
                      <a:pt x="1341" y="2043"/>
                      <a:pt x="1353" y="2040"/>
                      <a:pt x="1365" y="2035"/>
                    </a:cubicBezTo>
                    <a:cubicBezTo>
                      <a:pt x="1377" y="2031"/>
                      <a:pt x="1390" y="2026"/>
                      <a:pt x="1402" y="2021"/>
                    </a:cubicBezTo>
                    <a:cubicBezTo>
                      <a:pt x="1414" y="2016"/>
                      <a:pt x="1426" y="2011"/>
                      <a:pt x="1435" y="2007"/>
                    </a:cubicBezTo>
                    <a:cubicBezTo>
                      <a:pt x="1445" y="2003"/>
                      <a:pt x="1452" y="2000"/>
                      <a:pt x="1456" y="1999"/>
                    </a:cubicBezTo>
                    <a:cubicBezTo>
                      <a:pt x="1452" y="1999"/>
                      <a:pt x="1465" y="1991"/>
                      <a:pt x="1474" y="1989"/>
                    </a:cubicBezTo>
                    <a:cubicBezTo>
                      <a:pt x="1476" y="1989"/>
                      <a:pt x="1470" y="1992"/>
                      <a:pt x="1470" y="1993"/>
                    </a:cubicBezTo>
                    <a:cubicBezTo>
                      <a:pt x="1525" y="1966"/>
                      <a:pt x="1583" y="1933"/>
                      <a:pt x="1640" y="1891"/>
                    </a:cubicBezTo>
                    <a:cubicBezTo>
                      <a:pt x="1638" y="1892"/>
                      <a:pt x="1636" y="1894"/>
                      <a:pt x="1635" y="1894"/>
                    </a:cubicBezTo>
                    <a:cubicBezTo>
                      <a:pt x="1649" y="1884"/>
                      <a:pt x="1659" y="1877"/>
                      <a:pt x="1668" y="1871"/>
                    </a:cubicBezTo>
                    <a:cubicBezTo>
                      <a:pt x="1676" y="1864"/>
                      <a:pt x="1684" y="1857"/>
                      <a:pt x="1695" y="1848"/>
                    </a:cubicBezTo>
                    <a:cubicBezTo>
                      <a:pt x="1715" y="1832"/>
                      <a:pt x="1748" y="1800"/>
                      <a:pt x="1757" y="1790"/>
                    </a:cubicBezTo>
                    <a:cubicBezTo>
                      <a:pt x="1756" y="1792"/>
                      <a:pt x="1746" y="1800"/>
                      <a:pt x="1751" y="1795"/>
                    </a:cubicBezTo>
                    <a:cubicBezTo>
                      <a:pt x="1773" y="1778"/>
                      <a:pt x="1788" y="1761"/>
                      <a:pt x="1813" y="1733"/>
                    </a:cubicBezTo>
                    <a:cubicBezTo>
                      <a:pt x="1817" y="1732"/>
                      <a:pt x="1834" y="1711"/>
                      <a:pt x="1832" y="1709"/>
                    </a:cubicBezTo>
                    <a:cubicBezTo>
                      <a:pt x="1826" y="1716"/>
                      <a:pt x="1824" y="1719"/>
                      <a:pt x="1823" y="1722"/>
                    </a:cubicBezTo>
                    <a:cubicBezTo>
                      <a:pt x="1820" y="1724"/>
                      <a:pt x="1815" y="1732"/>
                      <a:pt x="1815" y="1728"/>
                    </a:cubicBezTo>
                    <a:cubicBezTo>
                      <a:pt x="1819" y="1723"/>
                      <a:pt x="1827" y="1713"/>
                      <a:pt x="1833" y="1706"/>
                    </a:cubicBezTo>
                    <a:cubicBezTo>
                      <a:pt x="1839" y="1699"/>
                      <a:pt x="1842" y="1695"/>
                      <a:pt x="1837" y="1704"/>
                    </a:cubicBezTo>
                    <a:cubicBezTo>
                      <a:pt x="1859" y="1672"/>
                      <a:pt x="1869" y="1665"/>
                      <a:pt x="1887" y="1635"/>
                    </a:cubicBezTo>
                    <a:cubicBezTo>
                      <a:pt x="1895" y="1633"/>
                      <a:pt x="1916" y="1591"/>
                      <a:pt x="1917" y="1595"/>
                    </a:cubicBezTo>
                    <a:cubicBezTo>
                      <a:pt x="1918" y="1590"/>
                      <a:pt x="1921" y="1585"/>
                      <a:pt x="1924" y="1580"/>
                    </a:cubicBezTo>
                    <a:cubicBezTo>
                      <a:pt x="1927" y="1575"/>
                      <a:pt x="1931" y="1570"/>
                      <a:pt x="1934" y="1567"/>
                    </a:cubicBezTo>
                    <a:cubicBezTo>
                      <a:pt x="1929" y="1577"/>
                      <a:pt x="1925" y="1585"/>
                      <a:pt x="1921" y="1592"/>
                    </a:cubicBezTo>
                    <a:cubicBezTo>
                      <a:pt x="1917" y="1599"/>
                      <a:pt x="1913" y="1605"/>
                      <a:pt x="1910" y="1611"/>
                    </a:cubicBezTo>
                    <a:cubicBezTo>
                      <a:pt x="1914" y="1604"/>
                      <a:pt x="1918" y="1598"/>
                      <a:pt x="1920" y="1596"/>
                    </a:cubicBezTo>
                    <a:cubicBezTo>
                      <a:pt x="1922" y="1591"/>
                      <a:pt x="1925" y="1586"/>
                      <a:pt x="1928" y="1582"/>
                    </a:cubicBezTo>
                    <a:cubicBezTo>
                      <a:pt x="1930" y="1577"/>
                      <a:pt x="1933" y="1572"/>
                      <a:pt x="1936" y="1568"/>
                    </a:cubicBezTo>
                    <a:cubicBezTo>
                      <a:pt x="1934" y="1567"/>
                      <a:pt x="1941" y="1559"/>
                      <a:pt x="1942" y="1557"/>
                    </a:cubicBezTo>
                    <a:cubicBezTo>
                      <a:pt x="1942" y="1553"/>
                      <a:pt x="1938" y="1564"/>
                      <a:pt x="1938" y="1560"/>
                    </a:cubicBezTo>
                    <a:cubicBezTo>
                      <a:pt x="1941" y="1553"/>
                      <a:pt x="1946" y="1545"/>
                      <a:pt x="1950" y="1537"/>
                    </a:cubicBezTo>
                    <a:cubicBezTo>
                      <a:pt x="1954" y="1529"/>
                      <a:pt x="1959" y="1521"/>
                      <a:pt x="1963" y="1514"/>
                    </a:cubicBezTo>
                    <a:cubicBezTo>
                      <a:pt x="1961" y="1518"/>
                      <a:pt x="1960" y="1522"/>
                      <a:pt x="1960" y="1524"/>
                    </a:cubicBezTo>
                    <a:cubicBezTo>
                      <a:pt x="1965" y="1511"/>
                      <a:pt x="1975" y="1497"/>
                      <a:pt x="1973" y="1494"/>
                    </a:cubicBezTo>
                    <a:cubicBezTo>
                      <a:pt x="1970" y="1498"/>
                      <a:pt x="1966" y="1509"/>
                      <a:pt x="1965" y="1509"/>
                    </a:cubicBezTo>
                    <a:cubicBezTo>
                      <a:pt x="1972" y="1493"/>
                      <a:pt x="1977" y="1481"/>
                      <a:pt x="1983" y="1471"/>
                    </a:cubicBezTo>
                    <a:cubicBezTo>
                      <a:pt x="1982" y="1474"/>
                      <a:pt x="1976" y="1487"/>
                      <a:pt x="1980" y="1480"/>
                    </a:cubicBezTo>
                    <a:cubicBezTo>
                      <a:pt x="1985" y="1470"/>
                      <a:pt x="1985" y="1466"/>
                      <a:pt x="1987" y="1459"/>
                    </a:cubicBezTo>
                    <a:cubicBezTo>
                      <a:pt x="1989" y="1456"/>
                      <a:pt x="1991" y="1453"/>
                      <a:pt x="1992" y="1451"/>
                    </a:cubicBezTo>
                    <a:cubicBezTo>
                      <a:pt x="1993" y="1448"/>
                      <a:pt x="1995" y="1446"/>
                      <a:pt x="1996" y="1443"/>
                    </a:cubicBezTo>
                    <a:cubicBezTo>
                      <a:pt x="1998" y="1438"/>
                      <a:pt x="2000" y="1433"/>
                      <a:pt x="2002" y="1427"/>
                    </a:cubicBezTo>
                    <a:cubicBezTo>
                      <a:pt x="2006" y="1417"/>
                      <a:pt x="2011" y="1407"/>
                      <a:pt x="2015" y="1394"/>
                    </a:cubicBezTo>
                    <a:cubicBezTo>
                      <a:pt x="2014" y="1390"/>
                      <a:pt x="2019" y="1376"/>
                      <a:pt x="2022" y="1365"/>
                    </a:cubicBezTo>
                    <a:cubicBezTo>
                      <a:pt x="2023" y="1365"/>
                      <a:pt x="2024" y="1364"/>
                      <a:pt x="2025" y="1363"/>
                    </a:cubicBezTo>
                    <a:cubicBezTo>
                      <a:pt x="2026" y="1362"/>
                      <a:pt x="2022" y="1372"/>
                      <a:pt x="2024" y="1370"/>
                    </a:cubicBezTo>
                    <a:cubicBezTo>
                      <a:pt x="2028" y="1361"/>
                      <a:pt x="2033" y="1338"/>
                      <a:pt x="2039" y="1324"/>
                    </a:cubicBezTo>
                    <a:cubicBezTo>
                      <a:pt x="2039" y="1321"/>
                      <a:pt x="2041" y="1312"/>
                      <a:pt x="2042" y="1303"/>
                    </a:cubicBezTo>
                    <a:cubicBezTo>
                      <a:pt x="2044" y="1295"/>
                      <a:pt x="2046" y="1286"/>
                      <a:pt x="2048" y="1285"/>
                    </a:cubicBezTo>
                    <a:cubicBezTo>
                      <a:pt x="2047" y="1294"/>
                      <a:pt x="2045" y="1302"/>
                      <a:pt x="2044" y="1309"/>
                    </a:cubicBezTo>
                    <a:cubicBezTo>
                      <a:pt x="2042" y="1316"/>
                      <a:pt x="2041" y="1322"/>
                      <a:pt x="2039" y="1327"/>
                    </a:cubicBezTo>
                    <a:cubicBezTo>
                      <a:pt x="2040" y="1328"/>
                      <a:pt x="2036" y="1341"/>
                      <a:pt x="2033" y="1353"/>
                    </a:cubicBezTo>
                    <a:cubicBezTo>
                      <a:pt x="2030" y="1364"/>
                      <a:pt x="2026" y="1375"/>
                      <a:pt x="2029" y="1374"/>
                    </a:cubicBezTo>
                    <a:cubicBezTo>
                      <a:pt x="2027" y="1376"/>
                      <a:pt x="2026" y="1377"/>
                      <a:pt x="2024" y="1383"/>
                    </a:cubicBezTo>
                    <a:cubicBezTo>
                      <a:pt x="2024" y="1387"/>
                      <a:pt x="2022" y="1394"/>
                      <a:pt x="2022" y="1401"/>
                    </a:cubicBezTo>
                    <a:cubicBezTo>
                      <a:pt x="2020" y="1400"/>
                      <a:pt x="2020" y="1403"/>
                      <a:pt x="2019" y="1408"/>
                    </a:cubicBezTo>
                    <a:cubicBezTo>
                      <a:pt x="2018" y="1412"/>
                      <a:pt x="2017" y="1416"/>
                      <a:pt x="2015" y="1417"/>
                    </a:cubicBezTo>
                    <a:cubicBezTo>
                      <a:pt x="2011" y="1425"/>
                      <a:pt x="2014" y="1422"/>
                      <a:pt x="2013" y="1427"/>
                    </a:cubicBezTo>
                    <a:cubicBezTo>
                      <a:pt x="2010" y="1433"/>
                      <a:pt x="2007" y="1436"/>
                      <a:pt x="2005" y="1443"/>
                    </a:cubicBezTo>
                    <a:cubicBezTo>
                      <a:pt x="2003" y="1447"/>
                      <a:pt x="2002" y="1450"/>
                      <a:pt x="2001" y="1454"/>
                    </a:cubicBezTo>
                    <a:cubicBezTo>
                      <a:pt x="2000" y="1457"/>
                      <a:pt x="1999" y="1460"/>
                      <a:pt x="1998" y="1464"/>
                    </a:cubicBezTo>
                    <a:cubicBezTo>
                      <a:pt x="1995" y="1471"/>
                      <a:pt x="1992" y="1478"/>
                      <a:pt x="1989" y="1485"/>
                    </a:cubicBezTo>
                    <a:cubicBezTo>
                      <a:pt x="1984" y="1499"/>
                      <a:pt x="1977" y="1513"/>
                      <a:pt x="1970" y="1526"/>
                    </a:cubicBezTo>
                    <a:cubicBezTo>
                      <a:pt x="1967" y="1533"/>
                      <a:pt x="1963" y="1540"/>
                      <a:pt x="1960" y="1547"/>
                    </a:cubicBezTo>
                    <a:cubicBezTo>
                      <a:pt x="1956" y="1554"/>
                      <a:pt x="1952" y="1560"/>
                      <a:pt x="1948" y="1567"/>
                    </a:cubicBezTo>
                    <a:cubicBezTo>
                      <a:pt x="1945" y="1573"/>
                      <a:pt x="1941" y="1580"/>
                      <a:pt x="1938" y="1586"/>
                    </a:cubicBezTo>
                    <a:cubicBezTo>
                      <a:pt x="1934" y="1593"/>
                      <a:pt x="1930" y="1599"/>
                      <a:pt x="1927" y="1605"/>
                    </a:cubicBezTo>
                    <a:cubicBezTo>
                      <a:pt x="1930" y="1600"/>
                      <a:pt x="1934" y="1594"/>
                      <a:pt x="1938" y="1588"/>
                    </a:cubicBezTo>
                    <a:cubicBezTo>
                      <a:pt x="1941" y="1583"/>
                      <a:pt x="1944" y="1578"/>
                      <a:pt x="1946" y="1575"/>
                    </a:cubicBezTo>
                    <a:cubicBezTo>
                      <a:pt x="1944" y="1579"/>
                      <a:pt x="1939" y="1586"/>
                      <a:pt x="1939" y="1589"/>
                    </a:cubicBezTo>
                    <a:cubicBezTo>
                      <a:pt x="1942" y="1585"/>
                      <a:pt x="1945" y="1578"/>
                      <a:pt x="1947" y="1576"/>
                    </a:cubicBezTo>
                    <a:cubicBezTo>
                      <a:pt x="1945" y="1582"/>
                      <a:pt x="1941" y="1587"/>
                      <a:pt x="1939" y="1591"/>
                    </a:cubicBezTo>
                    <a:cubicBezTo>
                      <a:pt x="1936" y="1594"/>
                      <a:pt x="1934" y="1597"/>
                      <a:pt x="1933" y="1600"/>
                    </a:cubicBezTo>
                    <a:cubicBezTo>
                      <a:pt x="1940" y="1587"/>
                      <a:pt x="1934" y="1601"/>
                      <a:pt x="1935" y="1601"/>
                    </a:cubicBezTo>
                    <a:cubicBezTo>
                      <a:pt x="1938" y="1597"/>
                      <a:pt x="1941" y="1590"/>
                      <a:pt x="1946" y="1584"/>
                    </a:cubicBezTo>
                    <a:cubicBezTo>
                      <a:pt x="1946" y="1583"/>
                      <a:pt x="1944" y="1586"/>
                      <a:pt x="1943" y="1585"/>
                    </a:cubicBezTo>
                    <a:cubicBezTo>
                      <a:pt x="1946" y="1580"/>
                      <a:pt x="1947" y="1581"/>
                      <a:pt x="1949" y="1577"/>
                    </a:cubicBezTo>
                    <a:cubicBezTo>
                      <a:pt x="1962" y="1544"/>
                      <a:pt x="1990" y="1495"/>
                      <a:pt x="2003" y="1456"/>
                    </a:cubicBezTo>
                    <a:cubicBezTo>
                      <a:pt x="2006" y="1455"/>
                      <a:pt x="2008" y="1446"/>
                      <a:pt x="2006" y="1446"/>
                    </a:cubicBezTo>
                    <a:cubicBezTo>
                      <a:pt x="2011" y="1436"/>
                      <a:pt x="2013" y="1434"/>
                      <a:pt x="2015" y="1430"/>
                    </a:cubicBezTo>
                    <a:cubicBezTo>
                      <a:pt x="2015" y="1425"/>
                      <a:pt x="2019" y="1415"/>
                      <a:pt x="2023" y="1405"/>
                    </a:cubicBezTo>
                    <a:cubicBezTo>
                      <a:pt x="2026" y="1395"/>
                      <a:pt x="2030" y="1384"/>
                      <a:pt x="2031" y="1377"/>
                    </a:cubicBezTo>
                    <a:cubicBezTo>
                      <a:pt x="2039" y="1363"/>
                      <a:pt x="2044" y="1327"/>
                      <a:pt x="2049" y="1311"/>
                    </a:cubicBezTo>
                    <a:cubicBezTo>
                      <a:pt x="2048" y="1312"/>
                      <a:pt x="2048" y="1313"/>
                      <a:pt x="2047" y="1313"/>
                    </a:cubicBezTo>
                    <a:cubicBezTo>
                      <a:pt x="2049" y="1304"/>
                      <a:pt x="2049" y="1299"/>
                      <a:pt x="2052" y="1293"/>
                    </a:cubicBezTo>
                    <a:cubicBezTo>
                      <a:pt x="2052" y="1299"/>
                      <a:pt x="2050" y="1298"/>
                      <a:pt x="2049" y="1305"/>
                    </a:cubicBezTo>
                    <a:cubicBezTo>
                      <a:pt x="2056" y="1288"/>
                      <a:pt x="2059" y="1259"/>
                      <a:pt x="2064" y="1233"/>
                    </a:cubicBezTo>
                    <a:cubicBezTo>
                      <a:pt x="2064" y="1229"/>
                      <a:pt x="2064" y="1223"/>
                      <a:pt x="2065" y="1218"/>
                    </a:cubicBezTo>
                    <a:cubicBezTo>
                      <a:pt x="2067" y="1213"/>
                      <a:pt x="2068" y="1199"/>
                      <a:pt x="2069" y="1188"/>
                    </a:cubicBezTo>
                    <a:cubicBezTo>
                      <a:pt x="2068" y="1186"/>
                      <a:pt x="2067" y="1181"/>
                      <a:pt x="2069" y="1170"/>
                    </a:cubicBezTo>
                    <a:cubicBezTo>
                      <a:pt x="2066" y="1176"/>
                      <a:pt x="2065" y="1186"/>
                      <a:pt x="2063" y="1195"/>
                    </a:cubicBezTo>
                    <a:cubicBezTo>
                      <a:pt x="2063" y="1200"/>
                      <a:pt x="2063" y="1205"/>
                      <a:pt x="2062" y="1210"/>
                    </a:cubicBezTo>
                    <a:cubicBezTo>
                      <a:pt x="2062" y="1214"/>
                      <a:pt x="2061" y="1219"/>
                      <a:pt x="2061" y="1223"/>
                    </a:cubicBezTo>
                    <a:cubicBezTo>
                      <a:pt x="2060" y="1214"/>
                      <a:pt x="2057" y="1228"/>
                      <a:pt x="2058" y="1218"/>
                    </a:cubicBezTo>
                    <a:cubicBezTo>
                      <a:pt x="2059" y="1216"/>
                      <a:pt x="2060" y="1212"/>
                      <a:pt x="2060" y="1207"/>
                    </a:cubicBezTo>
                    <a:cubicBezTo>
                      <a:pt x="2061" y="1202"/>
                      <a:pt x="2062" y="1196"/>
                      <a:pt x="2062" y="1190"/>
                    </a:cubicBezTo>
                    <a:cubicBezTo>
                      <a:pt x="2064" y="1178"/>
                      <a:pt x="2064" y="1165"/>
                      <a:pt x="2065" y="1160"/>
                    </a:cubicBezTo>
                    <a:cubicBezTo>
                      <a:pt x="2065" y="1165"/>
                      <a:pt x="2064" y="1171"/>
                      <a:pt x="2063" y="1170"/>
                    </a:cubicBezTo>
                    <a:cubicBezTo>
                      <a:pt x="2063" y="1166"/>
                      <a:pt x="2063" y="1161"/>
                      <a:pt x="2063" y="1156"/>
                    </a:cubicBezTo>
                    <a:cubicBezTo>
                      <a:pt x="2064" y="1150"/>
                      <a:pt x="2064" y="1145"/>
                      <a:pt x="2065" y="1142"/>
                    </a:cubicBezTo>
                    <a:cubicBezTo>
                      <a:pt x="2064" y="1155"/>
                      <a:pt x="2066" y="1152"/>
                      <a:pt x="2064" y="1160"/>
                    </a:cubicBezTo>
                    <a:cubicBezTo>
                      <a:pt x="2066" y="1155"/>
                      <a:pt x="2067" y="1149"/>
                      <a:pt x="2069" y="1140"/>
                    </a:cubicBezTo>
                    <a:cubicBezTo>
                      <a:pt x="2067" y="1138"/>
                      <a:pt x="2067" y="1148"/>
                      <a:pt x="2066" y="1145"/>
                    </a:cubicBezTo>
                    <a:cubicBezTo>
                      <a:pt x="2066" y="1142"/>
                      <a:pt x="2065" y="1142"/>
                      <a:pt x="2065" y="1140"/>
                    </a:cubicBezTo>
                    <a:cubicBezTo>
                      <a:pt x="2067" y="1136"/>
                      <a:pt x="2067" y="1112"/>
                      <a:pt x="2069" y="1120"/>
                    </a:cubicBezTo>
                    <a:cubicBezTo>
                      <a:pt x="2069" y="1115"/>
                      <a:pt x="2069" y="1110"/>
                      <a:pt x="2069" y="1105"/>
                    </a:cubicBezTo>
                    <a:cubicBezTo>
                      <a:pt x="2069" y="1099"/>
                      <a:pt x="2069" y="1094"/>
                      <a:pt x="2069" y="1089"/>
                    </a:cubicBezTo>
                    <a:cubicBezTo>
                      <a:pt x="2070" y="1079"/>
                      <a:pt x="2071" y="1070"/>
                      <a:pt x="2072" y="1066"/>
                    </a:cubicBezTo>
                    <a:cubicBezTo>
                      <a:pt x="2072" y="1063"/>
                      <a:pt x="2072" y="1059"/>
                      <a:pt x="2072" y="1055"/>
                    </a:cubicBezTo>
                    <a:cubicBezTo>
                      <a:pt x="2071" y="1052"/>
                      <a:pt x="2071" y="1048"/>
                      <a:pt x="2071" y="1044"/>
                    </a:cubicBezTo>
                    <a:cubicBezTo>
                      <a:pt x="2070" y="1037"/>
                      <a:pt x="2069" y="1031"/>
                      <a:pt x="2069" y="1024"/>
                    </a:cubicBezTo>
                    <a:cubicBezTo>
                      <a:pt x="2068" y="1017"/>
                      <a:pt x="2068" y="1010"/>
                      <a:pt x="2067" y="1003"/>
                    </a:cubicBezTo>
                    <a:cubicBezTo>
                      <a:pt x="2067" y="996"/>
                      <a:pt x="2066" y="989"/>
                      <a:pt x="2065" y="981"/>
                    </a:cubicBezTo>
                    <a:cubicBezTo>
                      <a:pt x="2066" y="980"/>
                      <a:pt x="2068" y="981"/>
                      <a:pt x="2067" y="978"/>
                    </a:cubicBezTo>
                    <a:cubicBezTo>
                      <a:pt x="2066" y="976"/>
                      <a:pt x="2065" y="970"/>
                      <a:pt x="2064" y="966"/>
                    </a:cubicBezTo>
                    <a:cubicBezTo>
                      <a:pt x="2066" y="965"/>
                      <a:pt x="2063" y="959"/>
                      <a:pt x="2064" y="958"/>
                    </a:cubicBezTo>
                    <a:cubicBezTo>
                      <a:pt x="2065" y="962"/>
                      <a:pt x="2066" y="961"/>
                      <a:pt x="2066" y="963"/>
                    </a:cubicBezTo>
                    <a:cubicBezTo>
                      <a:pt x="2065" y="957"/>
                      <a:pt x="2065" y="953"/>
                      <a:pt x="2065" y="950"/>
                    </a:cubicBezTo>
                    <a:cubicBezTo>
                      <a:pt x="2064" y="949"/>
                      <a:pt x="2066" y="959"/>
                      <a:pt x="2063" y="956"/>
                    </a:cubicBezTo>
                    <a:cubicBezTo>
                      <a:pt x="2063" y="949"/>
                      <a:pt x="2062" y="948"/>
                      <a:pt x="2061" y="943"/>
                    </a:cubicBezTo>
                    <a:cubicBezTo>
                      <a:pt x="2061" y="933"/>
                      <a:pt x="2055" y="919"/>
                      <a:pt x="2054" y="901"/>
                    </a:cubicBezTo>
                    <a:cubicBezTo>
                      <a:pt x="2055" y="902"/>
                      <a:pt x="2056" y="904"/>
                      <a:pt x="2057" y="903"/>
                    </a:cubicBezTo>
                    <a:cubicBezTo>
                      <a:pt x="2055" y="894"/>
                      <a:pt x="2053" y="895"/>
                      <a:pt x="2051" y="886"/>
                    </a:cubicBezTo>
                    <a:cubicBezTo>
                      <a:pt x="2052" y="887"/>
                      <a:pt x="2053" y="890"/>
                      <a:pt x="2054" y="891"/>
                    </a:cubicBezTo>
                    <a:cubicBezTo>
                      <a:pt x="2047" y="879"/>
                      <a:pt x="2045" y="849"/>
                      <a:pt x="2043" y="841"/>
                    </a:cubicBezTo>
                    <a:cubicBezTo>
                      <a:pt x="2044" y="844"/>
                      <a:pt x="2044" y="847"/>
                      <a:pt x="2043" y="844"/>
                    </a:cubicBezTo>
                    <a:cubicBezTo>
                      <a:pt x="2041" y="834"/>
                      <a:pt x="2038" y="824"/>
                      <a:pt x="2036" y="815"/>
                    </a:cubicBezTo>
                    <a:cubicBezTo>
                      <a:pt x="2033" y="806"/>
                      <a:pt x="2031" y="797"/>
                      <a:pt x="2028" y="788"/>
                    </a:cubicBezTo>
                    <a:cubicBezTo>
                      <a:pt x="2025" y="779"/>
                      <a:pt x="2022" y="770"/>
                      <a:pt x="2019" y="761"/>
                    </a:cubicBezTo>
                    <a:cubicBezTo>
                      <a:pt x="2018" y="757"/>
                      <a:pt x="2017" y="753"/>
                      <a:pt x="2015" y="748"/>
                    </a:cubicBezTo>
                    <a:cubicBezTo>
                      <a:pt x="2013" y="744"/>
                      <a:pt x="2012" y="739"/>
                      <a:pt x="2010" y="735"/>
                    </a:cubicBezTo>
                    <a:cubicBezTo>
                      <a:pt x="2011" y="734"/>
                      <a:pt x="2012" y="738"/>
                      <a:pt x="2011" y="735"/>
                    </a:cubicBezTo>
                    <a:cubicBezTo>
                      <a:pt x="2010" y="731"/>
                      <a:pt x="2006" y="723"/>
                      <a:pt x="2002" y="713"/>
                    </a:cubicBezTo>
                    <a:cubicBezTo>
                      <a:pt x="2000" y="708"/>
                      <a:pt x="1998" y="703"/>
                      <a:pt x="1995" y="698"/>
                    </a:cubicBezTo>
                    <a:cubicBezTo>
                      <a:pt x="1993" y="693"/>
                      <a:pt x="1990" y="688"/>
                      <a:pt x="1988" y="683"/>
                    </a:cubicBezTo>
                    <a:cubicBezTo>
                      <a:pt x="1983" y="673"/>
                      <a:pt x="1979" y="664"/>
                      <a:pt x="1977" y="658"/>
                    </a:cubicBezTo>
                    <a:cubicBezTo>
                      <a:pt x="1975" y="652"/>
                      <a:pt x="1974" y="650"/>
                      <a:pt x="1977" y="652"/>
                    </a:cubicBezTo>
                    <a:cubicBezTo>
                      <a:pt x="1977" y="651"/>
                      <a:pt x="1975" y="648"/>
                      <a:pt x="1976" y="648"/>
                    </a:cubicBezTo>
                    <a:cubicBezTo>
                      <a:pt x="1977" y="650"/>
                      <a:pt x="1979" y="654"/>
                      <a:pt x="1979" y="654"/>
                    </a:cubicBezTo>
                    <a:cubicBezTo>
                      <a:pt x="1977" y="647"/>
                      <a:pt x="1969" y="635"/>
                      <a:pt x="1964" y="625"/>
                    </a:cubicBezTo>
                    <a:cubicBezTo>
                      <a:pt x="1964" y="623"/>
                      <a:pt x="1964" y="621"/>
                      <a:pt x="1963" y="617"/>
                    </a:cubicBezTo>
                    <a:cubicBezTo>
                      <a:pt x="1960" y="614"/>
                      <a:pt x="1957" y="610"/>
                      <a:pt x="1955" y="606"/>
                    </a:cubicBezTo>
                    <a:cubicBezTo>
                      <a:pt x="1953" y="603"/>
                      <a:pt x="1952" y="599"/>
                      <a:pt x="1950" y="595"/>
                    </a:cubicBezTo>
                    <a:cubicBezTo>
                      <a:pt x="1947" y="588"/>
                      <a:pt x="1944" y="580"/>
                      <a:pt x="1939" y="572"/>
                    </a:cubicBezTo>
                    <a:cubicBezTo>
                      <a:pt x="1940" y="571"/>
                      <a:pt x="1944" y="581"/>
                      <a:pt x="1944" y="578"/>
                    </a:cubicBezTo>
                    <a:cubicBezTo>
                      <a:pt x="1940" y="573"/>
                      <a:pt x="1936" y="566"/>
                      <a:pt x="1931" y="559"/>
                    </a:cubicBezTo>
                    <a:cubicBezTo>
                      <a:pt x="1927" y="552"/>
                      <a:pt x="1922" y="545"/>
                      <a:pt x="1917" y="537"/>
                    </a:cubicBezTo>
                    <a:cubicBezTo>
                      <a:pt x="1908" y="520"/>
                      <a:pt x="1896" y="504"/>
                      <a:pt x="1885" y="489"/>
                    </a:cubicBezTo>
                    <a:cubicBezTo>
                      <a:pt x="1886" y="487"/>
                      <a:pt x="1893" y="501"/>
                      <a:pt x="1892" y="496"/>
                    </a:cubicBezTo>
                    <a:cubicBezTo>
                      <a:pt x="1888" y="491"/>
                      <a:pt x="1883" y="485"/>
                      <a:pt x="1878" y="477"/>
                    </a:cubicBezTo>
                    <a:cubicBezTo>
                      <a:pt x="1873" y="470"/>
                      <a:pt x="1867" y="463"/>
                      <a:pt x="1861" y="455"/>
                    </a:cubicBezTo>
                    <a:cubicBezTo>
                      <a:pt x="1849" y="439"/>
                      <a:pt x="1835" y="423"/>
                      <a:pt x="1824" y="411"/>
                    </a:cubicBezTo>
                    <a:cubicBezTo>
                      <a:pt x="1830" y="415"/>
                      <a:pt x="1819" y="403"/>
                      <a:pt x="1819" y="401"/>
                    </a:cubicBezTo>
                    <a:cubicBezTo>
                      <a:pt x="1836" y="416"/>
                      <a:pt x="1850" y="436"/>
                      <a:pt x="1870" y="458"/>
                    </a:cubicBezTo>
                    <a:cubicBezTo>
                      <a:pt x="1870" y="457"/>
                      <a:pt x="1874" y="459"/>
                      <a:pt x="1871" y="455"/>
                    </a:cubicBezTo>
                    <a:cubicBezTo>
                      <a:pt x="1866" y="453"/>
                      <a:pt x="1860" y="445"/>
                      <a:pt x="1852" y="436"/>
                    </a:cubicBezTo>
                    <a:cubicBezTo>
                      <a:pt x="1845" y="427"/>
                      <a:pt x="1837" y="417"/>
                      <a:pt x="1829" y="410"/>
                    </a:cubicBezTo>
                    <a:cubicBezTo>
                      <a:pt x="1829" y="408"/>
                      <a:pt x="1824" y="403"/>
                      <a:pt x="1827" y="404"/>
                    </a:cubicBezTo>
                    <a:cubicBezTo>
                      <a:pt x="1820" y="397"/>
                      <a:pt x="1809" y="387"/>
                      <a:pt x="1798" y="376"/>
                    </a:cubicBezTo>
                    <a:cubicBezTo>
                      <a:pt x="1793" y="370"/>
                      <a:pt x="1787" y="363"/>
                      <a:pt x="1782" y="357"/>
                    </a:cubicBezTo>
                    <a:cubicBezTo>
                      <a:pt x="1776" y="351"/>
                      <a:pt x="1770" y="345"/>
                      <a:pt x="1765" y="340"/>
                    </a:cubicBezTo>
                    <a:cubicBezTo>
                      <a:pt x="1762" y="338"/>
                      <a:pt x="1757" y="334"/>
                      <a:pt x="1752" y="329"/>
                    </a:cubicBezTo>
                    <a:cubicBezTo>
                      <a:pt x="1747" y="324"/>
                      <a:pt x="1742" y="318"/>
                      <a:pt x="1736" y="314"/>
                    </a:cubicBezTo>
                    <a:cubicBezTo>
                      <a:pt x="1741" y="317"/>
                      <a:pt x="1741" y="315"/>
                      <a:pt x="1748" y="320"/>
                    </a:cubicBezTo>
                    <a:cubicBezTo>
                      <a:pt x="1749" y="323"/>
                      <a:pt x="1741" y="317"/>
                      <a:pt x="1748" y="324"/>
                    </a:cubicBezTo>
                    <a:cubicBezTo>
                      <a:pt x="1754" y="323"/>
                      <a:pt x="1776" y="348"/>
                      <a:pt x="1782" y="352"/>
                    </a:cubicBezTo>
                    <a:cubicBezTo>
                      <a:pt x="1777" y="347"/>
                      <a:pt x="1785" y="354"/>
                      <a:pt x="1783" y="350"/>
                    </a:cubicBezTo>
                    <a:cubicBezTo>
                      <a:pt x="1774" y="344"/>
                      <a:pt x="1768" y="336"/>
                      <a:pt x="1760" y="330"/>
                    </a:cubicBezTo>
                    <a:cubicBezTo>
                      <a:pt x="1757" y="325"/>
                      <a:pt x="1742" y="309"/>
                      <a:pt x="1749" y="320"/>
                    </a:cubicBezTo>
                    <a:cubicBezTo>
                      <a:pt x="1744" y="311"/>
                      <a:pt x="1727" y="300"/>
                      <a:pt x="1722" y="291"/>
                    </a:cubicBezTo>
                    <a:cubicBezTo>
                      <a:pt x="1732" y="301"/>
                      <a:pt x="1740" y="307"/>
                      <a:pt x="1746" y="312"/>
                    </a:cubicBezTo>
                    <a:cubicBezTo>
                      <a:pt x="1750" y="315"/>
                      <a:pt x="1753" y="317"/>
                      <a:pt x="1757" y="320"/>
                    </a:cubicBezTo>
                    <a:cubicBezTo>
                      <a:pt x="1760" y="323"/>
                      <a:pt x="1763" y="326"/>
                      <a:pt x="1767" y="330"/>
                    </a:cubicBezTo>
                    <a:cubicBezTo>
                      <a:pt x="1763" y="325"/>
                      <a:pt x="1760" y="321"/>
                      <a:pt x="1757" y="318"/>
                    </a:cubicBezTo>
                    <a:cubicBezTo>
                      <a:pt x="1753" y="315"/>
                      <a:pt x="1749" y="312"/>
                      <a:pt x="1745" y="308"/>
                    </a:cubicBezTo>
                    <a:cubicBezTo>
                      <a:pt x="1745" y="307"/>
                      <a:pt x="1747" y="308"/>
                      <a:pt x="1748" y="308"/>
                    </a:cubicBezTo>
                    <a:cubicBezTo>
                      <a:pt x="1720" y="283"/>
                      <a:pt x="1700" y="268"/>
                      <a:pt x="1680" y="247"/>
                    </a:cubicBezTo>
                    <a:cubicBezTo>
                      <a:pt x="1679" y="248"/>
                      <a:pt x="1680" y="249"/>
                      <a:pt x="1677" y="247"/>
                    </a:cubicBezTo>
                    <a:cubicBezTo>
                      <a:pt x="1665" y="236"/>
                      <a:pt x="1639" y="218"/>
                      <a:pt x="1625" y="209"/>
                    </a:cubicBezTo>
                    <a:cubicBezTo>
                      <a:pt x="1627" y="211"/>
                      <a:pt x="1630" y="213"/>
                      <a:pt x="1628" y="213"/>
                    </a:cubicBezTo>
                    <a:cubicBezTo>
                      <a:pt x="1619" y="207"/>
                      <a:pt x="1607" y="200"/>
                      <a:pt x="1607" y="197"/>
                    </a:cubicBezTo>
                    <a:cubicBezTo>
                      <a:pt x="1602" y="194"/>
                      <a:pt x="1604" y="198"/>
                      <a:pt x="1598" y="193"/>
                    </a:cubicBezTo>
                    <a:cubicBezTo>
                      <a:pt x="1591" y="188"/>
                      <a:pt x="1589" y="184"/>
                      <a:pt x="1582" y="179"/>
                    </a:cubicBezTo>
                    <a:cubicBezTo>
                      <a:pt x="1588" y="185"/>
                      <a:pt x="1550" y="164"/>
                      <a:pt x="1562" y="167"/>
                    </a:cubicBezTo>
                    <a:cubicBezTo>
                      <a:pt x="1548" y="158"/>
                      <a:pt x="1539" y="156"/>
                      <a:pt x="1530" y="148"/>
                    </a:cubicBezTo>
                    <a:cubicBezTo>
                      <a:pt x="1526" y="146"/>
                      <a:pt x="1522" y="146"/>
                      <a:pt x="1515" y="143"/>
                    </a:cubicBezTo>
                    <a:cubicBezTo>
                      <a:pt x="1515" y="148"/>
                      <a:pt x="1510" y="146"/>
                      <a:pt x="1509" y="151"/>
                    </a:cubicBezTo>
                    <a:cubicBezTo>
                      <a:pt x="1522" y="156"/>
                      <a:pt x="1531" y="160"/>
                      <a:pt x="1534" y="165"/>
                    </a:cubicBezTo>
                    <a:cubicBezTo>
                      <a:pt x="1537" y="165"/>
                      <a:pt x="1555" y="175"/>
                      <a:pt x="1559" y="179"/>
                    </a:cubicBezTo>
                    <a:cubicBezTo>
                      <a:pt x="1575" y="185"/>
                      <a:pt x="1594" y="201"/>
                      <a:pt x="1618" y="216"/>
                    </a:cubicBezTo>
                    <a:cubicBezTo>
                      <a:pt x="1615" y="217"/>
                      <a:pt x="1624" y="221"/>
                      <a:pt x="1627" y="225"/>
                    </a:cubicBezTo>
                    <a:cubicBezTo>
                      <a:pt x="1619" y="220"/>
                      <a:pt x="1612" y="217"/>
                      <a:pt x="1605" y="212"/>
                    </a:cubicBezTo>
                    <a:cubicBezTo>
                      <a:pt x="1609" y="213"/>
                      <a:pt x="1606" y="210"/>
                      <a:pt x="1602" y="207"/>
                    </a:cubicBezTo>
                    <a:cubicBezTo>
                      <a:pt x="1600" y="206"/>
                      <a:pt x="1597" y="204"/>
                      <a:pt x="1593" y="202"/>
                    </a:cubicBezTo>
                    <a:cubicBezTo>
                      <a:pt x="1590" y="200"/>
                      <a:pt x="1586" y="197"/>
                      <a:pt x="1585" y="196"/>
                    </a:cubicBezTo>
                    <a:cubicBezTo>
                      <a:pt x="1581" y="196"/>
                      <a:pt x="1594" y="202"/>
                      <a:pt x="1595" y="204"/>
                    </a:cubicBezTo>
                    <a:cubicBezTo>
                      <a:pt x="1586" y="200"/>
                      <a:pt x="1575" y="194"/>
                      <a:pt x="1567" y="190"/>
                    </a:cubicBezTo>
                    <a:cubicBezTo>
                      <a:pt x="1564" y="185"/>
                      <a:pt x="1548" y="175"/>
                      <a:pt x="1537" y="171"/>
                    </a:cubicBezTo>
                    <a:cubicBezTo>
                      <a:pt x="1533" y="168"/>
                      <a:pt x="1533" y="168"/>
                      <a:pt x="1538" y="169"/>
                    </a:cubicBezTo>
                    <a:cubicBezTo>
                      <a:pt x="1527" y="164"/>
                      <a:pt x="1515" y="158"/>
                      <a:pt x="1504" y="153"/>
                    </a:cubicBezTo>
                    <a:cubicBezTo>
                      <a:pt x="1493" y="147"/>
                      <a:pt x="1483" y="142"/>
                      <a:pt x="1476" y="137"/>
                    </a:cubicBezTo>
                    <a:cubicBezTo>
                      <a:pt x="1472" y="138"/>
                      <a:pt x="1466" y="134"/>
                      <a:pt x="1460" y="131"/>
                    </a:cubicBezTo>
                    <a:cubicBezTo>
                      <a:pt x="1453" y="127"/>
                      <a:pt x="1447" y="124"/>
                      <a:pt x="1443" y="123"/>
                    </a:cubicBezTo>
                    <a:cubicBezTo>
                      <a:pt x="1446" y="124"/>
                      <a:pt x="1448" y="126"/>
                      <a:pt x="1449" y="127"/>
                    </a:cubicBezTo>
                    <a:cubicBezTo>
                      <a:pt x="1442" y="124"/>
                      <a:pt x="1442" y="125"/>
                      <a:pt x="1435" y="122"/>
                    </a:cubicBezTo>
                    <a:cubicBezTo>
                      <a:pt x="1436" y="120"/>
                      <a:pt x="1427" y="116"/>
                      <a:pt x="1422" y="113"/>
                    </a:cubicBezTo>
                    <a:cubicBezTo>
                      <a:pt x="1419" y="113"/>
                      <a:pt x="1428" y="118"/>
                      <a:pt x="1421" y="115"/>
                    </a:cubicBezTo>
                    <a:cubicBezTo>
                      <a:pt x="1411" y="111"/>
                      <a:pt x="1404" y="108"/>
                      <a:pt x="1397" y="106"/>
                    </a:cubicBezTo>
                    <a:cubicBezTo>
                      <a:pt x="1391" y="104"/>
                      <a:pt x="1385" y="102"/>
                      <a:pt x="1377" y="100"/>
                    </a:cubicBezTo>
                    <a:cubicBezTo>
                      <a:pt x="1376" y="98"/>
                      <a:pt x="1378" y="97"/>
                      <a:pt x="1363" y="92"/>
                    </a:cubicBezTo>
                    <a:cubicBezTo>
                      <a:pt x="1363" y="93"/>
                      <a:pt x="1362" y="93"/>
                      <a:pt x="1360" y="93"/>
                    </a:cubicBezTo>
                    <a:cubicBezTo>
                      <a:pt x="1366" y="96"/>
                      <a:pt x="1371" y="95"/>
                      <a:pt x="1373" y="97"/>
                    </a:cubicBezTo>
                    <a:cubicBezTo>
                      <a:pt x="1365" y="95"/>
                      <a:pt x="1359" y="93"/>
                      <a:pt x="1353" y="91"/>
                    </a:cubicBezTo>
                    <a:cubicBezTo>
                      <a:pt x="1348" y="88"/>
                      <a:pt x="1342" y="87"/>
                      <a:pt x="1335" y="87"/>
                    </a:cubicBezTo>
                    <a:cubicBezTo>
                      <a:pt x="1332" y="85"/>
                      <a:pt x="1326" y="83"/>
                      <a:pt x="1329" y="82"/>
                    </a:cubicBezTo>
                    <a:cubicBezTo>
                      <a:pt x="1333" y="84"/>
                      <a:pt x="1330" y="85"/>
                      <a:pt x="1338" y="87"/>
                    </a:cubicBezTo>
                    <a:cubicBezTo>
                      <a:pt x="1336" y="83"/>
                      <a:pt x="1348" y="87"/>
                      <a:pt x="1356" y="89"/>
                    </a:cubicBezTo>
                    <a:cubicBezTo>
                      <a:pt x="1340" y="84"/>
                      <a:pt x="1332" y="76"/>
                      <a:pt x="1324" y="78"/>
                    </a:cubicBezTo>
                    <a:cubicBezTo>
                      <a:pt x="1318" y="75"/>
                      <a:pt x="1313" y="74"/>
                      <a:pt x="1307" y="72"/>
                    </a:cubicBezTo>
                    <a:cubicBezTo>
                      <a:pt x="1302" y="70"/>
                      <a:pt x="1297" y="68"/>
                      <a:pt x="1291" y="66"/>
                    </a:cubicBezTo>
                    <a:cubicBezTo>
                      <a:pt x="1286" y="65"/>
                      <a:pt x="1281" y="63"/>
                      <a:pt x="1275" y="61"/>
                    </a:cubicBezTo>
                    <a:cubicBezTo>
                      <a:pt x="1272" y="60"/>
                      <a:pt x="1270" y="59"/>
                      <a:pt x="1267" y="58"/>
                    </a:cubicBezTo>
                    <a:cubicBezTo>
                      <a:pt x="1264" y="57"/>
                      <a:pt x="1260" y="56"/>
                      <a:pt x="1257" y="56"/>
                    </a:cubicBezTo>
                    <a:cubicBezTo>
                      <a:pt x="1258" y="55"/>
                      <a:pt x="1261" y="55"/>
                      <a:pt x="1262" y="55"/>
                    </a:cubicBezTo>
                    <a:cubicBezTo>
                      <a:pt x="1249" y="51"/>
                      <a:pt x="1241" y="53"/>
                      <a:pt x="1240" y="50"/>
                    </a:cubicBezTo>
                    <a:cubicBezTo>
                      <a:pt x="1252" y="52"/>
                      <a:pt x="1267" y="55"/>
                      <a:pt x="1273" y="56"/>
                    </a:cubicBezTo>
                    <a:cubicBezTo>
                      <a:pt x="1268" y="54"/>
                      <a:pt x="1264" y="53"/>
                      <a:pt x="1263" y="52"/>
                    </a:cubicBezTo>
                    <a:cubicBezTo>
                      <a:pt x="1274" y="56"/>
                      <a:pt x="1266" y="51"/>
                      <a:pt x="1286" y="57"/>
                    </a:cubicBezTo>
                    <a:cubicBezTo>
                      <a:pt x="1284" y="54"/>
                      <a:pt x="1294" y="57"/>
                      <a:pt x="1294" y="55"/>
                    </a:cubicBezTo>
                    <a:cubicBezTo>
                      <a:pt x="1288" y="53"/>
                      <a:pt x="1277" y="50"/>
                      <a:pt x="1274" y="48"/>
                    </a:cubicBezTo>
                    <a:cubicBezTo>
                      <a:pt x="1294" y="51"/>
                      <a:pt x="1306" y="55"/>
                      <a:pt x="1317" y="60"/>
                    </a:cubicBezTo>
                    <a:cubicBezTo>
                      <a:pt x="1314" y="59"/>
                      <a:pt x="1304" y="56"/>
                      <a:pt x="1304" y="57"/>
                    </a:cubicBezTo>
                    <a:cubicBezTo>
                      <a:pt x="1319" y="61"/>
                      <a:pt x="1295" y="57"/>
                      <a:pt x="1309" y="60"/>
                    </a:cubicBezTo>
                    <a:cubicBezTo>
                      <a:pt x="1313" y="60"/>
                      <a:pt x="1318" y="60"/>
                      <a:pt x="1322" y="61"/>
                    </a:cubicBezTo>
                    <a:cubicBezTo>
                      <a:pt x="1326" y="62"/>
                      <a:pt x="1331" y="63"/>
                      <a:pt x="1335" y="64"/>
                    </a:cubicBezTo>
                    <a:cubicBezTo>
                      <a:pt x="1330" y="65"/>
                      <a:pt x="1347" y="66"/>
                      <a:pt x="1350" y="70"/>
                    </a:cubicBezTo>
                    <a:cubicBezTo>
                      <a:pt x="1354" y="71"/>
                      <a:pt x="1355" y="70"/>
                      <a:pt x="1360" y="71"/>
                    </a:cubicBezTo>
                    <a:cubicBezTo>
                      <a:pt x="1370" y="76"/>
                      <a:pt x="1384" y="82"/>
                      <a:pt x="1398" y="87"/>
                    </a:cubicBezTo>
                    <a:cubicBezTo>
                      <a:pt x="1405" y="90"/>
                      <a:pt x="1412" y="92"/>
                      <a:pt x="1419" y="95"/>
                    </a:cubicBezTo>
                    <a:cubicBezTo>
                      <a:pt x="1425" y="98"/>
                      <a:pt x="1431" y="100"/>
                      <a:pt x="1436" y="102"/>
                    </a:cubicBezTo>
                    <a:cubicBezTo>
                      <a:pt x="1433" y="100"/>
                      <a:pt x="1425" y="98"/>
                      <a:pt x="1427" y="96"/>
                    </a:cubicBezTo>
                    <a:cubicBezTo>
                      <a:pt x="1429" y="97"/>
                      <a:pt x="1430" y="97"/>
                      <a:pt x="1432" y="98"/>
                    </a:cubicBezTo>
                    <a:cubicBezTo>
                      <a:pt x="1439" y="103"/>
                      <a:pt x="1456" y="107"/>
                      <a:pt x="1458" y="111"/>
                    </a:cubicBezTo>
                    <a:cubicBezTo>
                      <a:pt x="1470" y="116"/>
                      <a:pt x="1470" y="116"/>
                      <a:pt x="1477" y="120"/>
                    </a:cubicBezTo>
                    <a:cubicBezTo>
                      <a:pt x="1479" y="120"/>
                      <a:pt x="1476" y="117"/>
                      <a:pt x="1489" y="124"/>
                    </a:cubicBezTo>
                    <a:cubicBezTo>
                      <a:pt x="1488" y="125"/>
                      <a:pt x="1483" y="122"/>
                      <a:pt x="1481" y="123"/>
                    </a:cubicBezTo>
                    <a:cubicBezTo>
                      <a:pt x="1491" y="127"/>
                      <a:pt x="1504" y="133"/>
                      <a:pt x="1516" y="139"/>
                    </a:cubicBezTo>
                    <a:cubicBezTo>
                      <a:pt x="1528" y="145"/>
                      <a:pt x="1539" y="151"/>
                      <a:pt x="1544" y="155"/>
                    </a:cubicBezTo>
                    <a:cubicBezTo>
                      <a:pt x="1548" y="156"/>
                      <a:pt x="1553" y="158"/>
                      <a:pt x="1557" y="159"/>
                    </a:cubicBezTo>
                    <a:cubicBezTo>
                      <a:pt x="1562" y="161"/>
                      <a:pt x="1566" y="164"/>
                      <a:pt x="1570" y="166"/>
                    </a:cubicBezTo>
                    <a:cubicBezTo>
                      <a:pt x="1579" y="171"/>
                      <a:pt x="1588" y="177"/>
                      <a:pt x="1597" y="183"/>
                    </a:cubicBezTo>
                    <a:cubicBezTo>
                      <a:pt x="1615" y="195"/>
                      <a:pt x="1631" y="208"/>
                      <a:pt x="1644" y="213"/>
                    </a:cubicBezTo>
                    <a:cubicBezTo>
                      <a:pt x="1643" y="213"/>
                      <a:pt x="1647" y="216"/>
                      <a:pt x="1647" y="216"/>
                    </a:cubicBezTo>
                    <a:cubicBezTo>
                      <a:pt x="1642" y="212"/>
                      <a:pt x="1639" y="211"/>
                      <a:pt x="1640" y="213"/>
                    </a:cubicBezTo>
                    <a:cubicBezTo>
                      <a:pt x="1651" y="221"/>
                      <a:pt x="1651" y="221"/>
                      <a:pt x="1665" y="233"/>
                    </a:cubicBezTo>
                    <a:cubicBezTo>
                      <a:pt x="1663" y="228"/>
                      <a:pt x="1647" y="216"/>
                      <a:pt x="1642" y="210"/>
                    </a:cubicBezTo>
                    <a:cubicBezTo>
                      <a:pt x="1647" y="212"/>
                      <a:pt x="1658" y="221"/>
                      <a:pt x="1666" y="226"/>
                    </a:cubicBezTo>
                    <a:cubicBezTo>
                      <a:pt x="1664" y="223"/>
                      <a:pt x="1645" y="209"/>
                      <a:pt x="1639" y="205"/>
                    </a:cubicBezTo>
                    <a:cubicBezTo>
                      <a:pt x="1638" y="205"/>
                      <a:pt x="1637" y="206"/>
                      <a:pt x="1634" y="204"/>
                    </a:cubicBezTo>
                    <a:cubicBezTo>
                      <a:pt x="1631" y="202"/>
                      <a:pt x="1629" y="199"/>
                      <a:pt x="1626" y="197"/>
                    </a:cubicBezTo>
                    <a:cubicBezTo>
                      <a:pt x="1618" y="192"/>
                      <a:pt x="1609" y="186"/>
                      <a:pt x="1601" y="181"/>
                    </a:cubicBezTo>
                    <a:cubicBezTo>
                      <a:pt x="1592" y="176"/>
                      <a:pt x="1585" y="172"/>
                      <a:pt x="1582" y="168"/>
                    </a:cubicBezTo>
                    <a:cubicBezTo>
                      <a:pt x="1589" y="173"/>
                      <a:pt x="1593" y="175"/>
                      <a:pt x="1596" y="175"/>
                    </a:cubicBezTo>
                    <a:cubicBezTo>
                      <a:pt x="1577" y="164"/>
                      <a:pt x="1562" y="155"/>
                      <a:pt x="1545" y="146"/>
                    </a:cubicBezTo>
                    <a:cubicBezTo>
                      <a:pt x="1537" y="142"/>
                      <a:pt x="1529" y="137"/>
                      <a:pt x="1520" y="132"/>
                    </a:cubicBezTo>
                    <a:cubicBezTo>
                      <a:pt x="1510" y="128"/>
                      <a:pt x="1500" y="123"/>
                      <a:pt x="1489" y="118"/>
                    </a:cubicBezTo>
                    <a:cubicBezTo>
                      <a:pt x="1489" y="117"/>
                      <a:pt x="1491" y="118"/>
                      <a:pt x="1492" y="118"/>
                    </a:cubicBezTo>
                    <a:cubicBezTo>
                      <a:pt x="1484" y="115"/>
                      <a:pt x="1476" y="111"/>
                      <a:pt x="1467" y="107"/>
                    </a:cubicBezTo>
                    <a:cubicBezTo>
                      <a:pt x="1459" y="103"/>
                      <a:pt x="1450" y="100"/>
                      <a:pt x="1440" y="97"/>
                    </a:cubicBezTo>
                    <a:cubicBezTo>
                      <a:pt x="1441" y="97"/>
                      <a:pt x="1445" y="98"/>
                      <a:pt x="1446" y="98"/>
                    </a:cubicBezTo>
                    <a:cubicBezTo>
                      <a:pt x="1435" y="94"/>
                      <a:pt x="1427" y="91"/>
                      <a:pt x="1418" y="89"/>
                    </a:cubicBezTo>
                    <a:cubicBezTo>
                      <a:pt x="1424" y="90"/>
                      <a:pt x="1411" y="84"/>
                      <a:pt x="1409" y="82"/>
                    </a:cubicBezTo>
                    <a:cubicBezTo>
                      <a:pt x="1409" y="84"/>
                      <a:pt x="1407" y="83"/>
                      <a:pt x="1401" y="81"/>
                    </a:cubicBezTo>
                    <a:cubicBezTo>
                      <a:pt x="1396" y="78"/>
                      <a:pt x="1405" y="81"/>
                      <a:pt x="1399" y="79"/>
                    </a:cubicBezTo>
                    <a:cubicBezTo>
                      <a:pt x="1386" y="75"/>
                      <a:pt x="1372" y="70"/>
                      <a:pt x="1361" y="68"/>
                    </a:cubicBezTo>
                    <a:cubicBezTo>
                      <a:pt x="1361" y="67"/>
                      <a:pt x="1375" y="70"/>
                      <a:pt x="1367" y="67"/>
                    </a:cubicBezTo>
                    <a:cubicBezTo>
                      <a:pt x="1359" y="66"/>
                      <a:pt x="1344" y="61"/>
                      <a:pt x="1330" y="56"/>
                    </a:cubicBezTo>
                    <a:cubicBezTo>
                      <a:pt x="1323" y="54"/>
                      <a:pt x="1315" y="51"/>
                      <a:pt x="1309" y="49"/>
                    </a:cubicBezTo>
                    <a:cubicBezTo>
                      <a:pt x="1303" y="47"/>
                      <a:pt x="1297" y="46"/>
                      <a:pt x="1293" y="45"/>
                    </a:cubicBezTo>
                    <a:cubicBezTo>
                      <a:pt x="1301" y="47"/>
                      <a:pt x="1285" y="44"/>
                      <a:pt x="1283" y="43"/>
                    </a:cubicBezTo>
                    <a:cubicBezTo>
                      <a:pt x="1279" y="43"/>
                      <a:pt x="1293" y="47"/>
                      <a:pt x="1285" y="45"/>
                    </a:cubicBezTo>
                    <a:cubicBezTo>
                      <a:pt x="1284" y="44"/>
                      <a:pt x="1279" y="42"/>
                      <a:pt x="1274" y="41"/>
                    </a:cubicBezTo>
                    <a:cubicBezTo>
                      <a:pt x="1269" y="40"/>
                      <a:pt x="1264" y="39"/>
                      <a:pt x="1262" y="38"/>
                    </a:cubicBezTo>
                    <a:cubicBezTo>
                      <a:pt x="1258" y="36"/>
                      <a:pt x="1271" y="40"/>
                      <a:pt x="1270" y="38"/>
                    </a:cubicBezTo>
                    <a:cubicBezTo>
                      <a:pt x="1260" y="35"/>
                      <a:pt x="1248" y="32"/>
                      <a:pt x="1234" y="28"/>
                    </a:cubicBezTo>
                    <a:cubicBezTo>
                      <a:pt x="1240" y="29"/>
                      <a:pt x="1248" y="30"/>
                      <a:pt x="1256" y="32"/>
                    </a:cubicBezTo>
                    <a:cubicBezTo>
                      <a:pt x="1265" y="34"/>
                      <a:pt x="1274" y="36"/>
                      <a:pt x="1284" y="38"/>
                    </a:cubicBezTo>
                    <a:cubicBezTo>
                      <a:pt x="1303" y="44"/>
                      <a:pt x="1323" y="48"/>
                      <a:pt x="1341" y="52"/>
                    </a:cubicBezTo>
                    <a:cubicBezTo>
                      <a:pt x="1339" y="50"/>
                      <a:pt x="1329" y="49"/>
                      <a:pt x="1325" y="48"/>
                    </a:cubicBezTo>
                    <a:cubicBezTo>
                      <a:pt x="1324" y="44"/>
                      <a:pt x="1316" y="45"/>
                      <a:pt x="1310" y="42"/>
                    </a:cubicBezTo>
                    <a:cubicBezTo>
                      <a:pt x="1314" y="41"/>
                      <a:pt x="1321" y="42"/>
                      <a:pt x="1328" y="45"/>
                    </a:cubicBezTo>
                    <a:cubicBezTo>
                      <a:pt x="1335" y="48"/>
                      <a:pt x="1343" y="51"/>
                      <a:pt x="1349" y="52"/>
                    </a:cubicBezTo>
                    <a:cubicBezTo>
                      <a:pt x="1346" y="51"/>
                      <a:pt x="1343" y="50"/>
                      <a:pt x="1344" y="49"/>
                    </a:cubicBezTo>
                    <a:cubicBezTo>
                      <a:pt x="1346" y="50"/>
                      <a:pt x="1347" y="50"/>
                      <a:pt x="1349" y="50"/>
                    </a:cubicBezTo>
                    <a:cubicBezTo>
                      <a:pt x="1357" y="53"/>
                      <a:pt x="1368" y="57"/>
                      <a:pt x="1377" y="60"/>
                    </a:cubicBezTo>
                    <a:cubicBezTo>
                      <a:pt x="1386" y="63"/>
                      <a:pt x="1394" y="66"/>
                      <a:pt x="1395" y="65"/>
                    </a:cubicBezTo>
                    <a:cubicBezTo>
                      <a:pt x="1407" y="69"/>
                      <a:pt x="1416" y="76"/>
                      <a:pt x="1427" y="79"/>
                    </a:cubicBezTo>
                    <a:cubicBezTo>
                      <a:pt x="1414" y="73"/>
                      <a:pt x="1402" y="68"/>
                      <a:pt x="1398" y="63"/>
                    </a:cubicBezTo>
                    <a:cubicBezTo>
                      <a:pt x="1399" y="63"/>
                      <a:pt x="1416" y="70"/>
                      <a:pt x="1408" y="66"/>
                    </a:cubicBezTo>
                    <a:cubicBezTo>
                      <a:pt x="1399" y="64"/>
                      <a:pt x="1393" y="62"/>
                      <a:pt x="1386" y="60"/>
                    </a:cubicBezTo>
                    <a:cubicBezTo>
                      <a:pt x="1383" y="59"/>
                      <a:pt x="1380" y="57"/>
                      <a:pt x="1377" y="56"/>
                    </a:cubicBezTo>
                    <a:cubicBezTo>
                      <a:pt x="1373" y="55"/>
                      <a:pt x="1369" y="54"/>
                      <a:pt x="1365" y="53"/>
                    </a:cubicBezTo>
                    <a:cubicBezTo>
                      <a:pt x="1367" y="54"/>
                      <a:pt x="1378" y="57"/>
                      <a:pt x="1375" y="58"/>
                    </a:cubicBezTo>
                    <a:cubicBezTo>
                      <a:pt x="1367" y="55"/>
                      <a:pt x="1355" y="52"/>
                      <a:pt x="1355" y="50"/>
                    </a:cubicBezTo>
                    <a:cubicBezTo>
                      <a:pt x="1362" y="52"/>
                      <a:pt x="1351" y="46"/>
                      <a:pt x="1350" y="47"/>
                    </a:cubicBezTo>
                    <a:cubicBezTo>
                      <a:pt x="1357" y="50"/>
                      <a:pt x="1347" y="48"/>
                      <a:pt x="1344" y="48"/>
                    </a:cubicBezTo>
                    <a:cubicBezTo>
                      <a:pt x="1344" y="47"/>
                      <a:pt x="1338" y="45"/>
                      <a:pt x="1334" y="44"/>
                    </a:cubicBezTo>
                    <a:cubicBezTo>
                      <a:pt x="1334" y="43"/>
                      <a:pt x="1334" y="42"/>
                      <a:pt x="1332" y="41"/>
                    </a:cubicBezTo>
                    <a:cubicBezTo>
                      <a:pt x="1324" y="39"/>
                      <a:pt x="1319" y="39"/>
                      <a:pt x="1314" y="37"/>
                    </a:cubicBezTo>
                    <a:cubicBezTo>
                      <a:pt x="1305" y="35"/>
                      <a:pt x="1296" y="32"/>
                      <a:pt x="1287" y="30"/>
                    </a:cubicBezTo>
                    <a:cubicBezTo>
                      <a:pt x="1282" y="29"/>
                      <a:pt x="1277" y="28"/>
                      <a:pt x="1272" y="27"/>
                    </a:cubicBezTo>
                    <a:cubicBezTo>
                      <a:pt x="1267" y="26"/>
                      <a:pt x="1262" y="25"/>
                      <a:pt x="1257" y="24"/>
                    </a:cubicBezTo>
                    <a:cubicBezTo>
                      <a:pt x="1247" y="23"/>
                      <a:pt x="1237" y="21"/>
                      <a:pt x="1227" y="20"/>
                    </a:cubicBezTo>
                    <a:cubicBezTo>
                      <a:pt x="1218" y="18"/>
                      <a:pt x="1209" y="17"/>
                      <a:pt x="1201" y="15"/>
                    </a:cubicBezTo>
                    <a:cubicBezTo>
                      <a:pt x="1202" y="15"/>
                      <a:pt x="1204" y="16"/>
                      <a:pt x="1203" y="15"/>
                    </a:cubicBezTo>
                    <a:cubicBezTo>
                      <a:pt x="1197" y="17"/>
                      <a:pt x="1181" y="12"/>
                      <a:pt x="1182" y="14"/>
                    </a:cubicBezTo>
                    <a:cubicBezTo>
                      <a:pt x="1179" y="13"/>
                      <a:pt x="1165" y="10"/>
                      <a:pt x="1164" y="11"/>
                    </a:cubicBezTo>
                    <a:cubicBezTo>
                      <a:pt x="1165" y="12"/>
                      <a:pt x="1176" y="13"/>
                      <a:pt x="1177" y="14"/>
                    </a:cubicBezTo>
                    <a:cubicBezTo>
                      <a:pt x="1176" y="14"/>
                      <a:pt x="1174" y="14"/>
                      <a:pt x="1171" y="14"/>
                    </a:cubicBezTo>
                    <a:cubicBezTo>
                      <a:pt x="1165" y="12"/>
                      <a:pt x="1163" y="13"/>
                      <a:pt x="1155" y="12"/>
                    </a:cubicBezTo>
                    <a:cubicBezTo>
                      <a:pt x="1153" y="12"/>
                      <a:pt x="1150" y="11"/>
                      <a:pt x="1148" y="10"/>
                    </a:cubicBezTo>
                    <a:cubicBezTo>
                      <a:pt x="1131" y="9"/>
                      <a:pt x="1124" y="8"/>
                      <a:pt x="1108" y="8"/>
                    </a:cubicBezTo>
                    <a:cubicBezTo>
                      <a:pt x="1108" y="7"/>
                      <a:pt x="1109" y="6"/>
                      <a:pt x="1110" y="6"/>
                    </a:cubicBezTo>
                    <a:cubicBezTo>
                      <a:pt x="1103" y="6"/>
                      <a:pt x="1097" y="6"/>
                      <a:pt x="1092" y="5"/>
                    </a:cubicBezTo>
                    <a:cubicBezTo>
                      <a:pt x="1099" y="4"/>
                      <a:pt x="1105" y="4"/>
                      <a:pt x="1110" y="3"/>
                    </a:cubicBezTo>
                    <a:cubicBezTo>
                      <a:pt x="1099" y="3"/>
                      <a:pt x="1080" y="2"/>
                      <a:pt x="1076" y="4"/>
                    </a:cubicBezTo>
                    <a:cubicBezTo>
                      <a:pt x="1080" y="4"/>
                      <a:pt x="1087" y="3"/>
                      <a:pt x="1089" y="5"/>
                    </a:cubicBezTo>
                    <a:cubicBezTo>
                      <a:pt x="1081" y="5"/>
                      <a:pt x="1074" y="5"/>
                      <a:pt x="1068" y="6"/>
                    </a:cubicBezTo>
                    <a:cubicBezTo>
                      <a:pt x="1068" y="5"/>
                      <a:pt x="1065" y="4"/>
                      <a:pt x="1060" y="4"/>
                    </a:cubicBezTo>
                    <a:cubicBezTo>
                      <a:pt x="1065" y="3"/>
                      <a:pt x="1056" y="1"/>
                      <a:pt x="1051" y="1"/>
                    </a:cubicBezTo>
                    <a:cubicBezTo>
                      <a:pt x="1050" y="2"/>
                      <a:pt x="1057" y="3"/>
                      <a:pt x="1057" y="4"/>
                    </a:cubicBezTo>
                    <a:cubicBezTo>
                      <a:pt x="1045" y="4"/>
                      <a:pt x="1054" y="5"/>
                      <a:pt x="1049" y="5"/>
                    </a:cubicBezTo>
                    <a:cubicBezTo>
                      <a:pt x="1035" y="6"/>
                      <a:pt x="1034" y="3"/>
                      <a:pt x="1022" y="3"/>
                    </a:cubicBezTo>
                    <a:cubicBezTo>
                      <a:pt x="1025" y="2"/>
                      <a:pt x="1036" y="1"/>
                      <a:pt x="1041" y="0"/>
                    </a:cubicBezTo>
                    <a:cubicBezTo>
                      <a:pt x="1026" y="0"/>
                      <a:pt x="1024" y="2"/>
                      <a:pt x="1011" y="2"/>
                    </a:cubicBezTo>
                    <a:cubicBezTo>
                      <a:pt x="1012" y="1"/>
                      <a:pt x="1016" y="1"/>
                      <a:pt x="1009" y="0"/>
                    </a:cubicBezTo>
                    <a:cubicBezTo>
                      <a:pt x="1000" y="2"/>
                      <a:pt x="988" y="3"/>
                      <a:pt x="974" y="4"/>
                    </a:cubicBezTo>
                    <a:cubicBezTo>
                      <a:pt x="961" y="5"/>
                      <a:pt x="947" y="5"/>
                      <a:pt x="937" y="7"/>
                    </a:cubicBezTo>
                    <a:cubicBezTo>
                      <a:pt x="941" y="8"/>
                      <a:pt x="945" y="5"/>
                      <a:pt x="948" y="6"/>
                    </a:cubicBezTo>
                    <a:cubicBezTo>
                      <a:pt x="947" y="7"/>
                      <a:pt x="942" y="8"/>
                      <a:pt x="940" y="8"/>
                    </a:cubicBezTo>
                    <a:cubicBezTo>
                      <a:pt x="938" y="7"/>
                      <a:pt x="929" y="8"/>
                      <a:pt x="931" y="6"/>
                    </a:cubicBezTo>
                    <a:cubicBezTo>
                      <a:pt x="924" y="8"/>
                      <a:pt x="916" y="8"/>
                      <a:pt x="908" y="9"/>
                    </a:cubicBezTo>
                    <a:cubicBezTo>
                      <a:pt x="900" y="10"/>
                      <a:pt x="891" y="11"/>
                      <a:pt x="881" y="13"/>
                    </a:cubicBezTo>
                    <a:cubicBezTo>
                      <a:pt x="879" y="12"/>
                      <a:pt x="874" y="10"/>
                      <a:pt x="867" y="13"/>
                    </a:cubicBezTo>
                    <a:cubicBezTo>
                      <a:pt x="871" y="12"/>
                      <a:pt x="874" y="12"/>
                      <a:pt x="873" y="13"/>
                    </a:cubicBezTo>
                    <a:cubicBezTo>
                      <a:pt x="862" y="15"/>
                      <a:pt x="854" y="16"/>
                      <a:pt x="836" y="19"/>
                    </a:cubicBezTo>
                    <a:cubicBezTo>
                      <a:pt x="833" y="16"/>
                      <a:pt x="812" y="21"/>
                      <a:pt x="801" y="21"/>
                    </a:cubicBezTo>
                    <a:cubicBezTo>
                      <a:pt x="795" y="23"/>
                      <a:pt x="804" y="22"/>
                      <a:pt x="798" y="23"/>
                    </a:cubicBezTo>
                    <a:cubicBezTo>
                      <a:pt x="791" y="24"/>
                      <a:pt x="785" y="25"/>
                      <a:pt x="779" y="26"/>
                    </a:cubicBezTo>
                    <a:cubicBezTo>
                      <a:pt x="773" y="27"/>
                      <a:pt x="768" y="28"/>
                      <a:pt x="762" y="29"/>
                    </a:cubicBezTo>
                    <a:cubicBezTo>
                      <a:pt x="756" y="31"/>
                      <a:pt x="749" y="32"/>
                      <a:pt x="742" y="34"/>
                    </a:cubicBezTo>
                    <a:cubicBezTo>
                      <a:pt x="736" y="35"/>
                      <a:pt x="728" y="37"/>
                      <a:pt x="719" y="39"/>
                    </a:cubicBezTo>
                    <a:cubicBezTo>
                      <a:pt x="736" y="33"/>
                      <a:pt x="703" y="44"/>
                      <a:pt x="713" y="39"/>
                    </a:cubicBezTo>
                    <a:cubicBezTo>
                      <a:pt x="702" y="44"/>
                      <a:pt x="682" y="51"/>
                      <a:pt x="675" y="52"/>
                    </a:cubicBezTo>
                    <a:cubicBezTo>
                      <a:pt x="679" y="50"/>
                      <a:pt x="680" y="53"/>
                      <a:pt x="676" y="54"/>
                    </a:cubicBezTo>
                    <a:cubicBezTo>
                      <a:pt x="670" y="55"/>
                      <a:pt x="674" y="53"/>
                      <a:pt x="665" y="57"/>
                    </a:cubicBezTo>
                    <a:cubicBezTo>
                      <a:pt x="666" y="55"/>
                      <a:pt x="663" y="54"/>
                      <a:pt x="656" y="57"/>
                    </a:cubicBezTo>
                    <a:cubicBezTo>
                      <a:pt x="653" y="58"/>
                      <a:pt x="657" y="59"/>
                      <a:pt x="652" y="61"/>
                    </a:cubicBezTo>
                    <a:cubicBezTo>
                      <a:pt x="644" y="63"/>
                      <a:pt x="642" y="64"/>
                      <a:pt x="637" y="65"/>
                    </a:cubicBezTo>
                    <a:cubicBezTo>
                      <a:pt x="640" y="64"/>
                      <a:pt x="642" y="62"/>
                      <a:pt x="643" y="61"/>
                    </a:cubicBezTo>
                    <a:cubicBezTo>
                      <a:pt x="635" y="64"/>
                      <a:pt x="639" y="61"/>
                      <a:pt x="640" y="60"/>
                    </a:cubicBezTo>
                    <a:cubicBezTo>
                      <a:pt x="632" y="63"/>
                      <a:pt x="624" y="65"/>
                      <a:pt x="619" y="66"/>
                    </a:cubicBezTo>
                    <a:cubicBezTo>
                      <a:pt x="620" y="68"/>
                      <a:pt x="627" y="67"/>
                      <a:pt x="622" y="71"/>
                    </a:cubicBezTo>
                    <a:cubicBezTo>
                      <a:pt x="630" y="68"/>
                      <a:pt x="630" y="71"/>
                      <a:pt x="633" y="71"/>
                    </a:cubicBezTo>
                    <a:cubicBezTo>
                      <a:pt x="631" y="72"/>
                      <a:pt x="629" y="73"/>
                      <a:pt x="626" y="74"/>
                    </a:cubicBezTo>
                    <a:cubicBezTo>
                      <a:pt x="624" y="75"/>
                      <a:pt x="621" y="76"/>
                      <a:pt x="619" y="77"/>
                    </a:cubicBezTo>
                    <a:cubicBezTo>
                      <a:pt x="614" y="79"/>
                      <a:pt x="609" y="81"/>
                      <a:pt x="604" y="83"/>
                    </a:cubicBezTo>
                    <a:cubicBezTo>
                      <a:pt x="594" y="87"/>
                      <a:pt x="583" y="91"/>
                      <a:pt x="573" y="95"/>
                    </a:cubicBezTo>
                    <a:cubicBezTo>
                      <a:pt x="562" y="100"/>
                      <a:pt x="552" y="104"/>
                      <a:pt x="542" y="108"/>
                    </a:cubicBezTo>
                    <a:cubicBezTo>
                      <a:pt x="537" y="110"/>
                      <a:pt x="533" y="111"/>
                      <a:pt x="528" y="113"/>
                    </a:cubicBezTo>
                    <a:cubicBezTo>
                      <a:pt x="524" y="115"/>
                      <a:pt x="519" y="117"/>
                      <a:pt x="515" y="118"/>
                    </a:cubicBezTo>
                    <a:cubicBezTo>
                      <a:pt x="519" y="114"/>
                      <a:pt x="518" y="113"/>
                      <a:pt x="510" y="116"/>
                    </a:cubicBezTo>
                    <a:cubicBezTo>
                      <a:pt x="506" y="124"/>
                      <a:pt x="491" y="131"/>
                      <a:pt x="474" y="140"/>
                    </a:cubicBezTo>
                    <a:cubicBezTo>
                      <a:pt x="465" y="145"/>
                      <a:pt x="456" y="149"/>
                      <a:pt x="447" y="154"/>
                    </a:cubicBezTo>
                    <a:cubicBezTo>
                      <a:pt x="438" y="159"/>
                      <a:pt x="430" y="164"/>
                      <a:pt x="424" y="170"/>
                    </a:cubicBezTo>
                    <a:cubicBezTo>
                      <a:pt x="422" y="175"/>
                      <a:pt x="428" y="171"/>
                      <a:pt x="430" y="174"/>
                    </a:cubicBezTo>
                    <a:cubicBezTo>
                      <a:pt x="412" y="185"/>
                      <a:pt x="410" y="190"/>
                      <a:pt x="404" y="197"/>
                    </a:cubicBezTo>
                    <a:cubicBezTo>
                      <a:pt x="401" y="199"/>
                      <a:pt x="398" y="201"/>
                      <a:pt x="396" y="203"/>
                    </a:cubicBezTo>
                    <a:cubicBezTo>
                      <a:pt x="393" y="205"/>
                      <a:pt x="391" y="207"/>
                      <a:pt x="388" y="208"/>
                    </a:cubicBezTo>
                    <a:cubicBezTo>
                      <a:pt x="384" y="212"/>
                      <a:pt x="379" y="216"/>
                      <a:pt x="372" y="221"/>
                    </a:cubicBezTo>
                    <a:cubicBezTo>
                      <a:pt x="372" y="221"/>
                      <a:pt x="371" y="221"/>
                      <a:pt x="367" y="223"/>
                    </a:cubicBezTo>
                    <a:cubicBezTo>
                      <a:pt x="362" y="228"/>
                      <a:pt x="374" y="220"/>
                      <a:pt x="371" y="224"/>
                    </a:cubicBezTo>
                    <a:cubicBezTo>
                      <a:pt x="364" y="229"/>
                      <a:pt x="361" y="234"/>
                      <a:pt x="357" y="238"/>
                    </a:cubicBezTo>
                    <a:cubicBezTo>
                      <a:pt x="354" y="242"/>
                      <a:pt x="350" y="247"/>
                      <a:pt x="343" y="252"/>
                    </a:cubicBezTo>
                    <a:cubicBezTo>
                      <a:pt x="349" y="250"/>
                      <a:pt x="346" y="255"/>
                      <a:pt x="345" y="258"/>
                    </a:cubicBezTo>
                    <a:cubicBezTo>
                      <a:pt x="345" y="257"/>
                      <a:pt x="339" y="262"/>
                      <a:pt x="339" y="263"/>
                    </a:cubicBezTo>
                    <a:cubicBezTo>
                      <a:pt x="342" y="260"/>
                      <a:pt x="339" y="263"/>
                      <a:pt x="335" y="266"/>
                    </a:cubicBezTo>
                    <a:cubicBezTo>
                      <a:pt x="339" y="262"/>
                      <a:pt x="322" y="272"/>
                      <a:pt x="322" y="275"/>
                    </a:cubicBezTo>
                    <a:cubicBezTo>
                      <a:pt x="330" y="270"/>
                      <a:pt x="343" y="260"/>
                      <a:pt x="340" y="267"/>
                    </a:cubicBezTo>
                    <a:cubicBezTo>
                      <a:pt x="347" y="261"/>
                      <a:pt x="350" y="259"/>
                      <a:pt x="353" y="258"/>
                    </a:cubicBezTo>
                    <a:cubicBezTo>
                      <a:pt x="351" y="261"/>
                      <a:pt x="349" y="263"/>
                      <a:pt x="346" y="266"/>
                    </a:cubicBezTo>
                    <a:cubicBezTo>
                      <a:pt x="349" y="266"/>
                      <a:pt x="353" y="263"/>
                      <a:pt x="356" y="262"/>
                    </a:cubicBezTo>
                    <a:cubicBezTo>
                      <a:pt x="348" y="270"/>
                      <a:pt x="327" y="290"/>
                      <a:pt x="314" y="297"/>
                    </a:cubicBezTo>
                    <a:cubicBezTo>
                      <a:pt x="307" y="304"/>
                      <a:pt x="302" y="315"/>
                      <a:pt x="292" y="319"/>
                    </a:cubicBezTo>
                    <a:cubicBezTo>
                      <a:pt x="295" y="317"/>
                      <a:pt x="301" y="310"/>
                      <a:pt x="302" y="307"/>
                    </a:cubicBezTo>
                    <a:cubicBezTo>
                      <a:pt x="298" y="310"/>
                      <a:pt x="294" y="315"/>
                      <a:pt x="291" y="319"/>
                    </a:cubicBezTo>
                    <a:cubicBezTo>
                      <a:pt x="287" y="323"/>
                      <a:pt x="283" y="327"/>
                      <a:pt x="280" y="329"/>
                    </a:cubicBezTo>
                    <a:cubicBezTo>
                      <a:pt x="283" y="324"/>
                      <a:pt x="287" y="319"/>
                      <a:pt x="291" y="314"/>
                    </a:cubicBezTo>
                    <a:cubicBezTo>
                      <a:pt x="295" y="309"/>
                      <a:pt x="300" y="304"/>
                      <a:pt x="306" y="299"/>
                    </a:cubicBezTo>
                    <a:cubicBezTo>
                      <a:pt x="311" y="293"/>
                      <a:pt x="317" y="288"/>
                      <a:pt x="322" y="283"/>
                    </a:cubicBezTo>
                    <a:cubicBezTo>
                      <a:pt x="328" y="277"/>
                      <a:pt x="334" y="273"/>
                      <a:pt x="340" y="268"/>
                    </a:cubicBezTo>
                    <a:cubicBezTo>
                      <a:pt x="336" y="270"/>
                      <a:pt x="331" y="274"/>
                      <a:pt x="326" y="278"/>
                    </a:cubicBezTo>
                    <a:cubicBezTo>
                      <a:pt x="321" y="282"/>
                      <a:pt x="316" y="287"/>
                      <a:pt x="311" y="292"/>
                    </a:cubicBezTo>
                    <a:cubicBezTo>
                      <a:pt x="306" y="297"/>
                      <a:pt x="300" y="302"/>
                      <a:pt x="295" y="308"/>
                    </a:cubicBezTo>
                    <a:cubicBezTo>
                      <a:pt x="293" y="310"/>
                      <a:pt x="290" y="313"/>
                      <a:pt x="288" y="316"/>
                    </a:cubicBezTo>
                    <a:cubicBezTo>
                      <a:pt x="286" y="318"/>
                      <a:pt x="284" y="321"/>
                      <a:pt x="281" y="323"/>
                    </a:cubicBezTo>
                    <a:cubicBezTo>
                      <a:pt x="277" y="327"/>
                      <a:pt x="271" y="333"/>
                      <a:pt x="264" y="340"/>
                    </a:cubicBezTo>
                    <a:cubicBezTo>
                      <a:pt x="258" y="346"/>
                      <a:pt x="251" y="354"/>
                      <a:pt x="248" y="359"/>
                    </a:cubicBezTo>
                    <a:cubicBezTo>
                      <a:pt x="243" y="364"/>
                      <a:pt x="241" y="363"/>
                      <a:pt x="237" y="368"/>
                    </a:cubicBezTo>
                    <a:cubicBezTo>
                      <a:pt x="234" y="371"/>
                      <a:pt x="230" y="376"/>
                      <a:pt x="225" y="382"/>
                    </a:cubicBezTo>
                    <a:cubicBezTo>
                      <a:pt x="223" y="385"/>
                      <a:pt x="221" y="387"/>
                      <a:pt x="219" y="390"/>
                    </a:cubicBezTo>
                    <a:cubicBezTo>
                      <a:pt x="217" y="393"/>
                      <a:pt x="215" y="396"/>
                      <a:pt x="213" y="398"/>
                    </a:cubicBezTo>
                    <a:cubicBezTo>
                      <a:pt x="204" y="409"/>
                      <a:pt x="197" y="417"/>
                      <a:pt x="195" y="415"/>
                    </a:cubicBezTo>
                    <a:cubicBezTo>
                      <a:pt x="189" y="421"/>
                      <a:pt x="196" y="417"/>
                      <a:pt x="192" y="422"/>
                    </a:cubicBezTo>
                    <a:cubicBezTo>
                      <a:pt x="188" y="425"/>
                      <a:pt x="185" y="428"/>
                      <a:pt x="184" y="426"/>
                    </a:cubicBezTo>
                    <a:cubicBezTo>
                      <a:pt x="191" y="415"/>
                      <a:pt x="199" y="402"/>
                      <a:pt x="207" y="389"/>
                    </a:cubicBezTo>
                    <a:cubicBezTo>
                      <a:pt x="216" y="376"/>
                      <a:pt x="226" y="363"/>
                      <a:pt x="233" y="351"/>
                    </a:cubicBezTo>
                    <a:cubicBezTo>
                      <a:pt x="227" y="356"/>
                      <a:pt x="219" y="363"/>
                      <a:pt x="217" y="362"/>
                    </a:cubicBezTo>
                    <a:cubicBezTo>
                      <a:pt x="212" y="368"/>
                      <a:pt x="207" y="373"/>
                      <a:pt x="203" y="378"/>
                    </a:cubicBezTo>
                    <a:cubicBezTo>
                      <a:pt x="200" y="383"/>
                      <a:pt x="196" y="388"/>
                      <a:pt x="193" y="392"/>
                    </a:cubicBezTo>
                    <a:cubicBezTo>
                      <a:pt x="187" y="402"/>
                      <a:pt x="182" y="410"/>
                      <a:pt x="177" y="419"/>
                    </a:cubicBezTo>
                    <a:cubicBezTo>
                      <a:pt x="172" y="428"/>
                      <a:pt x="167" y="437"/>
                      <a:pt x="162" y="447"/>
                    </a:cubicBezTo>
                    <a:cubicBezTo>
                      <a:pt x="156" y="456"/>
                      <a:pt x="149" y="467"/>
                      <a:pt x="141" y="479"/>
                    </a:cubicBezTo>
                    <a:cubicBezTo>
                      <a:pt x="150" y="474"/>
                      <a:pt x="138" y="496"/>
                      <a:pt x="150" y="487"/>
                    </a:cubicBezTo>
                    <a:cubicBezTo>
                      <a:pt x="147" y="491"/>
                      <a:pt x="145" y="494"/>
                      <a:pt x="144" y="496"/>
                    </a:cubicBezTo>
                    <a:cubicBezTo>
                      <a:pt x="150" y="496"/>
                      <a:pt x="155" y="494"/>
                      <a:pt x="150" y="505"/>
                    </a:cubicBezTo>
                    <a:cubicBezTo>
                      <a:pt x="151" y="506"/>
                      <a:pt x="155" y="499"/>
                      <a:pt x="156" y="499"/>
                    </a:cubicBezTo>
                    <a:cubicBezTo>
                      <a:pt x="151" y="507"/>
                      <a:pt x="154" y="506"/>
                      <a:pt x="153" y="509"/>
                    </a:cubicBezTo>
                    <a:cubicBezTo>
                      <a:pt x="154" y="509"/>
                      <a:pt x="158" y="501"/>
                      <a:pt x="159" y="501"/>
                    </a:cubicBezTo>
                    <a:cubicBezTo>
                      <a:pt x="168" y="500"/>
                      <a:pt x="175" y="497"/>
                      <a:pt x="184" y="493"/>
                    </a:cubicBezTo>
                    <a:cubicBezTo>
                      <a:pt x="192" y="489"/>
                      <a:pt x="202" y="484"/>
                      <a:pt x="214" y="478"/>
                    </a:cubicBezTo>
                    <a:cubicBezTo>
                      <a:pt x="221" y="471"/>
                      <a:pt x="226" y="467"/>
                      <a:pt x="232" y="462"/>
                    </a:cubicBezTo>
                    <a:cubicBezTo>
                      <a:pt x="238" y="458"/>
                      <a:pt x="244" y="454"/>
                      <a:pt x="251" y="447"/>
                    </a:cubicBezTo>
                    <a:cubicBezTo>
                      <a:pt x="249" y="453"/>
                      <a:pt x="262" y="441"/>
                      <a:pt x="260" y="447"/>
                    </a:cubicBezTo>
                    <a:cubicBezTo>
                      <a:pt x="264" y="443"/>
                      <a:pt x="266" y="440"/>
                      <a:pt x="267" y="441"/>
                    </a:cubicBezTo>
                    <a:cubicBezTo>
                      <a:pt x="264" y="445"/>
                      <a:pt x="261" y="448"/>
                      <a:pt x="262" y="449"/>
                    </a:cubicBezTo>
                    <a:cubicBezTo>
                      <a:pt x="269" y="439"/>
                      <a:pt x="267" y="447"/>
                      <a:pt x="267" y="447"/>
                    </a:cubicBezTo>
                    <a:cubicBezTo>
                      <a:pt x="275" y="443"/>
                      <a:pt x="291" y="431"/>
                      <a:pt x="298" y="430"/>
                    </a:cubicBezTo>
                    <a:cubicBezTo>
                      <a:pt x="294" y="435"/>
                      <a:pt x="290" y="440"/>
                      <a:pt x="285" y="445"/>
                    </a:cubicBezTo>
                    <a:cubicBezTo>
                      <a:pt x="281" y="449"/>
                      <a:pt x="276" y="454"/>
                      <a:pt x="272" y="458"/>
                    </a:cubicBezTo>
                    <a:cubicBezTo>
                      <a:pt x="264" y="467"/>
                      <a:pt x="255" y="475"/>
                      <a:pt x="250" y="484"/>
                    </a:cubicBezTo>
                    <a:cubicBezTo>
                      <a:pt x="243" y="490"/>
                      <a:pt x="235" y="501"/>
                      <a:pt x="231" y="501"/>
                    </a:cubicBezTo>
                    <a:cubicBezTo>
                      <a:pt x="236" y="495"/>
                      <a:pt x="240" y="489"/>
                      <a:pt x="238" y="488"/>
                    </a:cubicBezTo>
                    <a:cubicBezTo>
                      <a:pt x="232" y="494"/>
                      <a:pt x="226" y="501"/>
                      <a:pt x="220" y="508"/>
                    </a:cubicBezTo>
                    <a:cubicBezTo>
                      <a:pt x="217" y="511"/>
                      <a:pt x="214" y="515"/>
                      <a:pt x="211" y="520"/>
                    </a:cubicBezTo>
                    <a:cubicBezTo>
                      <a:pt x="207" y="524"/>
                      <a:pt x="204" y="528"/>
                      <a:pt x="201" y="533"/>
                    </a:cubicBezTo>
                    <a:cubicBezTo>
                      <a:pt x="198" y="534"/>
                      <a:pt x="192" y="540"/>
                      <a:pt x="186" y="549"/>
                    </a:cubicBezTo>
                    <a:cubicBezTo>
                      <a:pt x="180" y="558"/>
                      <a:pt x="173" y="569"/>
                      <a:pt x="168" y="576"/>
                    </a:cubicBezTo>
                    <a:cubicBezTo>
                      <a:pt x="167" y="576"/>
                      <a:pt x="171" y="570"/>
                      <a:pt x="168" y="571"/>
                    </a:cubicBezTo>
                    <a:cubicBezTo>
                      <a:pt x="165" y="577"/>
                      <a:pt x="162" y="583"/>
                      <a:pt x="158" y="589"/>
                    </a:cubicBezTo>
                    <a:cubicBezTo>
                      <a:pt x="154" y="595"/>
                      <a:pt x="151" y="602"/>
                      <a:pt x="147" y="608"/>
                    </a:cubicBezTo>
                    <a:cubicBezTo>
                      <a:pt x="143" y="615"/>
                      <a:pt x="140" y="621"/>
                      <a:pt x="136" y="627"/>
                    </a:cubicBezTo>
                    <a:cubicBezTo>
                      <a:pt x="132" y="633"/>
                      <a:pt x="129" y="640"/>
                      <a:pt x="126" y="646"/>
                    </a:cubicBezTo>
                    <a:cubicBezTo>
                      <a:pt x="121" y="649"/>
                      <a:pt x="112" y="663"/>
                      <a:pt x="105" y="676"/>
                    </a:cubicBezTo>
                    <a:cubicBezTo>
                      <a:pt x="98" y="690"/>
                      <a:pt x="91" y="703"/>
                      <a:pt x="88" y="702"/>
                    </a:cubicBezTo>
                    <a:cubicBezTo>
                      <a:pt x="82" y="713"/>
                      <a:pt x="78" y="725"/>
                      <a:pt x="74" y="729"/>
                    </a:cubicBezTo>
                    <a:cubicBezTo>
                      <a:pt x="72" y="725"/>
                      <a:pt x="74" y="716"/>
                      <a:pt x="69" y="717"/>
                    </a:cubicBezTo>
                    <a:cubicBezTo>
                      <a:pt x="64" y="723"/>
                      <a:pt x="57" y="742"/>
                      <a:pt x="52" y="752"/>
                    </a:cubicBezTo>
                    <a:cubicBezTo>
                      <a:pt x="53" y="753"/>
                      <a:pt x="51" y="768"/>
                      <a:pt x="46" y="776"/>
                    </a:cubicBezTo>
                    <a:cubicBezTo>
                      <a:pt x="46" y="774"/>
                      <a:pt x="48" y="768"/>
                      <a:pt x="47" y="766"/>
                    </a:cubicBezTo>
                    <a:cubicBezTo>
                      <a:pt x="41" y="775"/>
                      <a:pt x="39" y="772"/>
                      <a:pt x="34" y="778"/>
                    </a:cubicBezTo>
                    <a:cubicBezTo>
                      <a:pt x="32" y="786"/>
                      <a:pt x="29" y="799"/>
                      <a:pt x="26" y="800"/>
                    </a:cubicBezTo>
                    <a:cubicBezTo>
                      <a:pt x="27" y="795"/>
                      <a:pt x="30" y="790"/>
                      <a:pt x="29" y="788"/>
                    </a:cubicBezTo>
                    <a:cubicBezTo>
                      <a:pt x="27" y="795"/>
                      <a:pt x="25" y="794"/>
                      <a:pt x="23" y="802"/>
                    </a:cubicBezTo>
                    <a:cubicBezTo>
                      <a:pt x="26" y="803"/>
                      <a:pt x="20" y="812"/>
                      <a:pt x="19" y="817"/>
                    </a:cubicBezTo>
                    <a:cubicBezTo>
                      <a:pt x="18" y="824"/>
                      <a:pt x="22" y="816"/>
                      <a:pt x="22" y="822"/>
                    </a:cubicBezTo>
                    <a:cubicBezTo>
                      <a:pt x="18" y="838"/>
                      <a:pt x="12" y="850"/>
                      <a:pt x="8" y="862"/>
                    </a:cubicBezTo>
                    <a:cubicBezTo>
                      <a:pt x="4" y="874"/>
                      <a:pt x="0" y="885"/>
                      <a:pt x="1" y="896"/>
                    </a:cubicBezTo>
                    <a:cubicBezTo>
                      <a:pt x="2" y="893"/>
                      <a:pt x="3" y="885"/>
                      <a:pt x="5" y="879"/>
                    </a:cubicBezTo>
                    <a:cubicBezTo>
                      <a:pt x="9" y="871"/>
                      <a:pt x="13" y="862"/>
                      <a:pt x="17" y="852"/>
                    </a:cubicBezTo>
                    <a:cubicBezTo>
                      <a:pt x="21" y="842"/>
                      <a:pt x="25" y="832"/>
                      <a:pt x="30" y="821"/>
                    </a:cubicBezTo>
                    <a:cubicBezTo>
                      <a:pt x="30" y="822"/>
                      <a:pt x="30" y="825"/>
                      <a:pt x="31" y="824"/>
                    </a:cubicBezTo>
                    <a:cubicBezTo>
                      <a:pt x="33" y="815"/>
                      <a:pt x="33" y="811"/>
                      <a:pt x="35" y="802"/>
                    </a:cubicBezTo>
                    <a:cubicBezTo>
                      <a:pt x="37" y="799"/>
                      <a:pt x="39" y="795"/>
                      <a:pt x="42" y="785"/>
                    </a:cubicBezTo>
                    <a:cubicBezTo>
                      <a:pt x="41" y="796"/>
                      <a:pt x="47" y="778"/>
                      <a:pt x="48" y="779"/>
                    </a:cubicBezTo>
                    <a:cubicBezTo>
                      <a:pt x="47" y="787"/>
                      <a:pt x="47" y="786"/>
                      <a:pt x="50" y="785"/>
                    </a:cubicBezTo>
                    <a:cubicBezTo>
                      <a:pt x="49" y="789"/>
                      <a:pt x="51" y="788"/>
                      <a:pt x="48" y="794"/>
                    </a:cubicBezTo>
                    <a:cubicBezTo>
                      <a:pt x="44" y="805"/>
                      <a:pt x="41" y="816"/>
                      <a:pt x="37" y="829"/>
                    </a:cubicBezTo>
                    <a:cubicBezTo>
                      <a:pt x="33" y="841"/>
                      <a:pt x="29" y="854"/>
                      <a:pt x="26" y="869"/>
                    </a:cubicBezTo>
                    <a:cubicBezTo>
                      <a:pt x="29" y="864"/>
                      <a:pt x="32" y="855"/>
                      <a:pt x="35" y="846"/>
                    </a:cubicBezTo>
                    <a:cubicBezTo>
                      <a:pt x="38" y="837"/>
                      <a:pt x="42" y="827"/>
                      <a:pt x="45" y="819"/>
                    </a:cubicBezTo>
                    <a:cubicBezTo>
                      <a:pt x="47" y="821"/>
                      <a:pt x="49" y="820"/>
                      <a:pt x="51" y="817"/>
                    </a:cubicBezTo>
                    <a:cubicBezTo>
                      <a:pt x="53" y="814"/>
                      <a:pt x="56" y="808"/>
                      <a:pt x="60" y="802"/>
                    </a:cubicBezTo>
                    <a:cubicBezTo>
                      <a:pt x="63" y="794"/>
                      <a:pt x="58" y="800"/>
                      <a:pt x="61" y="792"/>
                    </a:cubicBezTo>
                    <a:cubicBezTo>
                      <a:pt x="69" y="786"/>
                      <a:pt x="80" y="765"/>
                      <a:pt x="84" y="773"/>
                    </a:cubicBezTo>
                    <a:cubicBezTo>
                      <a:pt x="80" y="787"/>
                      <a:pt x="79" y="794"/>
                      <a:pt x="78" y="802"/>
                    </a:cubicBezTo>
                    <a:cubicBezTo>
                      <a:pt x="78" y="806"/>
                      <a:pt x="78" y="809"/>
                      <a:pt x="77" y="814"/>
                    </a:cubicBezTo>
                    <a:cubicBezTo>
                      <a:pt x="76" y="819"/>
                      <a:pt x="75" y="824"/>
                      <a:pt x="73" y="832"/>
                    </a:cubicBezTo>
                    <a:cubicBezTo>
                      <a:pt x="75" y="833"/>
                      <a:pt x="73" y="841"/>
                      <a:pt x="75" y="844"/>
                    </a:cubicBezTo>
                    <a:cubicBezTo>
                      <a:pt x="76" y="844"/>
                      <a:pt x="77" y="840"/>
                      <a:pt x="79" y="838"/>
                    </a:cubicBezTo>
                    <a:cubicBezTo>
                      <a:pt x="80" y="839"/>
                      <a:pt x="79" y="845"/>
                      <a:pt x="78" y="850"/>
                    </a:cubicBezTo>
                    <a:cubicBezTo>
                      <a:pt x="84" y="858"/>
                      <a:pt x="90" y="828"/>
                      <a:pt x="95" y="829"/>
                    </a:cubicBezTo>
                    <a:cubicBezTo>
                      <a:pt x="93" y="839"/>
                      <a:pt x="90" y="851"/>
                      <a:pt x="87" y="863"/>
                    </a:cubicBezTo>
                    <a:cubicBezTo>
                      <a:pt x="85" y="875"/>
                      <a:pt x="84" y="886"/>
                      <a:pt x="83" y="893"/>
                    </a:cubicBezTo>
                    <a:cubicBezTo>
                      <a:pt x="86" y="884"/>
                      <a:pt x="90" y="881"/>
                      <a:pt x="90" y="889"/>
                    </a:cubicBezTo>
                    <a:cubicBezTo>
                      <a:pt x="92" y="883"/>
                      <a:pt x="94" y="880"/>
                      <a:pt x="96" y="877"/>
                    </a:cubicBezTo>
                    <a:cubicBezTo>
                      <a:pt x="98" y="873"/>
                      <a:pt x="100" y="870"/>
                      <a:pt x="103" y="863"/>
                    </a:cubicBezTo>
                    <a:cubicBezTo>
                      <a:pt x="104" y="852"/>
                      <a:pt x="104" y="846"/>
                      <a:pt x="103" y="840"/>
                    </a:cubicBezTo>
                    <a:cubicBezTo>
                      <a:pt x="103" y="837"/>
                      <a:pt x="102" y="834"/>
                      <a:pt x="102" y="829"/>
                    </a:cubicBezTo>
                    <a:cubicBezTo>
                      <a:pt x="102" y="825"/>
                      <a:pt x="103" y="820"/>
                      <a:pt x="104" y="814"/>
                    </a:cubicBezTo>
                    <a:cubicBezTo>
                      <a:pt x="107" y="811"/>
                      <a:pt x="111" y="804"/>
                      <a:pt x="115" y="796"/>
                    </a:cubicBezTo>
                    <a:cubicBezTo>
                      <a:pt x="118" y="788"/>
                      <a:pt x="122" y="778"/>
                      <a:pt x="127" y="768"/>
                    </a:cubicBezTo>
                    <a:cubicBezTo>
                      <a:pt x="131" y="758"/>
                      <a:pt x="135" y="747"/>
                      <a:pt x="138" y="738"/>
                    </a:cubicBezTo>
                    <a:cubicBezTo>
                      <a:pt x="142" y="729"/>
                      <a:pt x="146" y="722"/>
                      <a:pt x="148" y="717"/>
                    </a:cubicBezTo>
                    <a:cubicBezTo>
                      <a:pt x="147" y="720"/>
                      <a:pt x="146" y="721"/>
                      <a:pt x="145" y="721"/>
                    </a:cubicBezTo>
                    <a:cubicBezTo>
                      <a:pt x="149" y="710"/>
                      <a:pt x="152" y="706"/>
                      <a:pt x="155" y="700"/>
                    </a:cubicBezTo>
                    <a:cubicBezTo>
                      <a:pt x="153" y="700"/>
                      <a:pt x="154" y="697"/>
                      <a:pt x="155" y="694"/>
                    </a:cubicBezTo>
                    <a:cubicBezTo>
                      <a:pt x="157" y="691"/>
                      <a:pt x="159" y="688"/>
                      <a:pt x="158" y="686"/>
                    </a:cubicBezTo>
                    <a:cubicBezTo>
                      <a:pt x="156" y="689"/>
                      <a:pt x="154" y="693"/>
                      <a:pt x="153" y="692"/>
                    </a:cubicBezTo>
                    <a:cubicBezTo>
                      <a:pt x="161" y="675"/>
                      <a:pt x="167" y="662"/>
                      <a:pt x="172" y="649"/>
                    </a:cubicBezTo>
                    <a:cubicBezTo>
                      <a:pt x="178" y="636"/>
                      <a:pt x="184" y="623"/>
                      <a:pt x="192" y="607"/>
                    </a:cubicBezTo>
                    <a:cubicBezTo>
                      <a:pt x="192" y="606"/>
                      <a:pt x="191" y="607"/>
                      <a:pt x="192" y="604"/>
                    </a:cubicBezTo>
                    <a:cubicBezTo>
                      <a:pt x="199" y="593"/>
                      <a:pt x="205" y="584"/>
                      <a:pt x="210" y="574"/>
                    </a:cubicBezTo>
                    <a:cubicBezTo>
                      <a:pt x="211" y="572"/>
                      <a:pt x="213" y="570"/>
                      <a:pt x="214" y="567"/>
                    </a:cubicBezTo>
                    <a:cubicBezTo>
                      <a:pt x="215" y="565"/>
                      <a:pt x="217" y="563"/>
                      <a:pt x="218" y="561"/>
                    </a:cubicBezTo>
                    <a:cubicBezTo>
                      <a:pt x="221" y="556"/>
                      <a:pt x="224" y="552"/>
                      <a:pt x="226" y="548"/>
                    </a:cubicBezTo>
                    <a:cubicBezTo>
                      <a:pt x="229" y="543"/>
                      <a:pt x="232" y="539"/>
                      <a:pt x="234" y="535"/>
                    </a:cubicBezTo>
                    <a:cubicBezTo>
                      <a:pt x="236" y="532"/>
                      <a:pt x="237" y="530"/>
                      <a:pt x="238" y="528"/>
                    </a:cubicBezTo>
                    <a:cubicBezTo>
                      <a:pt x="240" y="526"/>
                      <a:pt x="241" y="524"/>
                      <a:pt x="243" y="522"/>
                    </a:cubicBezTo>
                    <a:cubicBezTo>
                      <a:pt x="249" y="513"/>
                      <a:pt x="255" y="504"/>
                      <a:pt x="261" y="495"/>
                    </a:cubicBezTo>
                    <a:cubicBezTo>
                      <a:pt x="261" y="494"/>
                      <a:pt x="260" y="494"/>
                      <a:pt x="262" y="492"/>
                    </a:cubicBezTo>
                    <a:cubicBezTo>
                      <a:pt x="268" y="485"/>
                      <a:pt x="276" y="475"/>
                      <a:pt x="280" y="471"/>
                    </a:cubicBezTo>
                    <a:cubicBezTo>
                      <a:pt x="279" y="472"/>
                      <a:pt x="278" y="472"/>
                      <a:pt x="278" y="472"/>
                    </a:cubicBezTo>
                    <a:cubicBezTo>
                      <a:pt x="301" y="444"/>
                      <a:pt x="333" y="407"/>
                      <a:pt x="344" y="407"/>
                    </a:cubicBezTo>
                    <a:cubicBezTo>
                      <a:pt x="342" y="409"/>
                      <a:pt x="340" y="411"/>
                      <a:pt x="340" y="412"/>
                    </a:cubicBezTo>
                    <a:cubicBezTo>
                      <a:pt x="345" y="408"/>
                      <a:pt x="355" y="401"/>
                      <a:pt x="352" y="407"/>
                    </a:cubicBezTo>
                    <a:cubicBezTo>
                      <a:pt x="360" y="398"/>
                      <a:pt x="368" y="395"/>
                      <a:pt x="365" y="400"/>
                    </a:cubicBezTo>
                    <a:cubicBezTo>
                      <a:pt x="366" y="400"/>
                      <a:pt x="368" y="398"/>
                      <a:pt x="368" y="400"/>
                    </a:cubicBezTo>
                    <a:cubicBezTo>
                      <a:pt x="374" y="395"/>
                      <a:pt x="372" y="397"/>
                      <a:pt x="375" y="393"/>
                    </a:cubicBezTo>
                    <a:cubicBezTo>
                      <a:pt x="375" y="394"/>
                      <a:pt x="376" y="393"/>
                      <a:pt x="378" y="393"/>
                    </a:cubicBezTo>
                    <a:cubicBezTo>
                      <a:pt x="375" y="395"/>
                      <a:pt x="372" y="398"/>
                      <a:pt x="373" y="398"/>
                    </a:cubicBezTo>
                    <a:cubicBezTo>
                      <a:pt x="385" y="387"/>
                      <a:pt x="377" y="398"/>
                      <a:pt x="383" y="394"/>
                    </a:cubicBezTo>
                    <a:cubicBezTo>
                      <a:pt x="389" y="388"/>
                      <a:pt x="385" y="388"/>
                      <a:pt x="395" y="380"/>
                    </a:cubicBezTo>
                    <a:cubicBezTo>
                      <a:pt x="392" y="385"/>
                      <a:pt x="397" y="381"/>
                      <a:pt x="397" y="383"/>
                    </a:cubicBezTo>
                    <a:cubicBezTo>
                      <a:pt x="396" y="384"/>
                      <a:pt x="390" y="388"/>
                      <a:pt x="391" y="389"/>
                    </a:cubicBezTo>
                    <a:cubicBezTo>
                      <a:pt x="395" y="385"/>
                      <a:pt x="395" y="388"/>
                      <a:pt x="398" y="386"/>
                    </a:cubicBezTo>
                    <a:cubicBezTo>
                      <a:pt x="401" y="383"/>
                      <a:pt x="403" y="381"/>
                      <a:pt x="404" y="380"/>
                    </a:cubicBezTo>
                    <a:cubicBezTo>
                      <a:pt x="399" y="387"/>
                      <a:pt x="413" y="371"/>
                      <a:pt x="411" y="377"/>
                    </a:cubicBezTo>
                    <a:cubicBezTo>
                      <a:pt x="399" y="386"/>
                      <a:pt x="390" y="395"/>
                      <a:pt x="379" y="407"/>
                    </a:cubicBezTo>
                    <a:cubicBezTo>
                      <a:pt x="372" y="408"/>
                      <a:pt x="354" y="429"/>
                      <a:pt x="347" y="431"/>
                    </a:cubicBezTo>
                    <a:cubicBezTo>
                      <a:pt x="349" y="428"/>
                      <a:pt x="350" y="426"/>
                      <a:pt x="351" y="425"/>
                    </a:cubicBezTo>
                    <a:cubicBezTo>
                      <a:pt x="347" y="428"/>
                      <a:pt x="346" y="428"/>
                      <a:pt x="342" y="430"/>
                    </a:cubicBezTo>
                    <a:cubicBezTo>
                      <a:pt x="334" y="439"/>
                      <a:pt x="328" y="443"/>
                      <a:pt x="321" y="447"/>
                    </a:cubicBezTo>
                    <a:cubicBezTo>
                      <a:pt x="314" y="452"/>
                      <a:pt x="307" y="456"/>
                      <a:pt x="298" y="466"/>
                    </a:cubicBezTo>
                    <a:cubicBezTo>
                      <a:pt x="300" y="468"/>
                      <a:pt x="293" y="477"/>
                      <a:pt x="285" y="485"/>
                    </a:cubicBezTo>
                    <a:cubicBezTo>
                      <a:pt x="287" y="487"/>
                      <a:pt x="282" y="492"/>
                      <a:pt x="276" y="499"/>
                    </a:cubicBezTo>
                    <a:cubicBezTo>
                      <a:pt x="283" y="498"/>
                      <a:pt x="269" y="518"/>
                      <a:pt x="277" y="514"/>
                    </a:cubicBezTo>
                    <a:cubicBezTo>
                      <a:pt x="275" y="516"/>
                      <a:pt x="272" y="520"/>
                      <a:pt x="272" y="521"/>
                    </a:cubicBezTo>
                    <a:cubicBezTo>
                      <a:pt x="274" y="520"/>
                      <a:pt x="279" y="512"/>
                      <a:pt x="279" y="515"/>
                    </a:cubicBezTo>
                    <a:cubicBezTo>
                      <a:pt x="279" y="516"/>
                      <a:pt x="276" y="519"/>
                      <a:pt x="274" y="522"/>
                    </a:cubicBezTo>
                    <a:cubicBezTo>
                      <a:pt x="277" y="523"/>
                      <a:pt x="282" y="519"/>
                      <a:pt x="288" y="513"/>
                    </a:cubicBezTo>
                    <a:cubicBezTo>
                      <a:pt x="293" y="507"/>
                      <a:pt x="300" y="501"/>
                      <a:pt x="304" y="499"/>
                    </a:cubicBezTo>
                    <a:cubicBezTo>
                      <a:pt x="294" y="513"/>
                      <a:pt x="285" y="523"/>
                      <a:pt x="277" y="532"/>
                    </a:cubicBezTo>
                    <a:cubicBezTo>
                      <a:pt x="272" y="537"/>
                      <a:pt x="268" y="541"/>
                      <a:pt x="264" y="546"/>
                    </a:cubicBezTo>
                    <a:cubicBezTo>
                      <a:pt x="260" y="551"/>
                      <a:pt x="256" y="557"/>
                      <a:pt x="253" y="563"/>
                    </a:cubicBezTo>
                    <a:cubicBezTo>
                      <a:pt x="251" y="562"/>
                      <a:pt x="251" y="562"/>
                      <a:pt x="251" y="562"/>
                    </a:cubicBezTo>
                    <a:cubicBezTo>
                      <a:pt x="242" y="573"/>
                      <a:pt x="240" y="579"/>
                      <a:pt x="238" y="585"/>
                    </a:cubicBezTo>
                    <a:cubicBezTo>
                      <a:pt x="237" y="592"/>
                      <a:pt x="235" y="597"/>
                      <a:pt x="229" y="607"/>
                    </a:cubicBezTo>
                    <a:cubicBezTo>
                      <a:pt x="227" y="613"/>
                      <a:pt x="225" y="619"/>
                      <a:pt x="222" y="627"/>
                    </a:cubicBezTo>
                    <a:cubicBezTo>
                      <a:pt x="220" y="634"/>
                      <a:pt x="216" y="642"/>
                      <a:pt x="212" y="651"/>
                    </a:cubicBezTo>
                    <a:cubicBezTo>
                      <a:pt x="214" y="650"/>
                      <a:pt x="207" y="665"/>
                      <a:pt x="208" y="667"/>
                    </a:cubicBezTo>
                    <a:cubicBezTo>
                      <a:pt x="191" y="700"/>
                      <a:pt x="217" y="671"/>
                      <a:pt x="217" y="678"/>
                    </a:cubicBezTo>
                    <a:cubicBezTo>
                      <a:pt x="222" y="672"/>
                      <a:pt x="228" y="665"/>
                      <a:pt x="232" y="663"/>
                    </a:cubicBezTo>
                    <a:cubicBezTo>
                      <a:pt x="229" y="670"/>
                      <a:pt x="230" y="669"/>
                      <a:pt x="233" y="665"/>
                    </a:cubicBezTo>
                    <a:cubicBezTo>
                      <a:pt x="229" y="673"/>
                      <a:pt x="229" y="673"/>
                      <a:pt x="229" y="673"/>
                    </a:cubicBezTo>
                    <a:cubicBezTo>
                      <a:pt x="232" y="674"/>
                      <a:pt x="228" y="681"/>
                      <a:pt x="235" y="673"/>
                    </a:cubicBezTo>
                    <a:cubicBezTo>
                      <a:pt x="239" y="664"/>
                      <a:pt x="244" y="655"/>
                      <a:pt x="249" y="647"/>
                    </a:cubicBezTo>
                    <a:cubicBezTo>
                      <a:pt x="250" y="646"/>
                      <a:pt x="252" y="644"/>
                      <a:pt x="253" y="642"/>
                    </a:cubicBezTo>
                    <a:cubicBezTo>
                      <a:pt x="254" y="641"/>
                      <a:pt x="255" y="639"/>
                      <a:pt x="257" y="638"/>
                    </a:cubicBezTo>
                    <a:cubicBezTo>
                      <a:pt x="259" y="635"/>
                      <a:pt x="262" y="633"/>
                      <a:pt x="264" y="632"/>
                    </a:cubicBezTo>
                    <a:cubicBezTo>
                      <a:pt x="262" y="635"/>
                      <a:pt x="264" y="634"/>
                      <a:pt x="262" y="638"/>
                    </a:cubicBezTo>
                    <a:cubicBezTo>
                      <a:pt x="263" y="641"/>
                      <a:pt x="268" y="629"/>
                      <a:pt x="270" y="630"/>
                    </a:cubicBezTo>
                    <a:cubicBezTo>
                      <a:pt x="262" y="643"/>
                      <a:pt x="257" y="642"/>
                      <a:pt x="249" y="654"/>
                    </a:cubicBezTo>
                    <a:cubicBezTo>
                      <a:pt x="252" y="653"/>
                      <a:pt x="249" y="657"/>
                      <a:pt x="251" y="657"/>
                    </a:cubicBezTo>
                    <a:cubicBezTo>
                      <a:pt x="253" y="653"/>
                      <a:pt x="253" y="653"/>
                      <a:pt x="255" y="649"/>
                    </a:cubicBezTo>
                    <a:cubicBezTo>
                      <a:pt x="253" y="653"/>
                      <a:pt x="258" y="646"/>
                      <a:pt x="259" y="647"/>
                    </a:cubicBezTo>
                    <a:cubicBezTo>
                      <a:pt x="264" y="639"/>
                      <a:pt x="264" y="640"/>
                      <a:pt x="270" y="633"/>
                    </a:cubicBezTo>
                    <a:cubicBezTo>
                      <a:pt x="269" y="631"/>
                      <a:pt x="275" y="621"/>
                      <a:pt x="277" y="619"/>
                    </a:cubicBezTo>
                    <a:cubicBezTo>
                      <a:pt x="270" y="631"/>
                      <a:pt x="280" y="617"/>
                      <a:pt x="276" y="626"/>
                    </a:cubicBezTo>
                    <a:cubicBezTo>
                      <a:pt x="286" y="610"/>
                      <a:pt x="290" y="607"/>
                      <a:pt x="296" y="598"/>
                    </a:cubicBezTo>
                    <a:cubicBezTo>
                      <a:pt x="293" y="604"/>
                      <a:pt x="291" y="609"/>
                      <a:pt x="293" y="611"/>
                    </a:cubicBezTo>
                    <a:cubicBezTo>
                      <a:pt x="296" y="606"/>
                      <a:pt x="296" y="608"/>
                      <a:pt x="298" y="606"/>
                    </a:cubicBezTo>
                    <a:cubicBezTo>
                      <a:pt x="306" y="595"/>
                      <a:pt x="312" y="588"/>
                      <a:pt x="320" y="581"/>
                    </a:cubicBezTo>
                    <a:cubicBezTo>
                      <a:pt x="327" y="574"/>
                      <a:pt x="335" y="566"/>
                      <a:pt x="345" y="553"/>
                    </a:cubicBezTo>
                    <a:cubicBezTo>
                      <a:pt x="344" y="557"/>
                      <a:pt x="340" y="563"/>
                      <a:pt x="335" y="570"/>
                    </a:cubicBezTo>
                    <a:cubicBezTo>
                      <a:pt x="332" y="573"/>
                      <a:pt x="329" y="577"/>
                      <a:pt x="326" y="581"/>
                    </a:cubicBezTo>
                    <a:cubicBezTo>
                      <a:pt x="325" y="583"/>
                      <a:pt x="324" y="585"/>
                      <a:pt x="322" y="587"/>
                    </a:cubicBezTo>
                    <a:cubicBezTo>
                      <a:pt x="321" y="589"/>
                      <a:pt x="319" y="591"/>
                      <a:pt x="318" y="594"/>
                    </a:cubicBezTo>
                    <a:cubicBezTo>
                      <a:pt x="318" y="597"/>
                      <a:pt x="315" y="603"/>
                      <a:pt x="318" y="603"/>
                    </a:cubicBezTo>
                    <a:cubicBezTo>
                      <a:pt x="321" y="599"/>
                      <a:pt x="324" y="594"/>
                      <a:pt x="328" y="589"/>
                    </a:cubicBezTo>
                    <a:cubicBezTo>
                      <a:pt x="332" y="584"/>
                      <a:pt x="336" y="579"/>
                      <a:pt x="341" y="574"/>
                    </a:cubicBezTo>
                    <a:cubicBezTo>
                      <a:pt x="345" y="569"/>
                      <a:pt x="349" y="564"/>
                      <a:pt x="353" y="558"/>
                    </a:cubicBezTo>
                    <a:cubicBezTo>
                      <a:pt x="357" y="553"/>
                      <a:pt x="360" y="548"/>
                      <a:pt x="364" y="543"/>
                    </a:cubicBezTo>
                    <a:cubicBezTo>
                      <a:pt x="375" y="534"/>
                      <a:pt x="393" y="506"/>
                      <a:pt x="410" y="489"/>
                    </a:cubicBezTo>
                    <a:cubicBezTo>
                      <a:pt x="418" y="483"/>
                      <a:pt x="433" y="466"/>
                      <a:pt x="435" y="460"/>
                    </a:cubicBezTo>
                    <a:cubicBezTo>
                      <a:pt x="457" y="440"/>
                      <a:pt x="479" y="418"/>
                      <a:pt x="510" y="395"/>
                    </a:cubicBezTo>
                    <a:cubicBezTo>
                      <a:pt x="513" y="395"/>
                      <a:pt x="506" y="401"/>
                      <a:pt x="513" y="396"/>
                    </a:cubicBezTo>
                    <a:cubicBezTo>
                      <a:pt x="516" y="391"/>
                      <a:pt x="523" y="385"/>
                      <a:pt x="530" y="380"/>
                    </a:cubicBezTo>
                    <a:cubicBezTo>
                      <a:pt x="538" y="375"/>
                      <a:pt x="545" y="370"/>
                      <a:pt x="549" y="367"/>
                    </a:cubicBezTo>
                    <a:cubicBezTo>
                      <a:pt x="542" y="371"/>
                      <a:pt x="534" y="376"/>
                      <a:pt x="527" y="381"/>
                    </a:cubicBezTo>
                    <a:cubicBezTo>
                      <a:pt x="520" y="386"/>
                      <a:pt x="513" y="391"/>
                      <a:pt x="506" y="396"/>
                    </a:cubicBezTo>
                    <a:cubicBezTo>
                      <a:pt x="492" y="406"/>
                      <a:pt x="479" y="417"/>
                      <a:pt x="465" y="428"/>
                    </a:cubicBezTo>
                    <a:cubicBezTo>
                      <a:pt x="464" y="428"/>
                      <a:pt x="462" y="430"/>
                      <a:pt x="461" y="430"/>
                    </a:cubicBezTo>
                    <a:cubicBezTo>
                      <a:pt x="470" y="423"/>
                      <a:pt x="479" y="413"/>
                      <a:pt x="486" y="406"/>
                    </a:cubicBezTo>
                    <a:cubicBezTo>
                      <a:pt x="493" y="398"/>
                      <a:pt x="497" y="394"/>
                      <a:pt x="497" y="397"/>
                    </a:cubicBezTo>
                    <a:cubicBezTo>
                      <a:pt x="498" y="395"/>
                      <a:pt x="507" y="391"/>
                      <a:pt x="513" y="386"/>
                    </a:cubicBezTo>
                    <a:cubicBezTo>
                      <a:pt x="514" y="383"/>
                      <a:pt x="518" y="379"/>
                      <a:pt x="524" y="376"/>
                    </a:cubicBezTo>
                    <a:cubicBezTo>
                      <a:pt x="530" y="372"/>
                      <a:pt x="537" y="369"/>
                      <a:pt x="542" y="365"/>
                    </a:cubicBezTo>
                    <a:cubicBezTo>
                      <a:pt x="541" y="364"/>
                      <a:pt x="549" y="360"/>
                      <a:pt x="546" y="359"/>
                    </a:cubicBezTo>
                    <a:cubicBezTo>
                      <a:pt x="545" y="358"/>
                      <a:pt x="538" y="363"/>
                      <a:pt x="537" y="362"/>
                    </a:cubicBezTo>
                    <a:cubicBezTo>
                      <a:pt x="541" y="356"/>
                      <a:pt x="547" y="352"/>
                      <a:pt x="553" y="348"/>
                    </a:cubicBezTo>
                    <a:cubicBezTo>
                      <a:pt x="560" y="344"/>
                      <a:pt x="568" y="340"/>
                      <a:pt x="576" y="335"/>
                    </a:cubicBezTo>
                    <a:cubicBezTo>
                      <a:pt x="577" y="335"/>
                      <a:pt x="579" y="334"/>
                      <a:pt x="577" y="336"/>
                    </a:cubicBezTo>
                    <a:cubicBezTo>
                      <a:pt x="581" y="333"/>
                      <a:pt x="594" y="324"/>
                      <a:pt x="594" y="327"/>
                    </a:cubicBezTo>
                    <a:cubicBezTo>
                      <a:pt x="585" y="333"/>
                      <a:pt x="591" y="329"/>
                      <a:pt x="585" y="332"/>
                    </a:cubicBezTo>
                    <a:cubicBezTo>
                      <a:pt x="582" y="336"/>
                      <a:pt x="587" y="334"/>
                      <a:pt x="592" y="332"/>
                    </a:cubicBezTo>
                    <a:cubicBezTo>
                      <a:pt x="587" y="336"/>
                      <a:pt x="589" y="338"/>
                      <a:pt x="582" y="343"/>
                    </a:cubicBezTo>
                    <a:cubicBezTo>
                      <a:pt x="585" y="341"/>
                      <a:pt x="588" y="340"/>
                      <a:pt x="590" y="340"/>
                    </a:cubicBezTo>
                    <a:cubicBezTo>
                      <a:pt x="589" y="341"/>
                      <a:pt x="584" y="345"/>
                      <a:pt x="584" y="346"/>
                    </a:cubicBezTo>
                    <a:cubicBezTo>
                      <a:pt x="587" y="344"/>
                      <a:pt x="591" y="342"/>
                      <a:pt x="595" y="339"/>
                    </a:cubicBezTo>
                    <a:cubicBezTo>
                      <a:pt x="599" y="337"/>
                      <a:pt x="604" y="335"/>
                      <a:pt x="608" y="333"/>
                    </a:cubicBezTo>
                    <a:cubicBezTo>
                      <a:pt x="607" y="331"/>
                      <a:pt x="619" y="325"/>
                      <a:pt x="622" y="324"/>
                    </a:cubicBezTo>
                    <a:cubicBezTo>
                      <a:pt x="621" y="326"/>
                      <a:pt x="616" y="330"/>
                      <a:pt x="610" y="332"/>
                    </a:cubicBezTo>
                    <a:cubicBezTo>
                      <a:pt x="615" y="332"/>
                      <a:pt x="603" y="337"/>
                      <a:pt x="606" y="337"/>
                    </a:cubicBezTo>
                    <a:cubicBezTo>
                      <a:pt x="610" y="336"/>
                      <a:pt x="616" y="331"/>
                      <a:pt x="623" y="326"/>
                    </a:cubicBezTo>
                    <a:cubicBezTo>
                      <a:pt x="626" y="323"/>
                      <a:pt x="629" y="321"/>
                      <a:pt x="633" y="319"/>
                    </a:cubicBezTo>
                    <a:cubicBezTo>
                      <a:pt x="636" y="318"/>
                      <a:pt x="640" y="317"/>
                      <a:pt x="643" y="316"/>
                    </a:cubicBezTo>
                    <a:cubicBezTo>
                      <a:pt x="634" y="320"/>
                      <a:pt x="629" y="323"/>
                      <a:pt x="626" y="326"/>
                    </a:cubicBezTo>
                    <a:cubicBezTo>
                      <a:pt x="622" y="329"/>
                      <a:pt x="619" y="332"/>
                      <a:pt x="615" y="335"/>
                    </a:cubicBezTo>
                    <a:cubicBezTo>
                      <a:pt x="614" y="340"/>
                      <a:pt x="618" y="338"/>
                      <a:pt x="625" y="336"/>
                    </a:cubicBezTo>
                    <a:cubicBezTo>
                      <a:pt x="631" y="333"/>
                      <a:pt x="640" y="328"/>
                      <a:pt x="646" y="327"/>
                    </a:cubicBezTo>
                    <a:cubicBezTo>
                      <a:pt x="654" y="322"/>
                      <a:pt x="664" y="318"/>
                      <a:pt x="674" y="314"/>
                    </a:cubicBezTo>
                    <a:cubicBezTo>
                      <a:pt x="684" y="310"/>
                      <a:pt x="694" y="306"/>
                      <a:pt x="700" y="303"/>
                    </a:cubicBezTo>
                    <a:cubicBezTo>
                      <a:pt x="693" y="305"/>
                      <a:pt x="681" y="311"/>
                      <a:pt x="677" y="309"/>
                    </a:cubicBezTo>
                    <a:cubicBezTo>
                      <a:pt x="680" y="305"/>
                      <a:pt x="689" y="306"/>
                      <a:pt x="690" y="303"/>
                    </a:cubicBezTo>
                    <a:cubicBezTo>
                      <a:pt x="681" y="306"/>
                      <a:pt x="678" y="308"/>
                      <a:pt x="674" y="308"/>
                    </a:cubicBezTo>
                    <a:cubicBezTo>
                      <a:pt x="677" y="307"/>
                      <a:pt x="675" y="306"/>
                      <a:pt x="677" y="305"/>
                    </a:cubicBezTo>
                    <a:cubicBezTo>
                      <a:pt x="685" y="302"/>
                      <a:pt x="695" y="300"/>
                      <a:pt x="695" y="302"/>
                    </a:cubicBezTo>
                    <a:cubicBezTo>
                      <a:pt x="693" y="301"/>
                      <a:pt x="701" y="301"/>
                      <a:pt x="700" y="299"/>
                    </a:cubicBezTo>
                    <a:cubicBezTo>
                      <a:pt x="697" y="300"/>
                      <a:pt x="696" y="299"/>
                      <a:pt x="695" y="298"/>
                    </a:cubicBezTo>
                    <a:cubicBezTo>
                      <a:pt x="686" y="302"/>
                      <a:pt x="679" y="304"/>
                      <a:pt x="676" y="303"/>
                    </a:cubicBezTo>
                    <a:cubicBezTo>
                      <a:pt x="689" y="295"/>
                      <a:pt x="702" y="292"/>
                      <a:pt x="712" y="285"/>
                    </a:cubicBezTo>
                    <a:cubicBezTo>
                      <a:pt x="714" y="285"/>
                      <a:pt x="727" y="281"/>
                      <a:pt x="730" y="279"/>
                    </a:cubicBezTo>
                    <a:cubicBezTo>
                      <a:pt x="727" y="280"/>
                      <a:pt x="725" y="280"/>
                      <a:pt x="726" y="279"/>
                    </a:cubicBezTo>
                    <a:cubicBezTo>
                      <a:pt x="740" y="275"/>
                      <a:pt x="752" y="271"/>
                      <a:pt x="763" y="268"/>
                    </a:cubicBezTo>
                    <a:cubicBezTo>
                      <a:pt x="769" y="266"/>
                      <a:pt x="775" y="265"/>
                      <a:pt x="780" y="263"/>
                    </a:cubicBezTo>
                    <a:cubicBezTo>
                      <a:pt x="786" y="261"/>
                      <a:pt x="792" y="259"/>
                      <a:pt x="799" y="258"/>
                    </a:cubicBezTo>
                    <a:cubicBezTo>
                      <a:pt x="792" y="261"/>
                      <a:pt x="788" y="262"/>
                      <a:pt x="779" y="265"/>
                    </a:cubicBezTo>
                    <a:cubicBezTo>
                      <a:pt x="784" y="265"/>
                      <a:pt x="790" y="263"/>
                      <a:pt x="792" y="264"/>
                    </a:cubicBezTo>
                    <a:cubicBezTo>
                      <a:pt x="786" y="267"/>
                      <a:pt x="781" y="270"/>
                      <a:pt x="781" y="271"/>
                    </a:cubicBezTo>
                    <a:cubicBezTo>
                      <a:pt x="771" y="275"/>
                      <a:pt x="764" y="279"/>
                      <a:pt x="752" y="282"/>
                    </a:cubicBezTo>
                    <a:cubicBezTo>
                      <a:pt x="757" y="282"/>
                      <a:pt x="766" y="279"/>
                      <a:pt x="772" y="276"/>
                    </a:cubicBezTo>
                    <a:cubicBezTo>
                      <a:pt x="772" y="276"/>
                      <a:pt x="774" y="276"/>
                      <a:pt x="774" y="276"/>
                    </a:cubicBezTo>
                    <a:cubicBezTo>
                      <a:pt x="766" y="282"/>
                      <a:pt x="771" y="283"/>
                      <a:pt x="776" y="286"/>
                    </a:cubicBezTo>
                    <a:cubicBezTo>
                      <a:pt x="771" y="288"/>
                      <a:pt x="766" y="290"/>
                      <a:pt x="761" y="291"/>
                    </a:cubicBezTo>
                    <a:cubicBezTo>
                      <a:pt x="756" y="293"/>
                      <a:pt x="752" y="295"/>
                      <a:pt x="747" y="296"/>
                    </a:cubicBezTo>
                    <a:cubicBezTo>
                      <a:pt x="738" y="300"/>
                      <a:pt x="729" y="303"/>
                      <a:pt x="719" y="306"/>
                    </a:cubicBezTo>
                    <a:cubicBezTo>
                      <a:pt x="710" y="309"/>
                      <a:pt x="701" y="312"/>
                      <a:pt x="692" y="316"/>
                    </a:cubicBezTo>
                    <a:cubicBezTo>
                      <a:pt x="688" y="318"/>
                      <a:pt x="683" y="320"/>
                      <a:pt x="678" y="322"/>
                    </a:cubicBezTo>
                    <a:cubicBezTo>
                      <a:pt x="674" y="325"/>
                      <a:pt x="669" y="327"/>
                      <a:pt x="665" y="330"/>
                    </a:cubicBezTo>
                    <a:cubicBezTo>
                      <a:pt x="658" y="333"/>
                      <a:pt x="650" y="335"/>
                      <a:pt x="642" y="339"/>
                    </a:cubicBezTo>
                    <a:cubicBezTo>
                      <a:pt x="634" y="342"/>
                      <a:pt x="625" y="346"/>
                      <a:pt x="616" y="352"/>
                    </a:cubicBezTo>
                    <a:cubicBezTo>
                      <a:pt x="616" y="351"/>
                      <a:pt x="612" y="353"/>
                      <a:pt x="612" y="351"/>
                    </a:cubicBezTo>
                    <a:cubicBezTo>
                      <a:pt x="610" y="352"/>
                      <a:pt x="609" y="353"/>
                      <a:pt x="607" y="354"/>
                    </a:cubicBezTo>
                    <a:cubicBezTo>
                      <a:pt x="605" y="356"/>
                      <a:pt x="603" y="357"/>
                      <a:pt x="601" y="358"/>
                    </a:cubicBezTo>
                    <a:cubicBezTo>
                      <a:pt x="597" y="360"/>
                      <a:pt x="594" y="362"/>
                      <a:pt x="590" y="364"/>
                    </a:cubicBezTo>
                    <a:cubicBezTo>
                      <a:pt x="583" y="368"/>
                      <a:pt x="576" y="371"/>
                      <a:pt x="570" y="374"/>
                    </a:cubicBezTo>
                    <a:cubicBezTo>
                      <a:pt x="571" y="378"/>
                      <a:pt x="555" y="383"/>
                      <a:pt x="550" y="388"/>
                    </a:cubicBezTo>
                    <a:cubicBezTo>
                      <a:pt x="549" y="388"/>
                      <a:pt x="547" y="389"/>
                      <a:pt x="549" y="387"/>
                    </a:cubicBezTo>
                    <a:cubicBezTo>
                      <a:pt x="538" y="398"/>
                      <a:pt x="525" y="400"/>
                      <a:pt x="511" y="413"/>
                    </a:cubicBezTo>
                    <a:cubicBezTo>
                      <a:pt x="518" y="407"/>
                      <a:pt x="507" y="419"/>
                      <a:pt x="519" y="410"/>
                    </a:cubicBezTo>
                    <a:cubicBezTo>
                      <a:pt x="521" y="407"/>
                      <a:pt x="514" y="411"/>
                      <a:pt x="518" y="408"/>
                    </a:cubicBezTo>
                    <a:cubicBezTo>
                      <a:pt x="520" y="411"/>
                      <a:pt x="533" y="400"/>
                      <a:pt x="540" y="398"/>
                    </a:cubicBezTo>
                    <a:cubicBezTo>
                      <a:pt x="547" y="390"/>
                      <a:pt x="559" y="385"/>
                      <a:pt x="572" y="376"/>
                    </a:cubicBezTo>
                    <a:cubicBezTo>
                      <a:pt x="574" y="376"/>
                      <a:pt x="579" y="377"/>
                      <a:pt x="583" y="373"/>
                    </a:cubicBezTo>
                    <a:cubicBezTo>
                      <a:pt x="576" y="378"/>
                      <a:pt x="583" y="371"/>
                      <a:pt x="583" y="370"/>
                    </a:cubicBezTo>
                    <a:cubicBezTo>
                      <a:pt x="588" y="367"/>
                      <a:pt x="593" y="364"/>
                      <a:pt x="598" y="362"/>
                    </a:cubicBezTo>
                    <a:cubicBezTo>
                      <a:pt x="603" y="359"/>
                      <a:pt x="608" y="357"/>
                      <a:pt x="612" y="355"/>
                    </a:cubicBezTo>
                    <a:cubicBezTo>
                      <a:pt x="610" y="358"/>
                      <a:pt x="610" y="357"/>
                      <a:pt x="602" y="362"/>
                    </a:cubicBezTo>
                    <a:cubicBezTo>
                      <a:pt x="604" y="363"/>
                      <a:pt x="605" y="362"/>
                      <a:pt x="604" y="364"/>
                    </a:cubicBezTo>
                    <a:cubicBezTo>
                      <a:pt x="612" y="360"/>
                      <a:pt x="612" y="359"/>
                      <a:pt x="616" y="356"/>
                    </a:cubicBezTo>
                    <a:cubicBezTo>
                      <a:pt x="615" y="360"/>
                      <a:pt x="637" y="346"/>
                      <a:pt x="644" y="344"/>
                    </a:cubicBezTo>
                    <a:cubicBezTo>
                      <a:pt x="644" y="343"/>
                      <a:pt x="645" y="341"/>
                      <a:pt x="649" y="340"/>
                    </a:cubicBezTo>
                    <a:cubicBezTo>
                      <a:pt x="649" y="341"/>
                      <a:pt x="647" y="341"/>
                      <a:pt x="650" y="341"/>
                    </a:cubicBezTo>
                    <a:cubicBezTo>
                      <a:pt x="668" y="332"/>
                      <a:pt x="684" y="323"/>
                      <a:pt x="701" y="316"/>
                    </a:cubicBezTo>
                    <a:cubicBezTo>
                      <a:pt x="705" y="315"/>
                      <a:pt x="709" y="313"/>
                      <a:pt x="714" y="311"/>
                    </a:cubicBezTo>
                    <a:cubicBezTo>
                      <a:pt x="720" y="308"/>
                      <a:pt x="720" y="308"/>
                      <a:pt x="720" y="308"/>
                    </a:cubicBezTo>
                    <a:cubicBezTo>
                      <a:pt x="722" y="307"/>
                      <a:pt x="724" y="307"/>
                      <a:pt x="726" y="306"/>
                    </a:cubicBezTo>
                    <a:cubicBezTo>
                      <a:pt x="735" y="303"/>
                      <a:pt x="743" y="300"/>
                      <a:pt x="752" y="297"/>
                    </a:cubicBezTo>
                    <a:cubicBezTo>
                      <a:pt x="757" y="294"/>
                      <a:pt x="768" y="290"/>
                      <a:pt x="777" y="287"/>
                    </a:cubicBezTo>
                    <a:cubicBezTo>
                      <a:pt x="787" y="284"/>
                      <a:pt x="795" y="282"/>
                      <a:pt x="795" y="285"/>
                    </a:cubicBezTo>
                    <a:cubicBezTo>
                      <a:pt x="837" y="276"/>
                      <a:pt x="880" y="264"/>
                      <a:pt x="926" y="260"/>
                    </a:cubicBezTo>
                    <a:cubicBezTo>
                      <a:pt x="934" y="258"/>
                      <a:pt x="943" y="256"/>
                      <a:pt x="951" y="255"/>
                    </a:cubicBezTo>
                    <a:cubicBezTo>
                      <a:pt x="960" y="254"/>
                      <a:pt x="968" y="254"/>
                      <a:pt x="975" y="254"/>
                    </a:cubicBezTo>
                    <a:cubicBezTo>
                      <a:pt x="973" y="254"/>
                      <a:pt x="980" y="253"/>
                      <a:pt x="983" y="253"/>
                    </a:cubicBezTo>
                    <a:cubicBezTo>
                      <a:pt x="991" y="254"/>
                      <a:pt x="988" y="255"/>
                      <a:pt x="983" y="256"/>
                    </a:cubicBezTo>
                    <a:cubicBezTo>
                      <a:pt x="977" y="257"/>
                      <a:pt x="967" y="258"/>
                      <a:pt x="961" y="258"/>
                    </a:cubicBezTo>
                    <a:cubicBezTo>
                      <a:pt x="972" y="257"/>
                      <a:pt x="962" y="262"/>
                      <a:pt x="960" y="263"/>
                    </a:cubicBezTo>
                    <a:cubicBezTo>
                      <a:pt x="949" y="265"/>
                      <a:pt x="939" y="267"/>
                      <a:pt x="929" y="268"/>
                    </a:cubicBezTo>
                    <a:cubicBezTo>
                      <a:pt x="919" y="269"/>
                      <a:pt x="910" y="271"/>
                      <a:pt x="900" y="274"/>
                    </a:cubicBezTo>
                    <a:cubicBezTo>
                      <a:pt x="895" y="274"/>
                      <a:pt x="894" y="273"/>
                      <a:pt x="888" y="274"/>
                    </a:cubicBezTo>
                    <a:cubicBezTo>
                      <a:pt x="880" y="277"/>
                      <a:pt x="870" y="276"/>
                      <a:pt x="860" y="279"/>
                    </a:cubicBezTo>
                    <a:cubicBezTo>
                      <a:pt x="854" y="280"/>
                      <a:pt x="850" y="284"/>
                      <a:pt x="845" y="285"/>
                    </a:cubicBezTo>
                    <a:cubicBezTo>
                      <a:pt x="838" y="286"/>
                      <a:pt x="832" y="286"/>
                      <a:pt x="826" y="287"/>
                    </a:cubicBezTo>
                    <a:cubicBezTo>
                      <a:pt x="823" y="288"/>
                      <a:pt x="818" y="291"/>
                      <a:pt x="815" y="291"/>
                    </a:cubicBezTo>
                    <a:cubicBezTo>
                      <a:pt x="815" y="291"/>
                      <a:pt x="816" y="290"/>
                      <a:pt x="816" y="290"/>
                    </a:cubicBezTo>
                    <a:cubicBezTo>
                      <a:pt x="811" y="291"/>
                      <a:pt x="808" y="294"/>
                      <a:pt x="803" y="295"/>
                    </a:cubicBezTo>
                    <a:cubicBezTo>
                      <a:pt x="802" y="295"/>
                      <a:pt x="801" y="294"/>
                      <a:pt x="801" y="294"/>
                    </a:cubicBezTo>
                    <a:cubicBezTo>
                      <a:pt x="793" y="295"/>
                      <a:pt x="786" y="301"/>
                      <a:pt x="778" y="303"/>
                    </a:cubicBezTo>
                    <a:cubicBezTo>
                      <a:pt x="772" y="304"/>
                      <a:pt x="784" y="299"/>
                      <a:pt x="775" y="301"/>
                    </a:cubicBezTo>
                    <a:cubicBezTo>
                      <a:pt x="776" y="303"/>
                      <a:pt x="767" y="306"/>
                      <a:pt x="765" y="308"/>
                    </a:cubicBezTo>
                    <a:cubicBezTo>
                      <a:pt x="758" y="307"/>
                      <a:pt x="744" y="316"/>
                      <a:pt x="745" y="312"/>
                    </a:cubicBezTo>
                    <a:cubicBezTo>
                      <a:pt x="739" y="315"/>
                      <a:pt x="730" y="318"/>
                      <a:pt x="721" y="323"/>
                    </a:cubicBezTo>
                    <a:cubicBezTo>
                      <a:pt x="713" y="327"/>
                      <a:pt x="705" y="330"/>
                      <a:pt x="699" y="333"/>
                    </a:cubicBezTo>
                    <a:cubicBezTo>
                      <a:pt x="701" y="332"/>
                      <a:pt x="701" y="333"/>
                      <a:pt x="701" y="333"/>
                    </a:cubicBezTo>
                    <a:cubicBezTo>
                      <a:pt x="687" y="339"/>
                      <a:pt x="683" y="342"/>
                      <a:pt x="676" y="346"/>
                    </a:cubicBezTo>
                    <a:cubicBezTo>
                      <a:pt x="676" y="346"/>
                      <a:pt x="677" y="345"/>
                      <a:pt x="678" y="344"/>
                    </a:cubicBezTo>
                    <a:cubicBezTo>
                      <a:pt x="667" y="350"/>
                      <a:pt x="658" y="354"/>
                      <a:pt x="650" y="359"/>
                    </a:cubicBezTo>
                    <a:cubicBezTo>
                      <a:pt x="641" y="363"/>
                      <a:pt x="634" y="367"/>
                      <a:pt x="627" y="370"/>
                    </a:cubicBezTo>
                    <a:cubicBezTo>
                      <a:pt x="626" y="372"/>
                      <a:pt x="625" y="373"/>
                      <a:pt x="623" y="375"/>
                    </a:cubicBezTo>
                    <a:cubicBezTo>
                      <a:pt x="618" y="376"/>
                      <a:pt x="617" y="377"/>
                      <a:pt x="615" y="380"/>
                    </a:cubicBezTo>
                    <a:cubicBezTo>
                      <a:pt x="611" y="382"/>
                      <a:pt x="611" y="379"/>
                      <a:pt x="607" y="383"/>
                    </a:cubicBezTo>
                    <a:cubicBezTo>
                      <a:pt x="614" y="381"/>
                      <a:pt x="601" y="388"/>
                      <a:pt x="598" y="391"/>
                    </a:cubicBezTo>
                    <a:cubicBezTo>
                      <a:pt x="597" y="390"/>
                      <a:pt x="593" y="393"/>
                      <a:pt x="593" y="391"/>
                    </a:cubicBezTo>
                    <a:cubicBezTo>
                      <a:pt x="592" y="391"/>
                      <a:pt x="598" y="388"/>
                      <a:pt x="597" y="387"/>
                    </a:cubicBezTo>
                    <a:cubicBezTo>
                      <a:pt x="586" y="394"/>
                      <a:pt x="587" y="395"/>
                      <a:pt x="588" y="398"/>
                    </a:cubicBezTo>
                    <a:cubicBezTo>
                      <a:pt x="593" y="396"/>
                      <a:pt x="599" y="392"/>
                      <a:pt x="604" y="390"/>
                    </a:cubicBezTo>
                    <a:cubicBezTo>
                      <a:pt x="605" y="387"/>
                      <a:pt x="610" y="384"/>
                      <a:pt x="616" y="381"/>
                    </a:cubicBezTo>
                    <a:cubicBezTo>
                      <a:pt x="621" y="377"/>
                      <a:pt x="628" y="375"/>
                      <a:pt x="630" y="374"/>
                    </a:cubicBezTo>
                    <a:cubicBezTo>
                      <a:pt x="628" y="376"/>
                      <a:pt x="629" y="376"/>
                      <a:pt x="627" y="377"/>
                    </a:cubicBezTo>
                    <a:cubicBezTo>
                      <a:pt x="627" y="377"/>
                      <a:pt x="627" y="376"/>
                      <a:pt x="625" y="377"/>
                    </a:cubicBezTo>
                    <a:cubicBezTo>
                      <a:pt x="616" y="385"/>
                      <a:pt x="605" y="390"/>
                      <a:pt x="591" y="398"/>
                    </a:cubicBezTo>
                    <a:cubicBezTo>
                      <a:pt x="596" y="398"/>
                      <a:pt x="589" y="402"/>
                      <a:pt x="590" y="403"/>
                    </a:cubicBezTo>
                    <a:cubicBezTo>
                      <a:pt x="596" y="399"/>
                      <a:pt x="603" y="395"/>
                      <a:pt x="610" y="391"/>
                    </a:cubicBezTo>
                    <a:cubicBezTo>
                      <a:pt x="616" y="387"/>
                      <a:pt x="623" y="383"/>
                      <a:pt x="629" y="380"/>
                    </a:cubicBezTo>
                    <a:cubicBezTo>
                      <a:pt x="623" y="382"/>
                      <a:pt x="633" y="376"/>
                      <a:pt x="635" y="374"/>
                    </a:cubicBezTo>
                    <a:cubicBezTo>
                      <a:pt x="639" y="373"/>
                      <a:pt x="649" y="369"/>
                      <a:pt x="651" y="367"/>
                    </a:cubicBezTo>
                    <a:cubicBezTo>
                      <a:pt x="649" y="368"/>
                      <a:pt x="649" y="367"/>
                      <a:pt x="649" y="367"/>
                    </a:cubicBezTo>
                    <a:cubicBezTo>
                      <a:pt x="657" y="364"/>
                      <a:pt x="668" y="359"/>
                      <a:pt x="678" y="354"/>
                    </a:cubicBezTo>
                    <a:cubicBezTo>
                      <a:pt x="667" y="359"/>
                      <a:pt x="673" y="358"/>
                      <a:pt x="665" y="362"/>
                    </a:cubicBezTo>
                    <a:cubicBezTo>
                      <a:pt x="673" y="359"/>
                      <a:pt x="678" y="358"/>
                      <a:pt x="683" y="353"/>
                    </a:cubicBezTo>
                    <a:cubicBezTo>
                      <a:pt x="683" y="355"/>
                      <a:pt x="683" y="355"/>
                      <a:pt x="683" y="355"/>
                    </a:cubicBezTo>
                    <a:cubicBezTo>
                      <a:pt x="687" y="352"/>
                      <a:pt x="692" y="350"/>
                      <a:pt x="697" y="348"/>
                    </a:cubicBezTo>
                    <a:cubicBezTo>
                      <a:pt x="703" y="345"/>
                      <a:pt x="708" y="343"/>
                      <a:pt x="714" y="341"/>
                    </a:cubicBezTo>
                    <a:cubicBezTo>
                      <a:pt x="720" y="339"/>
                      <a:pt x="726" y="336"/>
                      <a:pt x="732" y="334"/>
                    </a:cubicBezTo>
                    <a:cubicBezTo>
                      <a:pt x="738" y="332"/>
                      <a:pt x="744" y="330"/>
                      <a:pt x="749" y="327"/>
                    </a:cubicBezTo>
                    <a:cubicBezTo>
                      <a:pt x="750" y="328"/>
                      <a:pt x="749" y="329"/>
                      <a:pt x="752" y="328"/>
                    </a:cubicBezTo>
                    <a:cubicBezTo>
                      <a:pt x="756" y="326"/>
                      <a:pt x="762" y="323"/>
                      <a:pt x="767" y="321"/>
                    </a:cubicBezTo>
                    <a:cubicBezTo>
                      <a:pt x="773" y="320"/>
                      <a:pt x="779" y="318"/>
                      <a:pt x="784" y="316"/>
                    </a:cubicBezTo>
                    <a:cubicBezTo>
                      <a:pt x="796" y="313"/>
                      <a:pt x="805" y="310"/>
                      <a:pt x="810" y="308"/>
                    </a:cubicBezTo>
                    <a:cubicBezTo>
                      <a:pt x="811" y="309"/>
                      <a:pt x="809" y="310"/>
                      <a:pt x="806" y="311"/>
                    </a:cubicBezTo>
                    <a:cubicBezTo>
                      <a:pt x="803" y="313"/>
                      <a:pt x="800" y="314"/>
                      <a:pt x="797" y="314"/>
                    </a:cubicBezTo>
                    <a:cubicBezTo>
                      <a:pt x="800" y="317"/>
                      <a:pt x="810" y="311"/>
                      <a:pt x="815" y="309"/>
                    </a:cubicBezTo>
                    <a:cubicBezTo>
                      <a:pt x="814" y="309"/>
                      <a:pt x="815" y="310"/>
                      <a:pt x="815" y="310"/>
                    </a:cubicBezTo>
                    <a:cubicBezTo>
                      <a:pt x="822" y="308"/>
                      <a:pt x="825" y="305"/>
                      <a:pt x="833" y="302"/>
                    </a:cubicBezTo>
                    <a:cubicBezTo>
                      <a:pt x="838" y="301"/>
                      <a:pt x="842" y="300"/>
                      <a:pt x="846" y="300"/>
                    </a:cubicBezTo>
                    <a:cubicBezTo>
                      <a:pt x="850" y="300"/>
                      <a:pt x="854" y="299"/>
                      <a:pt x="861" y="297"/>
                    </a:cubicBezTo>
                    <a:cubicBezTo>
                      <a:pt x="856" y="296"/>
                      <a:pt x="875" y="294"/>
                      <a:pt x="880" y="292"/>
                    </a:cubicBezTo>
                    <a:cubicBezTo>
                      <a:pt x="869" y="294"/>
                      <a:pt x="875" y="292"/>
                      <a:pt x="883" y="290"/>
                    </a:cubicBezTo>
                    <a:cubicBezTo>
                      <a:pt x="892" y="288"/>
                      <a:pt x="903" y="287"/>
                      <a:pt x="903" y="289"/>
                    </a:cubicBezTo>
                    <a:cubicBezTo>
                      <a:pt x="897" y="290"/>
                      <a:pt x="896" y="291"/>
                      <a:pt x="892" y="292"/>
                    </a:cubicBezTo>
                    <a:cubicBezTo>
                      <a:pt x="903" y="290"/>
                      <a:pt x="898" y="292"/>
                      <a:pt x="900" y="294"/>
                    </a:cubicBezTo>
                    <a:cubicBezTo>
                      <a:pt x="909" y="292"/>
                      <a:pt x="910" y="293"/>
                      <a:pt x="916" y="292"/>
                    </a:cubicBezTo>
                    <a:cubicBezTo>
                      <a:pt x="915" y="291"/>
                      <a:pt x="907" y="292"/>
                      <a:pt x="904" y="292"/>
                    </a:cubicBezTo>
                    <a:cubicBezTo>
                      <a:pt x="907" y="291"/>
                      <a:pt x="908" y="291"/>
                      <a:pt x="910" y="290"/>
                    </a:cubicBezTo>
                    <a:cubicBezTo>
                      <a:pt x="914" y="290"/>
                      <a:pt x="918" y="292"/>
                      <a:pt x="922" y="289"/>
                    </a:cubicBezTo>
                    <a:cubicBezTo>
                      <a:pt x="922" y="290"/>
                      <a:pt x="922" y="291"/>
                      <a:pt x="924" y="291"/>
                    </a:cubicBezTo>
                    <a:cubicBezTo>
                      <a:pt x="909" y="294"/>
                      <a:pt x="898" y="296"/>
                      <a:pt x="887" y="298"/>
                    </a:cubicBezTo>
                    <a:cubicBezTo>
                      <a:pt x="877" y="300"/>
                      <a:pt x="867" y="302"/>
                      <a:pt x="852" y="304"/>
                    </a:cubicBezTo>
                    <a:cubicBezTo>
                      <a:pt x="848" y="305"/>
                      <a:pt x="844" y="307"/>
                      <a:pt x="839" y="308"/>
                    </a:cubicBezTo>
                    <a:cubicBezTo>
                      <a:pt x="835" y="309"/>
                      <a:pt x="830" y="310"/>
                      <a:pt x="826" y="311"/>
                    </a:cubicBezTo>
                    <a:cubicBezTo>
                      <a:pt x="817" y="313"/>
                      <a:pt x="808" y="315"/>
                      <a:pt x="799" y="319"/>
                    </a:cubicBezTo>
                    <a:cubicBezTo>
                      <a:pt x="799" y="318"/>
                      <a:pt x="793" y="321"/>
                      <a:pt x="793" y="320"/>
                    </a:cubicBezTo>
                    <a:cubicBezTo>
                      <a:pt x="782" y="324"/>
                      <a:pt x="769" y="327"/>
                      <a:pt x="758" y="330"/>
                    </a:cubicBezTo>
                    <a:cubicBezTo>
                      <a:pt x="752" y="332"/>
                      <a:pt x="746" y="334"/>
                      <a:pt x="741" y="336"/>
                    </a:cubicBezTo>
                    <a:cubicBezTo>
                      <a:pt x="738" y="337"/>
                      <a:pt x="735" y="338"/>
                      <a:pt x="733" y="339"/>
                    </a:cubicBezTo>
                    <a:cubicBezTo>
                      <a:pt x="731" y="341"/>
                      <a:pt x="728" y="342"/>
                      <a:pt x="726" y="343"/>
                    </a:cubicBezTo>
                    <a:cubicBezTo>
                      <a:pt x="729" y="342"/>
                      <a:pt x="732" y="341"/>
                      <a:pt x="734" y="340"/>
                    </a:cubicBezTo>
                    <a:cubicBezTo>
                      <a:pt x="737" y="339"/>
                      <a:pt x="739" y="339"/>
                      <a:pt x="740" y="339"/>
                    </a:cubicBezTo>
                    <a:cubicBezTo>
                      <a:pt x="738" y="340"/>
                      <a:pt x="735" y="341"/>
                      <a:pt x="732" y="342"/>
                    </a:cubicBezTo>
                    <a:cubicBezTo>
                      <a:pt x="729" y="344"/>
                      <a:pt x="726" y="345"/>
                      <a:pt x="723" y="346"/>
                    </a:cubicBezTo>
                    <a:cubicBezTo>
                      <a:pt x="716" y="349"/>
                      <a:pt x="711" y="351"/>
                      <a:pt x="713" y="348"/>
                    </a:cubicBezTo>
                    <a:cubicBezTo>
                      <a:pt x="709" y="350"/>
                      <a:pt x="705" y="352"/>
                      <a:pt x="699" y="354"/>
                    </a:cubicBezTo>
                    <a:cubicBezTo>
                      <a:pt x="697" y="358"/>
                      <a:pt x="708" y="351"/>
                      <a:pt x="709" y="352"/>
                    </a:cubicBezTo>
                    <a:cubicBezTo>
                      <a:pt x="700" y="355"/>
                      <a:pt x="683" y="365"/>
                      <a:pt x="676" y="366"/>
                    </a:cubicBezTo>
                    <a:cubicBezTo>
                      <a:pt x="672" y="368"/>
                      <a:pt x="668" y="369"/>
                      <a:pt x="664" y="371"/>
                    </a:cubicBezTo>
                    <a:cubicBezTo>
                      <a:pt x="660" y="373"/>
                      <a:pt x="657" y="375"/>
                      <a:pt x="653" y="377"/>
                    </a:cubicBezTo>
                    <a:cubicBezTo>
                      <a:pt x="646" y="381"/>
                      <a:pt x="640" y="385"/>
                      <a:pt x="633" y="388"/>
                    </a:cubicBezTo>
                    <a:cubicBezTo>
                      <a:pt x="627" y="391"/>
                      <a:pt x="621" y="395"/>
                      <a:pt x="616" y="398"/>
                    </a:cubicBezTo>
                    <a:cubicBezTo>
                      <a:pt x="610" y="401"/>
                      <a:pt x="604" y="404"/>
                      <a:pt x="599" y="406"/>
                    </a:cubicBezTo>
                    <a:cubicBezTo>
                      <a:pt x="600" y="409"/>
                      <a:pt x="595" y="407"/>
                      <a:pt x="592" y="409"/>
                    </a:cubicBezTo>
                    <a:cubicBezTo>
                      <a:pt x="588" y="413"/>
                      <a:pt x="595" y="410"/>
                      <a:pt x="592" y="413"/>
                    </a:cubicBezTo>
                    <a:cubicBezTo>
                      <a:pt x="590" y="414"/>
                      <a:pt x="590" y="414"/>
                      <a:pt x="589" y="415"/>
                    </a:cubicBezTo>
                    <a:cubicBezTo>
                      <a:pt x="583" y="420"/>
                      <a:pt x="582" y="418"/>
                      <a:pt x="578" y="421"/>
                    </a:cubicBezTo>
                    <a:cubicBezTo>
                      <a:pt x="577" y="423"/>
                      <a:pt x="569" y="428"/>
                      <a:pt x="562" y="433"/>
                    </a:cubicBezTo>
                    <a:cubicBezTo>
                      <a:pt x="559" y="430"/>
                      <a:pt x="549" y="441"/>
                      <a:pt x="542" y="446"/>
                    </a:cubicBezTo>
                    <a:cubicBezTo>
                      <a:pt x="529" y="455"/>
                      <a:pt x="515" y="467"/>
                      <a:pt x="500" y="478"/>
                    </a:cubicBezTo>
                    <a:cubicBezTo>
                      <a:pt x="494" y="484"/>
                      <a:pt x="487" y="489"/>
                      <a:pt x="481" y="495"/>
                    </a:cubicBezTo>
                    <a:cubicBezTo>
                      <a:pt x="478" y="497"/>
                      <a:pt x="475" y="500"/>
                      <a:pt x="472" y="502"/>
                    </a:cubicBezTo>
                    <a:cubicBezTo>
                      <a:pt x="469" y="505"/>
                      <a:pt x="467" y="507"/>
                      <a:pt x="465" y="510"/>
                    </a:cubicBezTo>
                    <a:cubicBezTo>
                      <a:pt x="472" y="503"/>
                      <a:pt x="478" y="499"/>
                      <a:pt x="482" y="495"/>
                    </a:cubicBezTo>
                    <a:cubicBezTo>
                      <a:pt x="487" y="490"/>
                      <a:pt x="492" y="487"/>
                      <a:pt x="499" y="482"/>
                    </a:cubicBezTo>
                    <a:cubicBezTo>
                      <a:pt x="507" y="473"/>
                      <a:pt x="517" y="465"/>
                      <a:pt x="528" y="457"/>
                    </a:cubicBezTo>
                    <a:cubicBezTo>
                      <a:pt x="539" y="449"/>
                      <a:pt x="550" y="441"/>
                      <a:pt x="560" y="433"/>
                    </a:cubicBezTo>
                    <a:cubicBezTo>
                      <a:pt x="561" y="434"/>
                      <a:pt x="564" y="433"/>
                      <a:pt x="565" y="433"/>
                    </a:cubicBezTo>
                    <a:cubicBezTo>
                      <a:pt x="564" y="435"/>
                      <a:pt x="560" y="438"/>
                      <a:pt x="558" y="440"/>
                    </a:cubicBezTo>
                    <a:cubicBezTo>
                      <a:pt x="560" y="439"/>
                      <a:pt x="562" y="438"/>
                      <a:pt x="565" y="436"/>
                    </a:cubicBezTo>
                    <a:cubicBezTo>
                      <a:pt x="567" y="434"/>
                      <a:pt x="570" y="432"/>
                      <a:pt x="574" y="429"/>
                    </a:cubicBezTo>
                    <a:cubicBezTo>
                      <a:pt x="580" y="425"/>
                      <a:pt x="587" y="420"/>
                      <a:pt x="593" y="418"/>
                    </a:cubicBezTo>
                    <a:cubicBezTo>
                      <a:pt x="593" y="417"/>
                      <a:pt x="594" y="415"/>
                      <a:pt x="596" y="414"/>
                    </a:cubicBezTo>
                    <a:cubicBezTo>
                      <a:pt x="598" y="413"/>
                      <a:pt x="601" y="412"/>
                      <a:pt x="602" y="411"/>
                    </a:cubicBezTo>
                    <a:cubicBezTo>
                      <a:pt x="606" y="405"/>
                      <a:pt x="631" y="389"/>
                      <a:pt x="642" y="385"/>
                    </a:cubicBezTo>
                    <a:cubicBezTo>
                      <a:pt x="642" y="386"/>
                      <a:pt x="626" y="393"/>
                      <a:pt x="632" y="391"/>
                    </a:cubicBezTo>
                    <a:cubicBezTo>
                      <a:pt x="637" y="388"/>
                      <a:pt x="642" y="385"/>
                      <a:pt x="643" y="387"/>
                    </a:cubicBezTo>
                    <a:cubicBezTo>
                      <a:pt x="640" y="389"/>
                      <a:pt x="632" y="392"/>
                      <a:pt x="633" y="393"/>
                    </a:cubicBezTo>
                    <a:cubicBezTo>
                      <a:pt x="639" y="391"/>
                      <a:pt x="649" y="384"/>
                      <a:pt x="648" y="388"/>
                    </a:cubicBezTo>
                    <a:cubicBezTo>
                      <a:pt x="656" y="385"/>
                      <a:pt x="645" y="388"/>
                      <a:pt x="652" y="384"/>
                    </a:cubicBezTo>
                    <a:cubicBezTo>
                      <a:pt x="653" y="384"/>
                      <a:pt x="654" y="383"/>
                      <a:pt x="656" y="382"/>
                    </a:cubicBezTo>
                    <a:cubicBezTo>
                      <a:pt x="660" y="383"/>
                      <a:pt x="654" y="386"/>
                      <a:pt x="653" y="388"/>
                    </a:cubicBezTo>
                    <a:cubicBezTo>
                      <a:pt x="661" y="385"/>
                      <a:pt x="661" y="383"/>
                      <a:pt x="661" y="382"/>
                    </a:cubicBezTo>
                    <a:cubicBezTo>
                      <a:pt x="667" y="381"/>
                      <a:pt x="657" y="386"/>
                      <a:pt x="662" y="385"/>
                    </a:cubicBezTo>
                    <a:cubicBezTo>
                      <a:pt x="666" y="383"/>
                      <a:pt x="670" y="382"/>
                      <a:pt x="674" y="380"/>
                    </a:cubicBezTo>
                    <a:cubicBezTo>
                      <a:pt x="677" y="379"/>
                      <a:pt x="680" y="377"/>
                      <a:pt x="682" y="376"/>
                    </a:cubicBezTo>
                    <a:cubicBezTo>
                      <a:pt x="680" y="377"/>
                      <a:pt x="679" y="377"/>
                      <a:pt x="678" y="377"/>
                    </a:cubicBezTo>
                    <a:cubicBezTo>
                      <a:pt x="681" y="376"/>
                      <a:pt x="684" y="372"/>
                      <a:pt x="687" y="373"/>
                    </a:cubicBezTo>
                    <a:cubicBezTo>
                      <a:pt x="685" y="374"/>
                      <a:pt x="682" y="375"/>
                      <a:pt x="682" y="376"/>
                    </a:cubicBezTo>
                    <a:cubicBezTo>
                      <a:pt x="687" y="374"/>
                      <a:pt x="693" y="371"/>
                      <a:pt x="699" y="368"/>
                    </a:cubicBezTo>
                    <a:cubicBezTo>
                      <a:pt x="705" y="366"/>
                      <a:pt x="711" y="364"/>
                      <a:pt x="715" y="364"/>
                    </a:cubicBezTo>
                    <a:cubicBezTo>
                      <a:pt x="719" y="361"/>
                      <a:pt x="711" y="364"/>
                      <a:pt x="715" y="361"/>
                    </a:cubicBezTo>
                    <a:cubicBezTo>
                      <a:pt x="725" y="356"/>
                      <a:pt x="725" y="359"/>
                      <a:pt x="732" y="356"/>
                    </a:cubicBezTo>
                    <a:cubicBezTo>
                      <a:pt x="733" y="355"/>
                      <a:pt x="729" y="354"/>
                      <a:pt x="733" y="353"/>
                    </a:cubicBezTo>
                    <a:cubicBezTo>
                      <a:pt x="736" y="351"/>
                      <a:pt x="740" y="350"/>
                      <a:pt x="744" y="348"/>
                    </a:cubicBezTo>
                    <a:cubicBezTo>
                      <a:pt x="747" y="347"/>
                      <a:pt x="750" y="347"/>
                      <a:pt x="750" y="348"/>
                    </a:cubicBezTo>
                    <a:cubicBezTo>
                      <a:pt x="748" y="349"/>
                      <a:pt x="736" y="354"/>
                      <a:pt x="741" y="352"/>
                    </a:cubicBezTo>
                    <a:cubicBezTo>
                      <a:pt x="751" y="348"/>
                      <a:pt x="759" y="346"/>
                      <a:pt x="762" y="342"/>
                    </a:cubicBezTo>
                    <a:cubicBezTo>
                      <a:pt x="770" y="340"/>
                      <a:pt x="762" y="345"/>
                      <a:pt x="769" y="343"/>
                    </a:cubicBezTo>
                    <a:cubicBezTo>
                      <a:pt x="771" y="342"/>
                      <a:pt x="768" y="341"/>
                      <a:pt x="772" y="340"/>
                    </a:cubicBezTo>
                    <a:cubicBezTo>
                      <a:pt x="774" y="340"/>
                      <a:pt x="795" y="336"/>
                      <a:pt x="785" y="337"/>
                    </a:cubicBezTo>
                    <a:cubicBezTo>
                      <a:pt x="793" y="335"/>
                      <a:pt x="794" y="334"/>
                      <a:pt x="806" y="331"/>
                    </a:cubicBezTo>
                    <a:cubicBezTo>
                      <a:pt x="806" y="330"/>
                      <a:pt x="804" y="329"/>
                      <a:pt x="807" y="328"/>
                    </a:cubicBezTo>
                    <a:cubicBezTo>
                      <a:pt x="811" y="327"/>
                      <a:pt x="814" y="326"/>
                      <a:pt x="818" y="325"/>
                    </a:cubicBezTo>
                    <a:cubicBezTo>
                      <a:pt x="822" y="325"/>
                      <a:pt x="826" y="324"/>
                      <a:pt x="830" y="323"/>
                    </a:cubicBezTo>
                    <a:cubicBezTo>
                      <a:pt x="837" y="321"/>
                      <a:pt x="844" y="319"/>
                      <a:pt x="851" y="317"/>
                    </a:cubicBezTo>
                    <a:cubicBezTo>
                      <a:pt x="866" y="314"/>
                      <a:pt x="880" y="311"/>
                      <a:pt x="894" y="309"/>
                    </a:cubicBezTo>
                    <a:cubicBezTo>
                      <a:pt x="894" y="308"/>
                      <a:pt x="891" y="308"/>
                      <a:pt x="893" y="307"/>
                    </a:cubicBezTo>
                    <a:cubicBezTo>
                      <a:pt x="905" y="306"/>
                      <a:pt x="913" y="306"/>
                      <a:pt x="920" y="303"/>
                    </a:cubicBezTo>
                    <a:cubicBezTo>
                      <a:pt x="921" y="303"/>
                      <a:pt x="920" y="304"/>
                      <a:pt x="919" y="304"/>
                    </a:cubicBezTo>
                    <a:cubicBezTo>
                      <a:pt x="923" y="303"/>
                      <a:pt x="927" y="303"/>
                      <a:pt x="932" y="302"/>
                    </a:cubicBezTo>
                    <a:cubicBezTo>
                      <a:pt x="936" y="302"/>
                      <a:pt x="940" y="302"/>
                      <a:pt x="944" y="302"/>
                    </a:cubicBezTo>
                    <a:cubicBezTo>
                      <a:pt x="939" y="305"/>
                      <a:pt x="929" y="304"/>
                      <a:pt x="927" y="308"/>
                    </a:cubicBezTo>
                    <a:cubicBezTo>
                      <a:pt x="941" y="306"/>
                      <a:pt x="946" y="301"/>
                      <a:pt x="961" y="300"/>
                    </a:cubicBezTo>
                    <a:cubicBezTo>
                      <a:pt x="964" y="299"/>
                      <a:pt x="956" y="299"/>
                      <a:pt x="961" y="298"/>
                    </a:cubicBezTo>
                    <a:cubicBezTo>
                      <a:pt x="967" y="298"/>
                      <a:pt x="969" y="298"/>
                      <a:pt x="973" y="297"/>
                    </a:cubicBezTo>
                    <a:cubicBezTo>
                      <a:pt x="973" y="299"/>
                      <a:pt x="979" y="298"/>
                      <a:pt x="983" y="299"/>
                    </a:cubicBezTo>
                    <a:cubicBezTo>
                      <a:pt x="990" y="297"/>
                      <a:pt x="998" y="297"/>
                      <a:pt x="1006" y="297"/>
                    </a:cubicBezTo>
                    <a:cubicBezTo>
                      <a:pt x="1009" y="297"/>
                      <a:pt x="1013" y="297"/>
                      <a:pt x="1017" y="297"/>
                    </a:cubicBezTo>
                    <a:cubicBezTo>
                      <a:pt x="1020" y="297"/>
                      <a:pt x="1024" y="296"/>
                      <a:pt x="1027" y="296"/>
                    </a:cubicBezTo>
                    <a:cubicBezTo>
                      <a:pt x="1059" y="296"/>
                      <a:pt x="1104" y="299"/>
                      <a:pt x="1129" y="300"/>
                    </a:cubicBezTo>
                    <a:cubicBezTo>
                      <a:pt x="1130" y="301"/>
                      <a:pt x="1139" y="302"/>
                      <a:pt x="1138" y="304"/>
                    </a:cubicBezTo>
                    <a:cubicBezTo>
                      <a:pt x="1149" y="303"/>
                      <a:pt x="1155" y="308"/>
                      <a:pt x="1163" y="306"/>
                    </a:cubicBezTo>
                    <a:cubicBezTo>
                      <a:pt x="1161" y="306"/>
                      <a:pt x="1159" y="306"/>
                      <a:pt x="1159" y="305"/>
                    </a:cubicBezTo>
                    <a:cubicBezTo>
                      <a:pt x="1164" y="305"/>
                      <a:pt x="1165" y="305"/>
                      <a:pt x="1173" y="306"/>
                    </a:cubicBezTo>
                    <a:cubicBezTo>
                      <a:pt x="1173" y="307"/>
                      <a:pt x="1172" y="308"/>
                      <a:pt x="1177" y="309"/>
                    </a:cubicBezTo>
                    <a:cubicBezTo>
                      <a:pt x="1183" y="306"/>
                      <a:pt x="1198" y="313"/>
                      <a:pt x="1207" y="315"/>
                    </a:cubicBezTo>
                    <a:cubicBezTo>
                      <a:pt x="1208" y="314"/>
                      <a:pt x="1205" y="314"/>
                      <a:pt x="1203" y="313"/>
                    </a:cubicBezTo>
                    <a:cubicBezTo>
                      <a:pt x="1207" y="313"/>
                      <a:pt x="1212" y="315"/>
                      <a:pt x="1217" y="316"/>
                    </a:cubicBezTo>
                    <a:cubicBezTo>
                      <a:pt x="1221" y="317"/>
                      <a:pt x="1225" y="319"/>
                      <a:pt x="1226" y="320"/>
                    </a:cubicBezTo>
                    <a:cubicBezTo>
                      <a:pt x="1221" y="320"/>
                      <a:pt x="1220" y="316"/>
                      <a:pt x="1216" y="317"/>
                    </a:cubicBezTo>
                    <a:cubicBezTo>
                      <a:pt x="1219" y="318"/>
                      <a:pt x="1218" y="319"/>
                      <a:pt x="1220" y="320"/>
                    </a:cubicBezTo>
                    <a:cubicBezTo>
                      <a:pt x="1225" y="321"/>
                      <a:pt x="1231" y="321"/>
                      <a:pt x="1237" y="323"/>
                    </a:cubicBezTo>
                    <a:cubicBezTo>
                      <a:pt x="1240" y="323"/>
                      <a:pt x="1243" y="324"/>
                      <a:pt x="1245" y="324"/>
                    </a:cubicBezTo>
                    <a:cubicBezTo>
                      <a:pt x="1248" y="325"/>
                      <a:pt x="1251" y="326"/>
                      <a:pt x="1254" y="327"/>
                    </a:cubicBezTo>
                    <a:cubicBezTo>
                      <a:pt x="1265" y="330"/>
                      <a:pt x="1275" y="333"/>
                      <a:pt x="1282" y="336"/>
                    </a:cubicBezTo>
                    <a:cubicBezTo>
                      <a:pt x="1287" y="337"/>
                      <a:pt x="1289" y="337"/>
                      <a:pt x="1292" y="337"/>
                    </a:cubicBezTo>
                    <a:cubicBezTo>
                      <a:pt x="1297" y="339"/>
                      <a:pt x="1301" y="343"/>
                      <a:pt x="1311" y="346"/>
                    </a:cubicBezTo>
                    <a:cubicBezTo>
                      <a:pt x="1309" y="346"/>
                      <a:pt x="1314" y="347"/>
                      <a:pt x="1319" y="349"/>
                    </a:cubicBezTo>
                    <a:cubicBezTo>
                      <a:pt x="1320" y="349"/>
                      <a:pt x="1340" y="356"/>
                      <a:pt x="1343" y="360"/>
                    </a:cubicBezTo>
                    <a:cubicBezTo>
                      <a:pt x="1344" y="362"/>
                      <a:pt x="1329" y="355"/>
                      <a:pt x="1334" y="358"/>
                    </a:cubicBezTo>
                    <a:cubicBezTo>
                      <a:pt x="1340" y="360"/>
                      <a:pt x="1343" y="361"/>
                      <a:pt x="1348" y="364"/>
                    </a:cubicBezTo>
                    <a:cubicBezTo>
                      <a:pt x="1348" y="362"/>
                      <a:pt x="1351" y="362"/>
                      <a:pt x="1353" y="364"/>
                    </a:cubicBezTo>
                    <a:cubicBezTo>
                      <a:pt x="1356" y="365"/>
                      <a:pt x="1360" y="367"/>
                      <a:pt x="1361" y="368"/>
                    </a:cubicBezTo>
                    <a:cubicBezTo>
                      <a:pt x="1358" y="367"/>
                      <a:pt x="1355" y="366"/>
                      <a:pt x="1351" y="365"/>
                    </a:cubicBezTo>
                    <a:cubicBezTo>
                      <a:pt x="1348" y="364"/>
                      <a:pt x="1346" y="363"/>
                      <a:pt x="1344" y="364"/>
                    </a:cubicBezTo>
                    <a:cubicBezTo>
                      <a:pt x="1347" y="365"/>
                      <a:pt x="1350" y="366"/>
                      <a:pt x="1354" y="367"/>
                    </a:cubicBezTo>
                    <a:cubicBezTo>
                      <a:pt x="1357" y="368"/>
                      <a:pt x="1361" y="370"/>
                      <a:pt x="1364" y="371"/>
                    </a:cubicBezTo>
                    <a:cubicBezTo>
                      <a:pt x="1370" y="374"/>
                      <a:pt x="1375" y="377"/>
                      <a:pt x="1373" y="379"/>
                    </a:cubicBezTo>
                    <a:cubicBezTo>
                      <a:pt x="1374" y="378"/>
                      <a:pt x="1377" y="380"/>
                      <a:pt x="1377" y="380"/>
                    </a:cubicBezTo>
                    <a:cubicBezTo>
                      <a:pt x="1369" y="378"/>
                      <a:pt x="1372" y="381"/>
                      <a:pt x="1365" y="379"/>
                    </a:cubicBezTo>
                    <a:cubicBezTo>
                      <a:pt x="1371" y="380"/>
                      <a:pt x="1376" y="383"/>
                      <a:pt x="1382" y="385"/>
                    </a:cubicBezTo>
                    <a:cubicBezTo>
                      <a:pt x="1387" y="387"/>
                      <a:pt x="1392" y="390"/>
                      <a:pt x="1396" y="393"/>
                    </a:cubicBezTo>
                    <a:cubicBezTo>
                      <a:pt x="1401" y="396"/>
                      <a:pt x="1406" y="399"/>
                      <a:pt x="1411" y="401"/>
                    </a:cubicBezTo>
                    <a:cubicBezTo>
                      <a:pt x="1413" y="402"/>
                      <a:pt x="1416" y="403"/>
                      <a:pt x="1418" y="404"/>
                    </a:cubicBezTo>
                    <a:cubicBezTo>
                      <a:pt x="1421" y="405"/>
                      <a:pt x="1424" y="406"/>
                      <a:pt x="1426" y="406"/>
                    </a:cubicBezTo>
                    <a:cubicBezTo>
                      <a:pt x="1426" y="407"/>
                      <a:pt x="1424" y="406"/>
                      <a:pt x="1424" y="407"/>
                    </a:cubicBezTo>
                    <a:cubicBezTo>
                      <a:pt x="1429" y="410"/>
                      <a:pt x="1429" y="409"/>
                      <a:pt x="1436" y="413"/>
                    </a:cubicBezTo>
                    <a:cubicBezTo>
                      <a:pt x="1435" y="414"/>
                      <a:pt x="1437" y="415"/>
                      <a:pt x="1436" y="416"/>
                    </a:cubicBezTo>
                    <a:cubicBezTo>
                      <a:pt x="1441" y="418"/>
                      <a:pt x="1446" y="421"/>
                      <a:pt x="1449" y="422"/>
                    </a:cubicBezTo>
                    <a:cubicBezTo>
                      <a:pt x="1441" y="418"/>
                      <a:pt x="1438" y="415"/>
                      <a:pt x="1438" y="413"/>
                    </a:cubicBezTo>
                    <a:cubicBezTo>
                      <a:pt x="1444" y="416"/>
                      <a:pt x="1448" y="418"/>
                      <a:pt x="1452" y="421"/>
                    </a:cubicBezTo>
                    <a:cubicBezTo>
                      <a:pt x="1456" y="423"/>
                      <a:pt x="1460" y="426"/>
                      <a:pt x="1464" y="430"/>
                    </a:cubicBezTo>
                    <a:cubicBezTo>
                      <a:pt x="1458" y="425"/>
                      <a:pt x="1458" y="428"/>
                      <a:pt x="1452" y="423"/>
                    </a:cubicBezTo>
                    <a:cubicBezTo>
                      <a:pt x="1453" y="426"/>
                      <a:pt x="1451" y="427"/>
                      <a:pt x="1457" y="430"/>
                    </a:cubicBezTo>
                    <a:cubicBezTo>
                      <a:pt x="1458" y="430"/>
                      <a:pt x="1457" y="428"/>
                      <a:pt x="1460" y="430"/>
                    </a:cubicBezTo>
                    <a:cubicBezTo>
                      <a:pt x="1458" y="430"/>
                      <a:pt x="1463" y="434"/>
                      <a:pt x="1469" y="439"/>
                    </a:cubicBezTo>
                    <a:cubicBezTo>
                      <a:pt x="1472" y="441"/>
                      <a:pt x="1475" y="443"/>
                      <a:pt x="1478" y="446"/>
                    </a:cubicBezTo>
                    <a:cubicBezTo>
                      <a:pt x="1482" y="448"/>
                      <a:pt x="1484" y="450"/>
                      <a:pt x="1487" y="452"/>
                    </a:cubicBezTo>
                    <a:cubicBezTo>
                      <a:pt x="1489" y="451"/>
                      <a:pt x="1484" y="448"/>
                      <a:pt x="1485" y="447"/>
                    </a:cubicBezTo>
                    <a:cubicBezTo>
                      <a:pt x="1487" y="449"/>
                      <a:pt x="1490" y="451"/>
                      <a:pt x="1494" y="454"/>
                    </a:cubicBezTo>
                    <a:cubicBezTo>
                      <a:pt x="1490" y="453"/>
                      <a:pt x="1491" y="453"/>
                      <a:pt x="1491" y="455"/>
                    </a:cubicBezTo>
                    <a:cubicBezTo>
                      <a:pt x="1496" y="459"/>
                      <a:pt x="1494" y="456"/>
                      <a:pt x="1498" y="459"/>
                    </a:cubicBezTo>
                    <a:cubicBezTo>
                      <a:pt x="1497" y="460"/>
                      <a:pt x="1506" y="465"/>
                      <a:pt x="1506" y="468"/>
                    </a:cubicBezTo>
                    <a:cubicBezTo>
                      <a:pt x="1514" y="471"/>
                      <a:pt x="1514" y="474"/>
                      <a:pt x="1513" y="474"/>
                    </a:cubicBezTo>
                    <a:cubicBezTo>
                      <a:pt x="1519" y="478"/>
                      <a:pt x="1521" y="480"/>
                      <a:pt x="1526" y="482"/>
                    </a:cubicBezTo>
                    <a:cubicBezTo>
                      <a:pt x="1528" y="485"/>
                      <a:pt x="1526" y="482"/>
                      <a:pt x="1525" y="483"/>
                    </a:cubicBezTo>
                    <a:cubicBezTo>
                      <a:pt x="1532" y="488"/>
                      <a:pt x="1531" y="488"/>
                      <a:pt x="1535" y="492"/>
                    </a:cubicBezTo>
                    <a:cubicBezTo>
                      <a:pt x="1538" y="493"/>
                      <a:pt x="1540" y="494"/>
                      <a:pt x="1542" y="495"/>
                    </a:cubicBezTo>
                    <a:cubicBezTo>
                      <a:pt x="1544" y="499"/>
                      <a:pt x="1548" y="501"/>
                      <a:pt x="1543" y="498"/>
                    </a:cubicBezTo>
                    <a:cubicBezTo>
                      <a:pt x="1550" y="505"/>
                      <a:pt x="1556" y="509"/>
                      <a:pt x="1561" y="512"/>
                    </a:cubicBezTo>
                    <a:cubicBezTo>
                      <a:pt x="1564" y="513"/>
                      <a:pt x="1566" y="514"/>
                      <a:pt x="1568" y="516"/>
                    </a:cubicBezTo>
                    <a:cubicBezTo>
                      <a:pt x="1570" y="517"/>
                      <a:pt x="1572" y="519"/>
                      <a:pt x="1574" y="521"/>
                    </a:cubicBezTo>
                    <a:cubicBezTo>
                      <a:pt x="1577" y="518"/>
                      <a:pt x="1582" y="526"/>
                      <a:pt x="1587" y="532"/>
                    </a:cubicBezTo>
                    <a:cubicBezTo>
                      <a:pt x="1589" y="533"/>
                      <a:pt x="1584" y="527"/>
                      <a:pt x="1588" y="530"/>
                    </a:cubicBezTo>
                    <a:cubicBezTo>
                      <a:pt x="1591" y="535"/>
                      <a:pt x="1595" y="538"/>
                      <a:pt x="1600" y="543"/>
                    </a:cubicBezTo>
                    <a:cubicBezTo>
                      <a:pt x="1600" y="545"/>
                      <a:pt x="1597" y="542"/>
                      <a:pt x="1596" y="542"/>
                    </a:cubicBezTo>
                    <a:cubicBezTo>
                      <a:pt x="1599" y="544"/>
                      <a:pt x="1603" y="550"/>
                      <a:pt x="1604" y="550"/>
                    </a:cubicBezTo>
                    <a:cubicBezTo>
                      <a:pt x="1602" y="548"/>
                      <a:pt x="1601" y="546"/>
                      <a:pt x="1601" y="545"/>
                    </a:cubicBezTo>
                    <a:cubicBezTo>
                      <a:pt x="1604" y="548"/>
                      <a:pt x="1606" y="548"/>
                      <a:pt x="1609" y="553"/>
                    </a:cubicBezTo>
                    <a:cubicBezTo>
                      <a:pt x="1608" y="554"/>
                      <a:pt x="1608" y="554"/>
                      <a:pt x="1608" y="554"/>
                    </a:cubicBezTo>
                    <a:cubicBezTo>
                      <a:pt x="1611" y="556"/>
                      <a:pt x="1615" y="559"/>
                      <a:pt x="1618" y="562"/>
                    </a:cubicBezTo>
                    <a:cubicBezTo>
                      <a:pt x="1620" y="564"/>
                      <a:pt x="1621" y="566"/>
                      <a:pt x="1623" y="567"/>
                    </a:cubicBezTo>
                    <a:cubicBezTo>
                      <a:pt x="1624" y="569"/>
                      <a:pt x="1626" y="571"/>
                      <a:pt x="1627" y="572"/>
                    </a:cubicBezTo>
                    <a:cubicBezTo>
                      <a:pt x="1633" y="579"/>
                      <a:pt x="1637" y="584"/>
                      <a:pt x="1641" y="586"/>
                    </a:cubicBezTo>
                    <a:cubicBezTo>
                      <a:pt x="1645" y="591"/>
                      <a:pt x="1642" y="590"/>
                      <a:pt x="1644" y="593"/>
                    </a:cubicBezTo>
                    <a:cubicBezTo>
                      <a:pt x="1645" y="593"/>
                      <a:pt x="1645" y="592"/>
                      <a:pt x="1644" y="591"/>
                    </a:cubicBezTo>
                    <a:cubicBezTo>
                      <a:pt x="1645" y="591"/>
                      <a:pt x="1647" y="593"/>
                      <a:pt x="1648" y="595"/>
                    </a:cubicBezTo>
                    <a:cubicBezTo>
                      <a:pt x="1650" y="598"/>
                      <a:pt x="1651" y="600"/>
                      <a:pt x="1653" y="602"/>
                    </a:cubicBezTo>
                    <a:cubicBezTo>
                      <a:pt x="1655" y="606"/>
                      <a:pt x="1657" y="608"/>
                      <a:pt x="1654" y="603"/>
                    </a:cubicBezTo>
                    <a:cubicBezTo>
                      <a:pt x="1659" y="610"/>
                      <a:pt x="1659" y="614"/>
                      <a:pt x="1664" y="617"/>
                    </a:cubicBezTo>
                    <a:cubicBezTo>
                      <a:pt x="1661" y="614"/>
                      <a:pt x="1662" y="613"/>
                      <a:pt x="1665" y="616"/>
                    </a:cubicBezTo>
                    <a:cubicBezTo>
                      <a:pt x="1663" y="614"/>
                      <a:pt x="1663" y="616"/>
                      <a:pt x="1666" y="620"/>
                    </a:cubicBezTo>
                    <a:cubicBezTo>
                      <a:pt x="1668" y="621"/>
                      <a:pt x="1671" y="624"/>
                      <a:pt x="1673" y="627"/>
                    </a:cubicBezTo>
                    <a:cubicBezTo>
                      <a:pt x="1669" y="624"/>
                      <a:pt x="1677" y="635"/>
                      <a:pt x="1679" y="637"/>
                    </a:cubicBezTo>
                    <a:cubicBezTo>
                      <a:pt x="1679" y="635"/>
                      <a:pt x="1677" y="634"/>
                      <a:pt x="1678" y="633"/>
                    </a:cubicBezTo>
                    <a:cubicBezTo>
                      <a:pt x="1680" y="636"/>
                      <a:pt x="1687" y="644"/>
                      <a:pt x="1687" y="647"/>
                    </a:cubicBezTo>
                    <a:cubicBezTo>
                      <a:pt x="1686" y="647"/>
                      <a:pt x="1683" y="641"/>
                      <a:pt x="1682" y="642"/>
                    </a:cubicBezTo>
                    <a:cubicBezTo>
                      <a:pt x="1685" y="648"/>
                      <a:pt x="1688" y="648"/>
                      <a:pt x="1692" y="654"/>
                    </a:cubicBezTo>
                    <a:cubicBezTo>
                      <a:pt x="1691" y="658"/>
                      <a:pt x="1704" y="669"/>
                      <a:pt x="1702" y="672"/>
                    </a:cubicBezTo>
                    <a:cubicBezTo>
                      <a:pt x="1699" y="665"/>
                      <a:pt x="1694" y="661"/>
                      <a:pt x="1690" y="657"/>
                    </a:cubicBezTo>
                    <a:cubicBezTo>
                      <a:pt x="1687" y="653"/>
                      <a:pt x="1683" y="649"/>
                      <a:pt x="1682" y="644"/>
                    </a:cubicBezTo>
                    <a:cubicBezTo>
                      <a:pt x="1680" y="646"/>
                      <a:pt x="1678" y="639"/>
                      <a:pt x="1672" y="633"/>
                    </a:cubicBezTo>
                    <a:cubicBezTo>
                      <a:pt x="1672" y="636"/>
                      <a:pt x="1669" y="631"/>
                      <a:pt x="1668" y="631"/>
                    </a:cubicBezTo>
                    <a:cubicBezTo>
                      <a:pt x="1673" y="638"/>
                      <a:pt x="1672" y="635"/>
                      <a:pt x="1673" y="637"/>
                    </a:cubicBezTo>
                    <a:cubicBezTo>
                      <a:pt x="1674" y="638"/>
                      <a:pt x="1677" y="642"/>
                      <a:pt x="1675" y="642"/>
                    </a:cubicBezTo>
                    <a:cubicBezTo>
                      <a:pt x="1674" y="640"/>
                      <a:pt x="1672" y="638"/>
                      <a:pt x="1672" y="638"/>
                    </a:cubicBezTo>
                    <a:cubicBezTo>
                      <a:pt x="1676" y="644"/>
                      <a:pt x="1678" y="648"/>
                      <a:pt x="1678" y="650"/>
                    </a:cubicBezTo>
                    <a:cubicBezTo>
                      <a:pt x="1681" y="654"/>
                      <a:pt x="1684" y="657"/>
                      <a:pt x="1687" y="662"/>
                    </a:cubicBezTo>
                    <a:cubicBezTo>
                      <a:pt x="1690" y="667"/>
                      <a:pt x="1693" y="673"/>
                      <a:pt x="1699" y="681"/>
                    </a:cubicBezTo>
                    <a:cubicBezTo>
                      <a:pt x="1702" y="684"/>
                      <a:pt x="1699" y="678"/>
                      <a:pt x="1703" y="683"/>
                    </a:cubicBezTo>
                    <a:cubicBezTo>
                      <a:pt x="1704" y="686"/>
                      <a:pt x="1706" y="689"/>
                      <a:pt x="1707" y="691"/>
                    </a:cubicBezTo>
                    <a:cubicBezTo>
                      <a:pt x="1709" y="694"/>
                      <a:pt x="1710" y="697"/>
                      <a:pt x="1712" y="699"/>
                    </a:cubicBezTo>
                    <a:cubicBezTo>
                      <a:pt x="1714" y="704"/>
                      <a:pt x="1718" y="709"/>
                      <a:pt x="1721" y="714"/>
                    </a:cubicBezTo>
                    <a:cubicBezTo>
                      <a:pt x="1727" y="723"/>
                      <a:pt x="1732" y="732"/>
                      <a:pt x="1736" y="741"/>
                    </a:cubicBezTo>
                    <a:cubicBezTo>
                      <a:pt x="1739" y="744"/>
                      <a:pt x="1737" y="737"/>
                      <a:pt x="1741" y="745"/>
                    </a:cubicBezTo>
                    <a:cubicBezTo>
                      <a:pt x="1743" y="749"/>
                      <a:pt x="1741" y="749"/>
                      <a:pt x="1739" y="748"/>
                    </a:cubicBezTo>
                    <a:cubicBezTo>
                      <a:pt x="1742" y="752"/>
                      <a:pt x="1744" y="755"/>
                      <a:pt x="1745" y="759"/>
                    </a:cubicBezTo>
                    <a:cubicBezTo>
                      <a:pt x="1747" y="762"/>
                      <a:pt x="1748" y="766"/>
                      <a:pt x="1749" y="769"/>
                    </a:cubicBezTo>
                    <a:cubicBezTo>
                      <a:pt x="1752" y="776"/>
                      <a:pt x="1754" y="783"/>
                      <a:pt x="1758" y="792"/>
                    </a:cubicBezTo>
                    <a:cubicBezTo>
                      <a:pt x="1762" y="794"/>
                      <a:pt x="1765" y="802"/>
                      <a:pt x="1768" y="811"/>
                    </a:cubicBezTo>
                    <a:cubicBezTo>
                      <a:pt x="1771" y="819"/>
                      <a:pt x="1775" y="828"/>
                      <a:pt x="1778" y="833"/>
                    </a:cubicBezTo>
                    <a:cubicBezTo>
                      <a:pt x="1776" y="829"/>
                      <a:pt x="1774" y="824"/>
                      <a:pt x="1773" y="820"/>
                    </a:cubicBezTo>
                    <a:cubicBezTo>
                      <a:pt x="1771" y="816"/>
                      <a:pt x="1770" y="812"/>
                      <a:pt x="1770" y="809"/>
                    </a:cubicBezTo>
                    <a:cubicBezTo>
                      <a:pt x="1772" y="812"/>
                      <a:pt x="1776" y="819"/>
                      <a:pt x="1778" y="825"/>
                    </a:cubicBezTo>
                    <a:cubicBezTo>
                      <a:pt x="1780" y="831"/>
                      <a:pt x="1781" y="836"/>
                      <a:pt x="1778" y="835"/>
                    </a:cubicBezTo>
                    <a:cubicBezTo>
                      <a:pt x="1783" y="844"/>
                      <a:pt x="1782" y="854"/>
                      <a:pt x="1786" y="856"/>
                    </a:cubicBezTo>
                    <a:cubicBezTo>
                      <a:pt x="1784" y="860"/>
                      <a:pt x="1790" y="880"/>
                      <a:pt x="1794" y="892"/>
                    </a:cubicBezTo>
                    <a:cubicBezTo>
                      <a:pt x="1794" y="890"/>
                      <a:pt x="1794" y="895"/>
                      <a:pt x="1796" y="900"/>
                    </a:cubicBezTo>
                    <a:cubicBezTo>
                      <a:pt x="1799" y="912"/>
                      <a:pt x="1801" y="926"/>
                      <a:pt x="1804" y="939"/>
                    </a:cubicBezTo>
                    <a:cubicBezTo>
                      <a:pt x="1807" y="953"/>
                      <a:pt x="1809" y="967"/>
                      <a:pt x="1813" y="978"/>
                    </a:cubicBezTo>
                    <a:cubicBezTo>
                      <a:pt x="1812" y="979"/>
                      <a:pt x="1811" y="978"/>
                      <a:pt x="1812" y="982"/>
                    </a:cubicBezTo>
                    <a:cubicBezTo>
                      <a:pt x="1813" y="982"/>
                      <a:pt x="1814" y="982"/>
                      <a:pt x="1815" y="988"/>
                    </a:cubicBezTo>
                    <a:cubicBezTo>
                      <a:pt x="1814" y="989"/>
                      <a:pt x="1813" y="982"/>
                      <a:pt x="1813" y="990"/>
                    </a:cubicBezTo>
                    <a:cubicBezTo>
                      <a:pt x="1815" y="991"/>
                      <a:pt x="1816" y="996"/>
                      <a:pt x="1815" y="999"/>
                    </a:cubicBezTo>
                    <a:cubicBezTo>
                      <a:pt x="1816" y="1003"/>
                      <a:pt x="1816" y="997"/>
                      <a:pt x="1817" y="1001"/>
                    </a:cubicBezTo>
                    <a:cubicBezTo>
                      <a:pt x="1817" y="1004"/>
                      <a:pt x="1817" y="1007"/>
                      <a:pt x="1817" y="1009"/>
                    </a:cubicBezTo>
                    <a:cubicBezTo>
                      <a:pt x="1816" y="1009"/>
                      <a:pt x="1816" y="1004"/>
                      <a:pt x="1815" y="1005"/>
                    </a:cubicBezTo>
                    <a:cubicBezTo>
                      <a:pt x="1816" y="1012"/>
                      <a:pt x="1816" y="1014"/>
                      <a:pt x="1818" y="1022"/>
                    </a:cubicBezTo>
                    <a:cubicBezTo>
                      <a:pt x="1820" y="1022"/>
                      <a:pt x="1817" y="1016"/>
                      <a:pt x="1819" y="1014"/>
                    </a:cubicBezTo>
                    <a:cubicBezTo>
                      <a:pt x="1821" y="1019"/>
                      <a:pt x="1822" y="1024"/>
                      <a:pt x="1823" y="1030"/>
                    </a:cubicBezTo>
                    <a:cubicBezTo>
                      <a:pt x="1824" y="1035"/>
                      <a:pt x="1824" y="1041"/>
                      <a:pt x="1825" y="1046"/>
                    </a:cubicBezTo>
                    <a:cubicBezTo>
                      <a:pt x="1826" y="1052"/>
                      <a:pt x="1827" y="1057"/>
                      <a:pt x="1827" y="1063"/>
                    </a:cubicBezTo>
                    <a:cubicBezTo>
                      <a:pt x="1827" y="1069"/>
                      <a:pt x="1827" y="1075"/>
                      <a:pt x="1827" y="1081"/>
                    </a:cubicBezTo>
                    <a:cubicBezTo>
                      <a:pt x="1828" y="1098"/>
                      <a:pt x="1828" y="1098"/>
                      <a:pt x="1828" y="1098"/>
                    </a:cubicBezTo>
                    <a:cubicBezTo>
                      <a:pt x="1828" y="1104"/>
                      <a:pt x="1827" y="1110"/>
                      <a:pt x="1827" y="1115"/>
                    </a:cubicBezTo>
                    <a:cubicBezTo>
                      <a:pt x="1827" y="1121"/>
                      <a:pt x="1827" y="1127"/>
                      <a:pt x="1827" y="1132"/>
                    </a:cubicBezTo>
                    <a:cubicBezTo>
                      <a:pt x="1827" y="1135"/>
                      <a:pt x="1826" y="1138"/>
                      <a:pt x="1826" y="1141"/>
                    </a:cubicBezTo>
                    <a:cubicBezTo>
                      <a:pt x="1826" y="1144"/>
                      <a:pt x="1826" y="1146"/>
                      <a:pt x="1826" y="1149"/>
                    </a:cubicBezTo>
                    <a:cubicBezTo>
                      <a:pt x="1824" y="1151"/>
                      <a:pt x="1826" y="1137"/>
                      <a:pt x="1825" y="1143"/>
                    </a:cubicBezTo>
                    <a:cubicBezTo>
                      <a:pt x="1824" y="1162"/>
                      <a:pt x="1826" y="1166"/>
                      <a:pt x="1822" y="1180"/>
                    </a:cubicBezTo>
                    <a:cubicBezTo>
                      <a:pt x="1820" y="1187"/>
                      <a:pt x="1822" y="1187"/>
                      <a:pt x="1823" y="1192"/>
                    </a:cubicBezTo>
                    <a:cubicBezTo>
                      <a:pt x="1821" y="1195"/>
                      <a:pt x="1821" y="1202"/>
                      <a:pt x="1820" y="1209"/>
                    </a:cubicBezTo>
                    <a:cubicBezTo>
                      <a:pt x="1820" y="1212"/>
                      <a:pt x="1820" y="1215"/>
                      <a:pt x="1819" y="1218"/>
                    </a:cubicBezTo>
                    <a:cubicBezTo>
                      <a:pt x="1818" y="1221"/>
                      <a:pt x="1817" y="1224"/>
                      <a:pt x="1816" y="1226"/>
                    </a:cubicBezTo>
                    <a:cubicBezTo>
                      <a:pt x="1818" y="1227"/>
                      <a:pt x="1814" y="1235"/>
                      <a:pt x="1815" y="1239"/>
                    </a:cubicBezTo>
                    <a:cubicBezTo>
                      <a:pt x="1813" y="1239"/>
                      <a:pt x="1813" y="1243"/>
                      <a:pt x="1813" y="1245"/>
                    </a:cubicBezTo>
                    <a:cubicBezTo>
                      <a:pt x="1810" y="1245"/>
                      <a:pt x="1810" y="1256"/>
                      <a:pt x="1808" y="1258"/>
                    </a:cubicBezTo>
                    <a:cubicBezTo>
                      <a:pt x="1809" y="1261"/>
                      <a:pt x="1807" y="1267"/>
                      <a:pt x="1804" y="1273"/>
                    </a:cubicBezTo>
                    <a:cubicBezTo>
                      <a:pt x="1804" y="1277"/>
                      <a:pt x="1806" y="1271"/>
                      <a:pt x="1806" y="1275"/>
                    </a:cubicBezTo>
                    <a:cubicBezTo>
                      <a:pt x="1804" y="1280"/>
                      <a:pt x="1803" y="1286"/>
                      <a:pt x="1801" y="1291"/>
                    </a:cubicBezTo>
                    <a:cubicBezTo>
                      <a:pt x="1800" y="1296"/>
                      <a:pt x="1798" y="1301"/>
                      <a:pt x="1796" y="1303"/>
                    </a:cubicBezTo>
                    <a:cubicBezTo>
                      <a:pt x="1796" y="1306"/>
                      <a:pt x="1794" y="1313"/>
                      <a:pt x="1792" y="1321"/>
                    </a:cubicBezTo>
                    <a:cubicBezTo>
                      <a:pt x="1791" y="1325"/>
                      <a:pt x="1789" y="1328"/>
                      <a:pt x="1788" y="1331"/>
                    </a:cubicBezTo>
                    <a:cubicBezTo>
                      <a:pt x="1787" y="1334"/>
                      <a:pt x="1785" y="1337"/>
                      <a:pt x="1784" y="1338"/>
                    </a:cubicBezTo>
                    <a:cubicBezTo>
                      <a:pt x="1787" y="1340"/>
                      <a:pt x="1779" y="1361"/>
                      <a:pt x="1777" y="1360"/>
                    </a:cubicBezTo>
                    <a:cubicBezTo>
                      <a:pt x="1776" y="1367"/>
                      <a:pt x="1774" y="1375"/>
                      <a:pt x="1772" y="1383"/>
                    </a:cubicBezTo>
                    <a:cubicBezTo>
                      <a:pt x="1772" y="1382"/>
                      <a:pt x="1772" y="1380"/>
                      <a:pt x="1772" y="1379"/>
                    </a:cubicBezTo>
                    <a:cubicBezTo>
                      <a:pt x="1768" y="1387"/>
                      <a:pt x="1765" y="1395"/>
                      <a:pt x="1762" y="1403"/>
                    </a:cubicBezTo>
                    <a:cubicBezTo>
                      <a:pt x="1758" y="1410"/>
                      <a:pt x="1755" y="1418"/>
                      <a:pt x="1751" y="1426"/>
                    </a:cubicBezTo>
                    <a:cubicBezTo>
                      <a:pt x="1750" y="1430"/>
                      <a:pt x="1748" y="1434"/>
                      <a:pt x="1746" y="1438"/>
                    </a:cubicBezTo>
                    <a:cubicBezTo>
                      <a:pt x="1744" y="1442"/>
                      <a:pt x="1742" y="1446"/>
                      <a:pt x="1739" y="1450"/>
                    </a:cubicBezTo>
                    <a:cubicBezTo>
                      <a:pt x="1737" y="1454"/>
                      <a:pt x="1735" y="1458"/>
                      <a:pt x="1732" y="1463"/>
                    </a:cubicBezTo>
                    <a:cubicBezTo>
                      <a:pt x="1729" y="1467"/>
                      <a:pt x="1727" y="1472"/>
                      <a:pt x="1724" y="1477"/>
                    </a:cubicBezTo>
                    <a:cubicBezTo>
                      <a:pt x="1724" y="1477"/>
                      <a:pt x="1724" y="1478"/>
                      <a:pt x="1723" y="1481"/>
                    </a:cubicBezTo>
                    <a:cubicBezTo>
                      <a:pt x="1718" y="1485"/>
                      <a:pt x="1713" y="1495"/>
                      <a:pt x="1708" y="1504"/>
                    </a:cubicBezTo>
                    <a:cubicBezTo>
                      <a:pt x="1703" y="1512"/>
                      <a:pt x="1699" y="1519"/>
                      <a:pt x="1696" y="1517"/>
                    </a:cubicBezTo>
                    <a:cubicBezTo>
                      <a:pt x="1691" y="1525"/>
                      <a:pt x="1697" y="1519"/>
                      <a:pt x="1694" y="1525"/>
                    </a:cubicBezTo>
                    <a:cubicBezTo>
                      <a:pt x="1691" y="1529"/>
                      <a:pt x="1688" y="1534"/>
                      <a:pt x="1685" y="1538"/>
                    </a:cubicBezTo>
                    <a:cubicBezTo>
                      <a:pt x="1682" y="1542"/>
                      <a:pt x="1680" y="1545"/>
                      <a:pt x="1677" y="1549"/>
                    </a:cubicBezTo>
                    <a:cubicBezTo>
                      <a:pt x="1672" y="1556"/>
                      <a:pt x="1668" y="1561"/>
                      <a:pt x="1664" y="1566"/>
                    </a:cubicBezTo>
                    <a:cubicBezTo>
                      <a:pt x="1657" y="1576"/>
                      <a:pt x="1653" y="1580"/>
                      <a:pt x="1644" y="1593"/>
                    </a:cubicBezTo>
                    <a:cubicBezTo>
                      <a:pt x="1643" y="1592"/>
                      <a:pt x="1647" y="1588"/>
                      <a:pt x="1647" y="1587"/>
                    </a:cubicBezTo>
                    <a:cubicBezTo>
                      <a:pt x="1644" y="1591"/>
                      <a:pt x="1641" y="1594"/>
                      <a:pt x="1639" y="1597"/>
                    </a:cubicBezTo>
                    <a:cubicBezTo>
                      <a:pt x="1636" y="1600"/>
                      <a:pt x="1634" y="1603"/>
                      <a:pt x="1632" y="1605"/>
                    </a:cubicBezTo>
                    <a:cubicBezTo>
                      <a:pt x="1628" y="1610"/>
                      <a:pt x="1623" y="1614"/>
                      <a:pt x="1617" y="1619"/>
                    </a:cubicBezTo>
                    <a:cubicBezTo>
                      <a:pt x="1620" y="1620"/>
                      <a:pt x="1612" y="1628"/>
                      <a:pt x="1612" y="1630"/>
                    </a:cubicBezTo>
                    <a:cubicBezTo>
                      <a:pt x="1616" y="1626"/>
                      <a:pt x="1620" y="1622"/>
                      <a:pt x="1624" y="1618"/>
                    </a:cubicBezTo>
                    <a:cubicBezTo>
                      <a:pt x="1628" y="1614"/>
                      <a:pt x="1632" y="1611"/>
                      <a:pt x="1635" y="1610"/>
                    </a:cubicBezTo>
                    <a:cubicBezTo>
                      <a:pt x="1630" y="1617"/>
                      <a:pt x="1625" y="1618"/>
                      <a:pt x="1624" y="1621"/>
                    </a:cubicBezTo>
                    <a:cubicBezTo>
                      <a:pt x="1631" y="1615"/>
                      <a:pt x="1637" y="1610"/>
                      <a:pt x="1642" y="1603"/>
                    </a:cubicBezTo>
                    <a:cubicBezTo>
                      <a:pt x="1647" y="1597"/>
                      <a:pt x="1651" y="1590"/>
                      <a:pt x="1658" y="1581"/>
                    </a:cubicBezTo>
                    <a:cubicBezTo>
                      <a:pt x="1659" y="1582"/>
                      <a:pt x="1659" y="1583"/>
                      <a:pt x="1659" y="1584"/>
                    </a:cubicBezTo>
                    <a:cubicBezTo>
                      <a:pt x="1664" y="1578"/>
                      <a:pt x="1669" y="1571"/>
                      <a:pt x="1672" y="1565"/>
                    </a:cubicBezTo>
                    <a:cubicBezTo>
                      <a:pt x="1679" y="1557"/>
                      <a:pt x="1685" y="1550"/>
                      <a:pt x="1691" y="1542"/>
                    </a:cubicBezTo>
                    <a:cubicBezTo>
                      <a:pt x="1697" y="1533"/>
                      <a:pt x="1702" y="1525"/>
                      <a:pt x="1707" y="1516"/>
                    </a:cubicBezTo>
                    <a:cubicBezTo>
                      <a:pt x="1713" y="1507"/>
                      <a:pt x="1718" y="1498"/>
                      <a:pt x="1723" y="1490"/>
                    </a:cubicBezTo>
                    <a:cubicBezTo>
                      <a:pt x="1728" y="1482"/>
                      <a:pt x="1734" y="1474"/>
                      <a:pt x="1739" y="1466"/>
                    </a:cubicBezTo>
                    <a:cubicBezTo>
                      <a:pt x="1740" y="1461"/>
                      <a:pt x="1744" y="1453"/>
                      <a:pt x="1748" y="1445"/>
                    </a:cubicBezTo>
                    <a:cubicBezTo>
                      <a:pt x="1750" y="1441"/>
                      <a:pt x="1752" y="1437"/>
                      <a:pt x="1754" y="1433"/>
                    </a:cubicBezTo>
                    <a:cubicBezTo>
                      <a:pt x="1755" y="1428"/>
                      <a:pt x="1757" y="1424"/>
                      <a:pt x="1759" y="1420"/>
                    </a:cubicBezTo>
                    <a:cubicBezTo>
                      <a:pt x="1760" y="1424"/>
                      <a:pt x="1750" y="1441"/>
                      <a:pt x="1751" y="1444"/>
                    </a:cubicBezTo>
                    <a:cubicBezTo>
                      <a:pt x="1754" y="1440"/>
                      <a:pt x="1758" y="1429"/>
                      <a:pt x="1763" y="1419"/>
                    </a:cubicBezTo>
                    <a:cubicBezTo>
                      <a:pt x="1767" y="1410"/>
                      <a:pt x="1771" y="1403"/>
                      <a:pt x="1772" y="1406"/>
                    </a:cubicBezTo>
                    <a:cubicBezTo>
                      <a:pt x="1771" y="1405"/>
                      <a:pt x="1769" y="1406"/>
                      <a:pt x="1770" y="1401"/>
                    </a:cubicBezTo>
                    <a:cubicBezTo>
                      <a:pt x="1772" y="1396"/>
                      <a:pt x="1773" y="1398"/>
                      <a:pt x="1774" y="1394"/>
                    </a:cubicBezTo>
                    <a:cubicBezTo>
                      <a:pt x="1774" y="1392"/>
                      <a:pt x="1777" y="1384"/>
                      <a:pt x="1781" y="1374"/>
                    </a:cubicBezTo>
                    <a:cubicBezTo>
                      <a:pt x="1783" y="1370"/>
                      <a:pt x="1785" y="1365"/>
                      <a:pt x="1786" y="1361"/>
                    </a:cubicBezTo>
                    <a:cubicBezTo>
                      <a:pt x="1788" y="1356"/>
                      <a:pt x="1790" y="1352"/>
                      <a:pt x="1791" y="1350"/>
                    </a:cubicBezTo>
                    <a:cubicBezTo>
                      <a:pt x="1790" y="1351"/>
                      <a:pt x="1789" y="1352"/>
                      <a:pt x="1789" y="1351"/>
                    </a:cubicBezTo>
                    <a:cubicBezTo>
                      <a:pt x="1791" y="1348"/>
                      <a:pt x="1793" y="1335"/>
                      <a:pt x="1797" y="1329"/>
                    </a:cubicBezTo>
                    <a:cubicBezTo>
                      <a:pt x="1795" y="1334"/>
                      <a:pt x="1795" y="1336"/>
                      <a:pt x="1795" y="1337"/>
                    </a:cubicBezTo>
                    <a:cubicBezTo>
                      <a:pt x="1800" y="1330"/>
                      <a:pt x="1795" y="1330"/>
                      <a:pt x="1799" y="1322"/>
                    </a:cubicBezTo>
                    <a:cubicBezTo>
                      <a:pt x="1800" y="1321"/>
                      <a:pt x="1798" y="1327"/>
                      <a:pt x="1798" y="1328"/>
                    </a:cubicBezTo>
                    <a:cubicBezTo>
                      <a:pt x="1801" y="1320"/>
                      <a:pt x="1804" y="1309"/>
                      <a:pt x="1807" y="1298"/>
                    </a:cubicBezTo>
                    <a:cubicBezTo>
                      <a:pt x="1810" y="1287"/>
                      <a:pt x="1813" y="1276"/>
                      <a:pt x="1814" y="1269"/>
                    </a:cubicBezTo>
                    <a:cubicBezTo>
                      <a:pt x="1813" y="1266"/>
                      <a:pt x="1812" y="1275"/>
                      <a:pt x="1811" y="1272"/>
                    </a:cubicBezTo>
                    <a:cubicBezTo>
                      <a:pt x="1812" y="1270"/>
                      <a:pt x="1813" y="1263"/>
                      <a:pt x="1814" y="1263"/>
                    </a:cubicBezTo>
                    <a:cubicBezTo>
                      <a:pt x="1815" y="1264"/>
                      <a:pt x="1814" y="1266"/>
                      <a:pt x="1815" y="1267"/>
                    </a:cubicBezTo>
                    <a:cubicBezTo>
                      <a:pt x="1816" y="1263"/>
                      <a:pt x="1817" y="1260"/>
                      <a:pt x="1818" y="1256"/>
                    </a:cubicBezTo>
                    <a:cubicBezTo>
                      <a:pt x="1818" y="1253"/>
                      <a:pt x="1819" y="1249"/>
                      <a:pt x="1820" y="1245"/>
                    </a:cubicBezTo>
                    <a:cubicBezTo>
                      <a:pt x="1821" y="1238"/>
                      <a:pt x="1823" y="1230"/>
                      <a:pt x="1824" y="1223"/>
                    </a:cubicBezTo>
                    <a:cubicBezTo>
                      <a:pt x="1826" y="1215"/>
                      <a:pt x="1826" y="1207"/>
                      <a:pt x="1828" y="1199"/>
                    </a:cubicBezTo>
                    <a:cubicBezTo>
                      <a:pt x="1829" y="1190"/>
                      <a:pt x="1831" y="1182"/>
                      <a:pt x="1832" y="1173"/>
                    </a:cubicBezTo>
                    <a:cubicBezTo>
                      <a:pt x="1833" y="1170"/>
                      <a:pt x="1834" y="1163"/>
                      <a:pt x="1834" y="1155"/>
                    </a:cubicBezTo>
                    <a:cubicBezTo>
                      <a:pt x="1834" y="1148"/>
                      <a:pt x="1835" y="1139"/>
                      <a:pt x="1835" y="1134"/>
                    </a:cubicBezTo>
                    <a:cubicBezTo>
                      <a:pt x="1836" y="1127"/>
                      <a:pt x="1836" y="1117"/>
                      <a:pt x="1836" y="1107"/>
                    </a:cubicBezTo>
                    <a:cubicBezTo>
                      <a:pt x="1836" y="1105"/>
                      <a:pt x="1836" y="1102"/>
                      <a:pt x="1836" y="1100"/>
                    </a:cubicBezTo>
                    <a:cubicBezTo>
                      <a:pt x="1836" y="1097"/>
                      <a:pt x="1836" y="1095"/>
                      <a:pt x="1836" y="1092"/>
                    </a:cubicBezTo>
                    <a:cubicBezTo>
                      <a:pt x="1836" y="1087"/>
                      <a:pt x="1835" y="1082"/>
                      <a:pt x="1835" y="1077"/>
                    </a:cubicBezTo>
                    <a:cubicBezTo>
                      <a:pt x="1835" y="1061"/>
                      <a:pt x="1834" y="1045"/>
                      <a:pt x="1834" y="1030"/>
                    </a:cubicBezTo>
                    <a:cubicBezTo>
                      <a:pt x="1833" y="1026"/>
                      <a:pt x="1833" y="1022"/>
                      <a:pt x="1833" y="1019"/>
                    </a:cubicBezTo>
                    <a:cubicBezTo>
                      <a:pt x="1832" y="1015"/>
                      <a:pt x="1832" y="1011"/>
                      <a:pt x="1831" y="1008"/>
                    </a:cubicBezTo>
                    <a:cubicBezTo>
                      <a:pt x="1830" y="1001"/>
                      <a:pt x="1829" y="994"/>
                      <a:pt x="1828" y="987"/>
                    </a:cubicBezTo>
                    <a:cubicBezTo>
                      <a:pt x="1829" y="987"/>
                      <a:pt x="1830" y="987"/>
                      <a:pt x="1829" y="983"/>
                    </a:cubicBezTo>
                    <a:cubicBezTo>
                      <a:pt x="1828" y="983"/>
                      <a:pt x="1827" y="984"/>
                      <a:pt x="1827" y="982"/>
                    </a:cubicBezTo>
                    <a:cubicBezTo>
                      <a:pt x="1826" y="973"/>
                      <a:pt x="1826" y="966"/>
                      <a:pt x="1827" y="962"/>
                    </a:cubicBezTo>
                    <a:cubicBezTo>
                      <a:pt x="1826" y="960"/>
                      <a:pt x="1824" y="957"/>
                      <a:pt x="1823" y="954"/>
                    </a:cubicBezTo>
                    <a:cubicBezTo>
                      <a:pt x="1824" y="958"/>
                      <a:pt x="1826" y="964"/>
                      <a:pt x="1825" y="966"/>
                    </a:cubicBezTo>
                    <a:cubicBezTo>
                      <a:pt x="1824" y="962"/>
                      <a:pt x="1823" y="963"/>
                      <a:pt x="1822" y="957"/>
                    </a:cubicBezTo>
                    <a:cubicBezTo>
                      <a:pt x="1825" y="948"/>
                      <a:pt x="1823" y="953"/>
                      <a:pt x="1822" y="941"/>
                    </a:cubicBezTo>
                    <a:cubicBezTo>
                      <a:pt x="1823" y="944"/>
                      <a:pt x="1823" y="946"/>
                      <a:pt x="1824" y="946"/>
                    </a:cubicBezTo>
                    <a:cubicBezTo>
                      <a:pt x="1821" y="938"/>
                      <a:pt x="1821" y="924"/>
                      <a:pt x="1817" y="916"/>
                    </a:cubicBezTo>
                    <a:cubicBezTo>
                      <a:pt x="1819" y="926"/>
                      <a:pt x="1820" y="929"/>
                      <a:pt x="1820" y="937"/>
                    </a:cubicBezTo>
                    <a:cubicBezTo>
                      <a:pt x="1818" y="927"/>
                      <a:pt x="1818" y="925"/>
                      <a:pt x="1815" y="916"/>
                    </a:cubicBezTo>
                    <a:cubicBezTo>
                      <a:pt x="1815" y="914"/>
                      <a:pt x="1818" y="922"/>
                      <a:pt x="1817" y="916"/>
                    </a:cubicBezTo>
                    <a:cubicBezTo>
                      <a:pt x="1815" y="912"/>
                      <a:pt x="1815" y="905"/>
                      <a:pt x="1814" y="899"/>
                    </a:cubicBezTo>
                    <a:cubicBezTo>
                      <a:pt x="1813" y="892"/>
                      <a:pt x="1812" y="885"/>
                      <a:pt x="1809" y="879"/>
                    </a:cubicBezTo>
                    <a:cubicBezTo>
                      <a:pt x="1811" y="883"/>
                      <a:pt x="1811" y="890"/>
                      <a:pt x="1810" y="885"/>
                    </a:cubicBezTo>
                    <a:cubicBezTo>
                      <a:pt x="1808" y="881"/>
                      <a:pt x="1809" y="879"/>
                      <a:pt x="1808" y="876"/>
                    </a:cubicBezTo>
                    <a:cubicBezTo>
                      <a:pt x="1806" y="873"/>
                      <a:pt x="1804" y="867"/>
                      <a:pt x="1803" y="862"/>
                    </a:cubicBezTo>
                    <a:cubicBezTo>
                      <a:pt x="1801" y="856"/>
                      <a:pt x="1800" y="851"/>
                      <a:pt x="1797" y="846"/>
                    </a:cubicBezTo>
                    <a:cubicBezTo>
                      <a:pt x="1797" y="841"/>
                      <a:pt x="1797" y="841"/>
                      <a:pt x="1798" y="840"/>
                    </a:cubicBezTo>
                    <a:cubicBezTo>
                      <a:pt x="1795" y="838"/>
                      <a:pt x="1789" y="820"/>
                      <a:pt x="1788" y="817"/>
                    </a:cubicBezTo>
                    <a:cubicBezTo>
                      <a:pt x="1789" y="815"/>
                      <a:pt x="1791" y="825"/>
                      <a:pt x="1792" y="825"/>
                    </a:cubicBezTo>
                    <a:cubicBezTo>
                      <a:pt x="1785" y="807"/>
                      <a:pt x="1781" y="802"/>
                      <a:pt x="1777" y="794"/>
                    </a:cubicBezTo>
                    <a:cubicBezTo>
                      <a:pt x="1775" y="790"/>
                      <a:pt x="1778" y="791"/>
                      <a:pt x="1777" y="788"/>
                    </a:cubicBezTo>
                    <a:cubicBezTo>
                      <a:pt x="1776" y="791"/>
                      <a:pt x="1769" y="778"/>
                      <a:pt x="1765" y="769"/>
                    </a:cubicBezTo>
                    <a:cubicBezTo>
                      <a:pt x="1767" y="769"/>
                      <a:pt x="1768" y="768"/>
                      <a:pt x="1769" y="770"/>
                    </a:cubicBezTo>
                    <a:cubicBezTo>
                      <a:pt x="1769" y="772"/>
                      <a:pt x="1772" y="778"/>
                      <a:pt x="1774" y="780"/>
                    </a:cubicBezTo>
                    <a:cubicBezTo>
                      <a:pt x="1773" y="775"/>
                      <a:pt x="1778" y="785"/>
                      <a:pt x="1779" y="784"/>
                    </a:cubicBezTo>
                    <a:cubicBezTo>
                      <a:pt x="1781" y="788"/>
                      <a:pt x="1780" y="788"/>
                      <a:pt x="1779" y="787"/>
                    </a:cubicBezTo>
                    <a:cubicBezTo>
                      <a:pt x="1782" y="793"/>
                      <a:pt x="1785" y="801"/>
                      <a:pt x="1787" y="808"/>
                    </a:cubicBezTo>
                    <a:cubicBezTo>
                      <a:pt x="1790" y="816"/>
                      <a:pt x="1793" y="824"/>
                      <a:pt x="1796" y="830"/>
                    </a:cubicBezTo>
                    <a:cubicBezTo>
                      <a:pt x="1795" y="830"/>
                      <a:pt x="1794" y="827"/>
                      <a:pt x="1794" y="831"/>
                    </a:cubicBezTo>
                    <a:cubicBezTo>
                      <a:pt x="1795" y="827"/>
                      <a:pt x="1797" y="837"/>
                      <a:pt x="1798" y="836"/>
                    </a:cubicBezTo>
                    <a:cubicBezTo>
                      <a:pt x="1797" y="830"/>
                      <a:pt x="1801" y="839"/>
                      <a:pt x="1802" y="842"/>
                    </a:cubicBezTo>
                    <a:cubicBezTo>
                      <a:pt x="1801" y="841"/>
                      <a:pt x="1801" y="841"/>
                      <a:pt x="1802" y="845"/>
                    </a:cubicBezTo>
                    <a:cubicBezTo>
                      <a:pt x="1806" y="848"/>
                      <a:pt x="1806" y="859"/>
                      <a:pt x="1809" y="863"/>
                    </a:cubicBezTo>
                    <a:cubicBezTo>
                      <a:pt x="1809" y="868"/>
                      <a:pt x="1806" y="860"/>
                      <a:pt x="1808" y="867"/>
                    </a:cubicBezTo>
                    <a:cubicBezTo>
                      <a:pt x="1810" y="867"/>
                      <a:pt x="1810" y="867"/>
                      <a:pt x="1810" y="867"/>
                    </a:cubicBezTo>
                    <a:cubicBezTo>
                      <a:pt x="1812" y="873"/>
                      <a:pt x="1818" y="893"/>
                      <a:pt x="1819" y="899"/>
                    </a:cubicBezTo>
                    <a:cubicBezTo>
                      <a:pt x="1820" y="904"/>
                      <a:pt x="1821" y="893"/>
                      <a:pt x="1822" y="902"/>
                    </a:cubicBezTo>
                    <a:cubicBezTo>
                      <a:pt x="1820" y="901"/>
                      <a:pt x="1828" y="923"/>
                      <a:pt x="1825" y="926"/>
                    </a:cubicBezTo>
                    <a:cubicBezTo>
                      <a:pt x="1826" y="930"/>
                      <a:pt x="1827" y="934"/>
                      <a:pt x="1828" y="937"/>
                    </a:cubicBezTo>
                    <a:cubicBezTo>
                      <a:pt x="1828" y="941"/>
                      <a:pt x="1829" y="944"/>
                      <a:pt x="1829" y="947"/>
                    </a:cubicBezTo>
                    <a:cubicBezTo>
                      <a:pt x="1830" y="953"/>
                      <a:pt x="1831" y="959"/>
                      <a:pt x="1833" y="966"/>
                    </a:cubicBezTo>
                    <a:cubicBezTo>
                      <a:pt x="1832" y="967"/>
                      <a:pt x="1834" y="978"/>
                      <a:pt x="1835" y="980"/>
                    </a:cubicBezTo>
                    <a:cubicBezTo>
                      <a:pt x="1834" y="977"/>
                      <a:pt x="1835" y="971"/>
                      <a:pt x="1835" y="976"/>
                    </a:cubicBezTo>
                    <a:cubicBezTo>
                      <a:pt x="1836" y="983"/>
                      <a:pt x="1836" y="991"/>
                      <a:pt x="1837" y="999"/>
                    </a:cubicBezTo>
                    <a:cubicBezTo>
                      <a:pt x="1837" y="1004"/>
                      <a:pt x="1837" y="1008"/>
                      <a:pt x="1838" y="1012"/>
                    </a:cubicBezTo>
                    <a:cubicBezTo>
                      <a:pt x="1838" y="1014"/>
                      <a:pt x="1838" y="1016"/>
                      <a:pt x="1838" y="1018"/>
                    </a:cubicBezTo>
                    <a:cubicBezTo>
                      <a:pt x="1839" y="1025"/>
                      <a:pt x="1839" y="1025"/>
                      <a:pt x="1839" y="1025"/>
                    </a:cubicBezTo>
                    <a:cubicBezTo>
                      <a:pt x="1839" y="1042"/>
                      <a:pt x="1841" y="1059"/>
                      <a:pt x="1840" y="1075"/>
                    </a:cubicBezTo>
                    <a:cubicBezTo>
                      <a:pt x="1840" y="1072"/>
                      <a:pt x="1841" y="1072"/>
                      <a:pt x="1841" y="1071"/>
                    </a:cubicBezTo>
                    <a:cubicBezTo>
                      <a:pt x="1841" y="1073"/>
                      <a:pt x="1841" y="1076"/>
                      <a:pt x="1841" y="1079"/>
                    </a:cubicBezTo>
                    <a:cubicBezTo>
                      <a:pt x="1841" y="1079"/>
                      <a:pt x="1840" y="1078"/>
                      <a:pt x="1840" y="1077"/>
                    </a:cubicBezTo>
                    <a:cubicBezTo>
                      <a:pt x="1841" y="1083"/>
                      <a:pt x="1838" y="1094"/>
                      <a:pt x="1839" y="1098"/>
                    </a:cubicBezTo>
                    <a:cubicBezTo>
                      <a:pt x="1839" y="1093"/>
                      <a:pt x="1839" y="1102"/>
                      <a:pt x="1839" y="1102"/>
                    </a:cubicBezTo>
                    <a:cubicBezTo>
                      <a:pt x="1840" y="1104"/>
                      <a:pt x="1840" y="1103"/>
                      <a:pt x="1841" y="1108"/>
                    </a:cubicBezTo>
                    <a:cubicBezTo>
                      <a:pt x="1841" y="1105"/>
                      <a:pt x="1841" y="1101"/>
                      <a:pt x="1841" y="1100"/>
                    </a:cubicBezTo>
                    <a:cubicBezTo>
                      <a:pt x="1843" y="1117"/>
                      <a:pt x="1840" y="1142"/>
                      <a:pt x="1837" y="1159"/>
                    </a:cubicBezTo>
                    <a:cubicBezTo>
                      <a:pt x="1838" y="1165"/>
                      <a:pt x="1840" y="1153"/>
                      <a:pt x="1840" y="1159"/>
                    </a:cubicBezTo>
                    <a:cubicBezTo>
                      <a:pt x="1837" y="1165"/>
                      <a:pt x="1841" y="1175"/>
                      <a:pt x="1838" y="1177"/>
                    </a:cubicBezTo>
                    <a:cubicBezTo>
                      <a:pt x="1837" y="1175"/>
                      <a:pt x="1839" y="1157"/>
                      <a:pt x="1836" y="1165"/>
                    </a:cubicBezTo>
                    <a:cubicBezTo>
                      <a:pt x="1837" y="1174"/>
                      <a:pt x="1840" y="1181"/>
                      <a:pt x="1836" y="1193"/>
                    </a:cubicBezTo>
                    <a:cubicBezTo>
                      <a:pt x="1838" y="1192"/>
                      <a:pt x="1838" y="1198"/>
                      <a:pt x="1837" y="1206"/>
                    </a:cubicBezTo>
                    <a:cubicBezTo>
                      <a:pt x="1837" y="1213"/>
                      <a:pt x="1836" y="1222"/>
                      <a:pt x="1836" y="1226"/>
                    </a:cubicBezTo>
                    <a:cubicBezTo>
                      <a:pt x="1834" y="1231"/>
                      <a:pt x="1830" y="1244"/>
                      <a:pt x="1830" y="1252"/>
                    </a:cubicBezTo>
                    <a:cubicBezTo>
                      <a:pt x="1833" y="1238"/>
                      <a:pt x="1837" y="1226"/>
                      <a:pt x="1841" y="1221"/>
                    </a:cubicBezTo>
                    <a:cubicBezTo>
                      <a:pt x="1840" y="1223"/>
                      <a:pt x="1839" y="1227"/>
                      <a:pt x="1840" y="1227"/>
                    </a:cubicBezTo>
                    <a:cubicBezTo>
                      <a:pt x="1843" y="1216"/>
                      <a:pt x="1839" y="1220"/>
                      <a:pt x="1841" y="1209"/>
                    </a:cubicBezTo>
                    <a:cubicBezTo>
                      <a:pt x="1839" y="1209"/>
                      <a:pt x="1839" y="1221"/>
                      <a:pt x="1837" y="1221"/>
                    </a:cubicBezTo>
                    <a:cubicBezTo>
                      <a:pt x="1839" y="1205"/>
                      <a:pt x="1841" y="1191"/>
                      <a:pt x="1843" y="1179"/>
                    </a:cubicBezTo>
                    <a:cubicBezTo>
                      <a:pt x="1842" y="1186"/>
                      <a:pt x="1845" y="1182"/>
                      <a:pt x="1844" y="1187"/>
                    </a:cubicBezTo>
                    <a:cubicBezTo>
                      <a:pt x="1843" y="1189"/>
                      <a:pt x="1841" y="1198"/>
                      <a:pt x="1842" y="1199"/>
                    </a:cubicBezTo>
                    <a:cubicBezTo>
                      <a:pt x="1844" y="1202"/>
                      <a:pt x="1843" y="1225"/>
                      <a:pt x="1838" y="1237"/>
                    </a:cubicBezTo>
                    <a:cubicBezTo>
                      <a:pt x="1839" y="1243"/>
                      <a:pt x="1834" y="1254"/>
                      <a:pt x="1834" y="1256"/>
                    </a:cubicBezTo>
                    <a:cubicBezTo>
                      <a:pt x="1835" y="1251"/>
                      <a:pt x="1835" y="1258"/>
                      <a:pt x="1835" y="1261"/>
                    </a:cubicBezTo>
                    <a:cubicBezTo>
                      <a:pt x="1833" y="1260"/>
                      <a:pt x="1828" y="1280"/>
                      <a:pt x="1833" y="1270"/>
                    </a:cubicBezTo>
                    <a:cubicBezTo>
                      <a:pt x="1831" y="1278"/>
                      <a:pt x="1829" y="1280"/>
                      <a:pt x="1829" y="1280"/>
                    </a:cubicBezTo>
                    <a:cubicBezTo>
                      <a:pt x="1828" y="1286"/>
                      <a:pt x="1827" y="1293"/>
                      <a:pt x="1828" y="1298"/>
                    </a:cubicBezTo>
                    <a:cubicBezTo>
                      <a:pt x="1827" y="1297"/>
                      <a:pt x="1827" y="1294"/>
                      <a:pt x="1825" y="1299"/>
                    </a:cubicBezTo>
                    <a:cubicBezTo>
                      <a:pt x="1825" y="1304"/>
                      <a:pt x="1826" y="1301"/>
                      <a:pt x="1826" y="1304"/>
                    </a:cubicBezTo>
                    <a:cubicBezTo>
                      <a:pt x="1825" y="1305"/>
                      <a:pt x="1825" y="1306"/>
                      <a:pt x="1824" y="1305"/>
                    </a:cubicBezTo>
                    <a:cubicBezTo>
                      <a:pt x="1826" y="1313"/>
                      <a:pt x="1815" y="1328"/>
                      <a:pt x="1816" y="1332"/>
                    </a:cubicBezTo>
                    <a:cubicBezTo>
                      <a:pt x="1817" y="1330"/>
                      <a:pt x="1817" y="1328"/>
                      <a:pt x="1818" y="1329"/>
                    </a:cubicBezTo>
                    <a:cubicBezTo>
                      <a:pt x="1817" y="1333"/>
                      <a:pt x="1815" y="1338"/>
                      <a:pt x="1814" y="1341"/>
                    </a:cubicBezTo>
                    <a:cubicBezTo>
                      <a:pt x="1812" y="1345"/>
                      <a:pt x="1810" y="1348"/>
                      <a:pt x="1809" y="1349"/>
                    </a:cubicBezTo>
                    <a:cubicBezTo>
                      <a:pt x="1810" y="1353"/>
                      <a:pt x="1806" y="1355"/>
                      <a:pt x="1804" y="1362"/>
                    </a:cubicBezTo>
                    <a:cubicBezTo>
                      <a:pt x="1805" y="1364"/>
                      <a:pt x="1803" y="1373"/>
                      <a:pt x="1800" y="1381"/>
                    </a:cubicBezTo>
                    <a:cubicBezTo>
                      <a:pt x="1797" y="1389"/>
                      <a:pt x="1793" y="1396"/>
                      <a:pt x="1792" y="1394"/>
                    </a:cubicBezTo>
                    <a:cubicBezTo>
                      <a:pt x="1791" y="1401"/>
                      <a:pt x="1791" y="1405"/>
                      <a:pt x="1785" y="1413"/>
                    </a:cubicBezTo>
                    <a:cubicBezTo>
                      <a:pt x="1787" y="1416"/>
                      <a:pt x="1791" y="1401"/>
                      <a:pt x="1794" y="1399"/>
                    </a:cubicBezTo>
                    <a:cubicBezTo>
                      <a:pt x="1793" y="1402"/>
                      <a:pt x="1791" y="1407"/>
                      <a:pt x="1789" y="1412"/>
                    </a:cubicBezTo>
                    <a:cubicBezTo>
                      <a:pt x="1787" y="1417"/>
                      <a:pt x="1784" y="1422"/>
                      <a:pt x="1783" y="1425"/>
                    </a:cubicBezTo>
                    <a:cubicBezTo>
                      <a:pt x="1780" y="1429"/>
                      <a:pt x="1777" y="1432"/>
                      <a:pt x="1776" y="1431"/>
                    </a:cubicBezTo>
                    <a:cubicBezTo>
                      <a:pt x="1774" y="1436"/>
                      <a:pt x="1775" y="1437"/>
                      <a:pt x="1774" y="1441"/>
                    </a:cubicBezTo>
                    <a:cubicBezTo>
                      <a:pt x="1775" y="1439"/>
                      <a:pt x="1776" y="1436"/>
                      <a:pt x="1777" y="1436"/>
                    </a:cubicBezTo>
                    <a:cubicBezTo>
                      <a:pt x="1776" y="1439"/>
                      <a:pt x="1774" y="1445"/>
                      <a:pt x="1772" y="1449"/>
                    </a:cubicBezTo>
                    <a:cubicBezTo>
                      <a:pt x="1769" y="1453"/>
                      <a:pt x="1767" y="1456"/>
                      <a:pt x="1765" y="1455"/>
                    </a:cubicBezTo>
                    <a:cubicBezTo>
                      <a:pt x="1768" y="1450"/>
                      <a:pt x="1766" y="1448"/>
                      <a:pt x="1765" y="1450"/>
                    </a:cubicBezTo>
                    <a:cubicBezTo>
                      <a:pt x="1766" y="1454"/>
                      <a:pt x="1759" y="1465"/>
                      <a:pt x="1759" y="1469"/>
                    </a:cubicBezTo>
                    <a:cubicBezTo>
                      <a:pt x="1764" y="1462"/>
                      <a:pt x="1761" y="1463"/>
                      <a:pt x="1765" y="1457"/>
                    </a:cubicBezTo>
                    <a:cubicBezTo>
                      <a:pt x="1768" y="1455"/>
                      <a:pt x="1766" y="1459"/>
                      <a:pt x="1770" y="1454"/>
                    </a:cubicBezTo>
                    <a:cubicBezTo>
                      <a:pt x="1764" y="1465"/>
                      <a:pt x="1761" y="1470"/>
                      <a:pt x="1758" y="1478"/>
                    </a:cubicBezTo>
                    <a:cubicBezTo>
                      <a:pt x="1757" y="1477"/>
                      <a:pt x="1760" y="1473"/>
                      <a:pt x="1758" y="1473"/>
                    </a:cubicBezTo>
                    <a:cubicBezTo>
                      <a:pt x="1754" y="1480"/>
                      <a:pt x="1757" y="1478"/>
                      <a:pt x="1756" y="1481"/>
                    </a:cubicBezTo>
                    <a:cubicBezTo>
                      <a:pt x="1754" y="1484"/>
                      <a:pt x="1751" y="1489"/>
                      <a:pt x="1749" y="1489"/>
                    </a:cubicBezTo>
                    <a:cubicBezTo>
                      <a:pt x="1746" y="1497"/>
                      <a:pt x="1742" y="1503"/>
                      <a:pt x="1738" y="1510"/>
                    </a:cubicBezTo>
                    <a:cubicBezTo>
                      <a:pt x="1736" y="1514"/>
                      <a:pt x="1734" y="1518"/>
                      <a:pt x="1731" y="1521"/>
                    </a:cubicBezTo>
                    <a:cubicBezTo>
                      <a:pt x="1728" y="1525"/>
                      <a:pt x="1726" y="1530"/>
                      <a:pt x="1722" y="1535"/>
                    </a:cubicBezTo>
                    <a:cubicBezTo>
                      <a:pt x="1723" y="1538"/>
                      <a:pt x="1729" y="1524"/>
                      <a:pt x="1731" y="1525"/>
                    </a:cubicBezTo>
                    <a:cubicBezTo>
                      <a:pt x="1725" y="1535"/>
                      <a:pt x="1720" y="1545"/>
                      <a:pt x="1714" y="1555"/>
                    </a:cubicBezTo>
                    <a:cubicBezTo>
                      <a:pt x="1707" y="1565"/>
                      <a:pt x="1701" y="1574"/>
                      <a:pt x="1695" y="1584"/>
                    </a:cubicBezTo>
                    <a:cubicBezTo>
                      <a:pt x="1694" y="1584"/>
                      <a:pt x="1696" y="1581"/>
                      <a:pt x="1696" y="1580"/>
                    </a:cubicBezTo>
                    <a:cubicBezTo>
                      <a:pt x="1694" y="1583"/>
                      <a:pt x="1693" y="1585"/>
                      <a:pt x="1692" y="1588"/>
                    </a:cubicBezTo>
                    <a:cubicBezTo>
                      <a:pt x="1690" y="1590"/>
                      <a:pt x="1688" y="1592"/>
                      <a:pt x="1687" y="1593"/>
                    </a:cubicBezTo>
                    <a:cubicBezTo>
                      <a:pt x="1684" y="1596"/>
                      <a:pt x="1682" y="1599"/>
                      <a:pt x="1682" y="1601"/>
                    </a:cubicBezTo>
                    <a:cubicBezTo>
                      <a:pt x="1677" y="1606"/>
                      <a:pt x="1671" y="1613"/>
                      <a:pt x="1663" y="1621"/>
                    </a:cubicBezTo>
                    <a:cubicBezTo>
                      <a:pt x="1656" y="1629"/>
                      <a:pt x="1648" y="1638"/>
                      <a:pt x="1640" y="1647"/>
                    </a:cubicBezTo>
                    <a:cubicBezTo>
                      <a:pt x="1632" y="1655"/>
                      <a:pt x="1623" y="1663"/>
                      <a:pt x="1616" y="1671"/>
                    </a:cubicBezTo>
                    <a:cubicBezTo>
                      <a:pt x="1614" y="1672"/>
                      <a:pt x="1612" y="1674"/>
                      <a:pt x="1610" y="1676"/>
                    </a:cubicBezTo>
                    <a:cubicBezTo>
                      <a:pt x="1608" y="1677"/>
                      <a:pt x="1607" y="1679"/>
                      <a:pt x="1605" y="1680"/>
                    </a:cubicBezTo>
                    <a:cubicBezTo>
                      <a:pt x="1601" y="1683"/>
                      <a:pt x="1598" y="1685"/>
                      <a:pt x="1596" y="1687"/>
                    </a:cubicBezTo>
                    <a:cubicBezTo>
                      <a:pt x="1590" y="1693"/>
                      <a:pt x="1584" y="1700"/>
                      <a:pt x="1578" y="1705"/>
                    </a:cubicBezTo>
                    <a:cubicBezTo>
                      <a:pt x="1571" y="1711"/>
                      <a:pt x="1565" y="1716"/>
                      <a:pt x="1560" y="1718"/>
                    </a:cubicBezTo>
                    <a:cubicBezTo>
                      <a:pt x="1557" y="1721"/>
                      <a:pt x="1552" y="1726"/>
                      <a:pt x="1547" y="1730"/>
                    </a:cubicBezTo>
                    <a:cubicBezTo>
                      <a:pt x="1541" y="1734"/>
                      <a:pt x="1536" y="1738"/>
                      <a:pt x="1533" y="1741"/>
                    </a:cubicBezTo>
                    <a:cubicBezTo>
                      <a:pt x="1536" y="1739"/>
                      <a:pt x="1534" y="1741"/>
                      <a:pt x="1533" y="1743"/>
                    </a:cubicBezTo>
                    <a:cubicBezTo>
                      <a:pt x="1526" y="1747"/>
                      <a:pt x="1520" y="1751"/>
                      <a:pt x="1515" y="1755"/>
                    </a:cubicBezTo>
                    <a:cubicBezTo>
                      <a:pt x="1509" y="1759"/>
                      <a:pt x="1504" y="1763"/>
                      <a:pt x="1499" y="1767"/>
                    </a:cubicBezTo>
                    <a:cubicBezTo>
                      <a:pt x="1494" y="1771"/>
                      <a:pt x="1489" y="1775"/>
                      <a:pt x="1483" y="1779"/>
                    </a:cubicBezTo>
                    <a:cubicBezTo>
                      <a:pt x="1477" y="1783"/>
                      <a:pt x="1470" y="1787"/>
                      <a:pt x="1462" y="1791"/>
                    </a:cubicBezTo>
                    <a:cubicBezTo>
                      <a:pt x="1464" y="1793"/>
                      <a:pt x="1484" y="1777"/>
                      <a:pt x="1483" y="1782"/>
                    </a:cubicBezTo>
                    <a:cubicBezTo>
                      <a:pt x="1500" y="1772"/>
                      <a:pt x="1506" y="1769"/>
                      <a:pt x="1522" y="1759"/>
                    </a:cubicBezTo>
                    <a:cubicBezTo>
                      <a:pt x="1520" y="1760"/>
                      <a:pt x="1517" y="1762"/>
                      <a:pt x="1517" y="1763"/>
                    </a:cubicBezTo>
                    <a:cubicBezTo>
                      <a:pt x="1519" y="1762"/>
                      <a:pt x="1520" y="1760"/>
                      <a:pt x="1521" y="1761"/>
                    </a:cubicBezTo>
                    <a:cubicBezTo>
                      <a:pt x="1513" y="1766"/>
                      <a:pt x="1508" y="1770"/>
                      <a:pt x="1506" y="1772"/>
                    </a:cubicBezTo>
                    <a:cubicBezTo>
                      <a:pt x="1513" y="1768"/>
                      <a:pt x="1519" y="1763"/>
                      <a:pt x="1526" y="1758"/>
                    </a:cubicBezTo>
                    <a:cubicBezTo>
                      <a:pt x="1533" y="1753"/>
                      <a:pt x="1540" y="1749"/>
                      <a:pt x="1546" y="1745"/>
                    </a:cubicBezTo>
                    <a:cubicBezTo>
                      <a:pt x="1544" y="1749"/>
                      <a:pt x="1521" y="1764"/>
                      <a:pt x="1520" y="1766"/>
                    </a:cubicBezTo>
                    <a:cubicBezTo>
                      <a:pt x="1526" y="1763"/>
                      <a:pt x="1531" y="1759"/>
                      <a:pt x="1536" y="1756"/>
                    </a:cubicBezTo>
                    <a:cubicBezTo>
                      <a:pt x="1542" y="1753"/>
                      <a:pt x="1547" y="1749"/>
                      <a:pt x="1553" y="1744"/>
                    </a:cubicBezTo>
                    <a:cubicBezTo>
                      <a:pt x="1549" y="1750"/>
                      <a:pt x="1558" y="1741"/>
                      <a:pt x="1558" y="1744"/>
                    </a:cubicBezTo>
                    <a:cubicBezTo>
                      <a:pt x="1552" y="1750"/>
                      <a:pt x="1547" y="1752"/>
                      <a:pt x="1542" y="1757"/>
                    </a:cubicBezTo>
                    <a:cubicBezTo>
                      <a:pt x="1544" y="1755"/>
                      <a:pt x="1549" y="1753"/>
                      <a:pt x="1544" y="1757"/>
                    </a:cubicBezTo>
                    <a:cubicBezTo>
                      <a:pt x="1539" y="1760"/>
                      <a:pt x="1539" y="1761"/>
                      <a:pt x="1533" y="1765"/>
                    </a:cubicBezTo>
                    <a:cubicBezTo>
                      <a:pt x="1532" y="1765"/>
                      <a:pt x="1539" y="1759"/>
                      <a:pt x="1533" y="1762"/>
                    </a:cubicBezTo>
                    <a:cubicBezTo>
                      <a:pt x="1532" y="1764"/>
                      <a:pt x="1530" y="1766"/>
                      <a:pt x="1528" y="1768"/>
                    </a:cubicBezTo>
                    <a:cubicBezTo>
                      <a:pt x="1526" y="1769"/>
                      <a:pt x="1524" y="1771"/>
                      <a:pt x="1522" y="1773"/>
                    </a:cubicBezTo>
                    <a:cubicBezTo>
                      <a:pt x="1517" y="1776"/>
                      <a:pt x="1513" y="1779"/>
                      <a:pt x="1510" y="1780"/>
                    </a:cubicBezTo>
                    <a:cubicBezTo>
                      <a:pt x="1510" y="1781"/>
                      <a:pt x="1512" y="1780"/>
                      <a:pt x="1513" y="1781"/>
                    </a:cubicBezTo>
                    <a:cubicBezTo>
                      <a:pt x="1508" y="1783"/>
                      <a:pt x="1504" y="1786"/>
                      <a:pt x="1503" y="1788"/>
                    </a:cubicBezTo>
                    <a:cubicBezTo>
                      <a:pt x="1502" y="1787"/>
                      <a:pt x="1502" y="1787"/>
                      <a:pt x="1502" y="1787"/>
                    </a:cubicBezTo>
                    <a:cubicBezTo>
                      <a:pt x="1499" y="1789"/>
                      <a:pt x="1497" y="1791"/>
                      <a:pt x="1495" y="1792"/>
                    </a:cubicBezTo>
                    <a:cubicBezTo>
                      <a:pt x="1493" y="1794"/>
                      <a:pt x="1492" y="1795"/>
                      <a:pt x="1490" y="1796"/>
                    </a:cubicBezTo>
                    <a:cubicBezTo>
                      <a:pt x="1487" y="1799"/>
                      <a:pt x="1485" y="1801"/>
                      <a:pt x="1483" y="1803"/>
                    </a:cubicBezTo>
                    <a:cubicBezTo>
                      <a:pt x="1480" y="1805"/>
                      <a:pt x="1472" y="1809"/>
                      <a:pt x="1466" y="1813"/>
                    </a:cubicBezTo>
                    <a:cubicBezTo>
                      <a:pt x="1463" y="1815"/>
                      <a:pt x="1459" y="1817"/>
                      <a:pt x="1457" y="1818"/>
                    </a:cubicBezTo>
                    <a:cubicBezTo>
                      <a:pt x="1454" y="1820"/>
                      <a:pt x="1453" y="1821"/>
                      <a:pt x="1452" y="1822"/>
                    </a:cubicBezTo>
                    <a:cubicBezTo>
                      <a:pt x="1462" y="1818"/>
                      <a:pt x="1474" y="1807"/>
                      <a:pt x="1482" y="1806"/>
                    </a:cubicBezTo>
                    <a:cubicBezTo>
                      <a:pt x="1488" y="1802"/>
                      <a:pt x="1495" y="1799"/>
                      <a:pt x="1501" y="1795"/>
                    </a:cubicBezTo>
                    <a:cubicBezTo>
                      <a:pt x="1507" y="1790"/>
                      <a:pt x="1513" y="1786"/>
                      <a:pt x="1519" y="1782"/>
                    </a:cubicBezTo>
                    <a:cubicBezTo>
                      <a:pt x="1525" y="1778"/>
                      <a:pt x="1531" y="1775"/>
                      <a:pt x="1536" y="1771"/>
                    </a:cubicBezTo>
                    <a:cubicBezTo>
                      <a:pt x="1541" y="1767"/>
                      <a:pt x="1545" y="1764"/>
                      <a:pt x="1548" y="1761"/>
                    </a:cubicBezTo>
                    <a:cubicBezTo>
                      <a:pt x="1553" y="1757"/>
                      <a:pt x="1559" y="1753"/>
                      <a:pt x="1564" y="1749"/>
                    </a:cubicBezTo>
                    <a:cubicBezTo>
                      <a:pt x="1570" y="1745"/>
                      <a:pt x="1575" y="1741"/>
                      <a:pt x="1579" y="1738"/>
                    </a:cubicBezTo>
                    <a:cubicBezTo>
                      <a:pt x="1586" y="1731"/>
                      <a:pt x="1597" y="1721"/>
                      <a:pt x="1603" y="1718"/>
                    </a:cubicBezTo>
                    <a:cubicBezTo>
                      <a:pt x="1598" y="1722"/>
                      <a:pt x="1593" y="1728"/>
                      <a:pt x="1587" y="1732"/>
                    </a:cubicBezTo>
                    <a:cubicBezTo>
                      <a:pt x="1584" y="1735"/>
                      <a:pt x="1590" y="1731"/>
                      <a:pt x="1587" y="1734"/>
                    </a:cubicBezTo>
                    <a:cubicBezTo>
                      <a:pt x="1546" y="1766"/>
                      <a:pt x="1502" y="1799"/>
                      <a:pt x="1454" y="1828"/>
                    </a:cubicBezTo>
                    <a:cubicBezTo>
                      <a:pt x="1406" y="1858"/>
                      <a:pt x="1353" y="1883"/>
                      <a:pt x="1297" y="1900"/>
                    </a:cubicBezTo>
                    <a:cubicBezTo>
                      <a:pt x="1300" y="1904"/>
                      <a:pt x="1268" y="1913"/>
                      <a:pt x="1257" y="1914"/>
                    </a:cubicBezTo>
                    <a:cubicBezTo>
                      <a:pt x="1252" y="1918"/>
                      <a:pt x="1238" y="1918"/>
                      <a:pt x="1237" y="1921"/>
                    </a:cubicBezTo>
                    <a:cubicBezTo>
                      <a:pt x="1242" y="1921"/>
                      <a:pt x="1256" y="1916"/>
                      <a:pt x="1258" y="1918"/>
                    </a:cubicBezTo>
                    <a:cubicBezTo>
                      <a:pt x="1257" y="1919"/>
                      <a:pt x="1262" y="1920"/>
                      <a:pt x="1257" y="1921"/>
                    </a:cubicBezTo>
                    <a:cubicBezTo>
                      <a:pt x="1245" y="1925"/>
                      <a:pt x="1234" y="1927"/>
                      <a:pt x="1226" y="1928"/>
                    </a:cubicBezTo>
                    <a:cubicBezTo>
                      <a:pt x="1217" y="1929"/>
                      <a:pt x="1210" y="1930"/>
                      <a:pt x="1204" y="1933"/>
                    </a:cubicBezTo>
                    <a:cubicBezTo>
                      <a:pt x="1218" y="1930"/>
                      <a:pt x="1229" y="1932"/>
                      <a:pt x="1250" y="1926"/>
                    </a:cubicBezTo>
                    <a:cubicBezTo>
                      <a:pt x="1247" y="1927"/>
                      <a:pt x="1248" y="1931"/>
                      <a:pt x="1250" y="1929"/>
                    </a:cubicBezTo>
                    <a:cubicBezTo>
                      <a:pt x="1247" y="1926"/>
                      <a:pt x="1260" y="1925"/>
                      <a:pt x="1264" y="1922"/>
                    </a:cubicBezTo>
                    <a:cubicBezTo>
                      <a:pt x="1272" y="1920"/>
                      <a:pt x="1274" y="1921"/>
                      <a:pt x="1276" y="1923"/>
                    </a:cubicBezTo>
                    <a:cubicBezTo>
                      <a:pt x="1270" y="1926"/>
                      <a:pt x="1253" y="1930"/>
                      <a:pt x="1245" y="1934"/>
                    </a:cubicBezTo>
                    <a:cubicBezTo>
                      <a:pt x="1247" y="1936"/>
                      <a:pt x="1254" y="1935"/>
                      <a:pt x="1261" y="1933"/>
                    </a:cubicBezTo>
                    <a:cubicBezTo>
                      <a:pt x="1265" y="1932"/>
                      <a:pt x="1270" y="1931"/>
                      <a:pt x="1274" y="1930"/>
                    </a:cubicBezTo>
                    <a:cubicBezTo>
                      <a:pt x="1279" y="1929"/>
                      <a:pt x="1284" y="1928"/>
                      <a:pt x="1289" y="1926"/>
                    </a:cubicBezTo>
                    <a:cubicBezTo>
                      <a:pt x="1299" y="1923"/>
                      <a:pt x="1310" y="1920"/>
                      <a:pt x="1321" y="1916"/>
                    </a:cubicBezTo>
                    <a:cubicBezTo>
                      <a:pt x="1332" y="1912"/>
                      <a:pt x="1343" y="1907"/>
                      <a:pt x="1353" y="1903"/>
                    </a:cubicBezTo>
                    <a:cubicBezTo>
                      <a:pt x="1355" y="1902"/>
                      <a:pt x="1358" y="1901"/>
                      <a:pt x="1360" y="1900"/>
                    </a:cubicBezTo>
                    <a:cubicBezTo>
                      <a:pt x="1363" y="1899"/>
                      <a:pt x="1365" y="1898"/>
                      <a:pt x="1368" y="1897"/>
                    </a:cubicBezTo>
                    <a:cubicBezTo>
                      <a:pt x="1372" y="1895"/>
                      <a:pt x="1377" y="1893"/>
                      <a:pt x="1381" y="1892"/>
                    </a:cubicBezTo>
                    <a:cubicBezTo>
                      <a:pt x="1385" y="1890"/>
                      <a:pt x="1384" y="1892"/>
                      <a:pt x="1390" y="1889"/>
                    </a:cubicBezTo>
                    <a:cubicBezTo>
                      <a:pt x="1394" y="1887"/>
                      <a:pt x="1399" y="1885"/>
                      <a:pt x="1404" y="1882"/>
                    </a:cubicBezTo>
                    <a:cubicBezTo>
                      <a:pt x="1410" y="1879"/>
                      <a:pt x="1415" y="1876"/>
                      <a:pt x="1421" y="1873"/>
                    </a:cubicBezTo>
                    <a:cubicBezTo>
                      <a:pt x="1427" y="1870"/>
                      <a:pt x="1432" y="1867"/>
                      <a:pt x="1438" y="1865"/>
                    </a:cubicBezTo>
                    <a:cubicBezTo>
                      <a:pt x="1443" y="1863"/>
                      <a:pt x="1448" y="1860"/>
                      <a:pt x="1453" y="1859"/>
                    </a:cubicBezTo>
                    <a:cubicBezTo>
                      <a:pt x="1459" y="1855"/>
                      <a:pt x="1464" y="1852"/>
                      <a:pt x="1470" y="1849"/>
                    </a:cubicBezTo>
                    <a:cubicBezTo>
                      <a:pt x="1473" y="1848"/>
                      <a:pt x="1475" y="1846"/>
                      <a:pt x="1478" y="1845"/>
                    </a:cubicBezTo>
                    <a:cubicBezTo>
                      <a:pt x="1481" y="1843"/>
                      <a:pt x="1484" y="1841"/>
                      <a:pt x="1487" y="1840"/>
                    </a:cubicBezTo>
                    <a:cubicBezTo>
                      <a:pt x="1487" y="1838"/>
                      <a:pt x="1491" y="1835"/>
                      <a:pt x="1498" y="1831"/>
                    </a:cubicBezTo>
                    <a:cubicBezTo>
                      <a:pt x="1495" y="1834"/>
                      <a:pt x="1498" y="1832"/>
                      <a:pt x="1499" y="1833"/>
                    </a:cubicBezTo>
                    <a:cubicBezTo>
                      <a:pt x="1494" y="1836"/>
                      <a:pt x="1489" y="1840"/>
                      <a:pt x="1486" y="1842"/>
                    </a:cubicBezTo>
                    <a:cubicBezTo>
                      <a:pt x="1489" y="1841"/>
                      <a:pt x="1496" y="1836"/>
                      <a:pt x="1495" y="1839"/>
                    </a:cubicBezTo>
                    <a:cubicBezTo>
                      <a:pt x="1489" y="1843"/>
                      <a:pt x="1485" y="1846"/>
                      <a:pt x="1481" y="1849"/>
                    </a:cubicBezTo>
                    <a:cubicBezTo>
                      <a:pt x="1477" y="1852"/>
                      <a:pt x="1474" y="1855"/>
                      <a:pt x="1468" y="1858"/>
                    </a:cubicBezTo>
                    <a:cubicBezTo>
                      <a:pt x="1472" y="1856"/>
                      <a:pt x="1472" y="1858"/>
                      <a:pt x="1478" y="1854"/>
                    </a:cubicBezTo>
                    <a:cubicBezTo>
                      <a:pt x="1485" y="1847"/>
                      <a:pt x="1505" y="1834"/>
                      <a:pt x="1506" y="1829"/>
                    </a:cubicBezTo>
                    <a:cubicBezTo>
                      <a:pt x="1511" y="1826"/>
                      <a:pt x="1515" y="1827"/>
                      <a:pt x="1512" y="1829"/>
                    </a:cubicBezTo>
                    <a:cubicBezTo>
                      <a:pt x="1514" y="1829"/>
                      <a:pt x="1516" y="1828"/>
                      <a:pt x="1518" y="1827"/>
                    </a:cubicBezTo>
                    <a:cubicBezTo>
                      <a:pt x="1520" y="1825"/>
                      <a:pt x="1523" y="1824"/>
                      <a:pt x="1525" y="1823"/>
                    </a:cubicBezTo>
                    <a:cubicBezTo>
                      <a:pt x="1529" y="1820"/>
                      <a:pt x="1533" y="1817"/>
                      <a:pt x="1538" y="1814"/>
                    </a:cubicBezTo>
                    <a:cubicBezTo>
                      <a:pt x="1547" y="1808"/>
                      <a:pt x="1555" y="1802"/>
                      <a:pt x="1563" y="1798"/>
                    </a:cubicBezTo>
                    <a:cubicBezTo>
                      <a:pt x="1564" y="1799"/>
                      <a:pt x="1557" y="1804"/>
                      <a:pt x="1556" y="1807"/>
                    </a:cubicBezTo>
                    <a:cubicBezTo>
                      <a:pt x="1569" y="1797"/>
                      <a:pt x="1555" y="1809"/>
                      <a:pt x="1556" y="1810"/>
                    </a:cubicBezTo>
                    <a:cubicBezTo>
                      <a:pt x="1564" y="1802"/>
                      <a:pt x="1581" y="1789"/>
                      <a:pt x="1593" y="1779"/>
                    </a:cubicBezTo>
                    <a:cubicBezTo>
                      <a:pt x="1639" y="1747"/>
                      <a:pt x="1683" y="1705"/>
                      <a:pt x="1721" y="1660"/>
                    </a:cubicBezTo>
                    <a:cubicBezTo>
                      <a:pt x="1759" y="1615"/>
                      <a:pt x="1791" y="1566"/>
                      <a:pt x="1819" y="1521"/>
                    </a:cubicBezTo>
                    <a:cubicBezTo>
                      <a:pt x="1825" y="1507"/>
                      <a:pt x="1833" y="1493"/>
                      <a:pt x="1839" y="1479"/>
                    </a:cubicBezTo>
                    <a:cubicBezTo>
                      <a:pt x="1846" y="1466"/>
                      <a:pt x="1851" y="1453"/>
                      <a:pt x="1856" y="1444"/>
                    </a:cubicBezTo>
                    <a:cubicBezTo>
                      <a:pt x="1857" y="1437"/>
                      <a:pt x="1860" y="1428"/>
                      <a:pt x="1863" y="1419"/>
                    </a:cubicBezTo>
                    <a:cubicBezTo>
                      <a:pt x="1866" y="1410"/>
                      <a:pt x="1870" y="1401"/>
                      <a:pt x="1873" y="1396"/>
                    </a:cubicBezTo>
                    <a:cubicBezTo>
                      <a:pt x="1874" y="1389"/>
                      <a:pt x="1885" y="1359"/>
                      <a:pt x="1888" y="1348"/>
                    </a:cubicBezTo>
                    <a:cubicBezTo>
                      <a:pt x="1884" y="1361"/>
                      <a:pt x="1888" y="1348"/>
                      <a:pt x="1890" y="1346"/>
                    </a:cubicBezTo>
                    <a:cubicBezTo>
                      <a:pt x="1885" y="1364"/>
                      <a:pt x="1879" y="1376"/>
                      <a:pt x="1881" y="1380"/>
                    </a:cubicBezTo>
                    <a:cubicBezTo>
                      <a:pt x="1880" y="1383"/>
                      <a:pt x="1878" y="1385"/>
                      <a:pt x="1877" y="1386"/>
                    </a:cubicBezTo>
                    <a:cubicBezTo>
                      <a:pt x="1878" y="1385"/>
                      <a:pt x="1879" y="1382"/>
                      <a:pt x="1878" y="1382"/>
                    </a:cubicBezTo>
                    <a:cubicBezTo>
                      <a:pt x="1873" y="1395"/>
                      <a:pt x="1883" y="1380"/>
                      <a:pt x="1879" y="1391"/>
                    </a:cubicBezTo>
                    <a:cubicBezTo>
                      <a:pt x="1876" y="1392"/>
                      <a:pt x="1874" y="1406"/>
                      <a:pt x="1871" y="1403"/>
                    </a:cubicBezTo>
                    <a:cubicBezTo>
                      <a:pt x="1874" y="1396"/>
                      <a:pt x="1876" y="1395"/>
                      <a:pt x="1875" y="1392"/>
                    </a:cubicBezTo>
                    <a:cubicBezTo>
                      <a:pt x="1873" y="1397"/>
                      <a:pt x="1871" y="1401"/>
                      <a:pt x="1870" y="1406"/>
                    </a:cubicBezTo>
                    <a:cubicBezTo>
                      <a:pt x="1868" y="1410"/>
                      <a:pt x="1866" y="1414"/>
                      <a:pt x="1865" y="1418"/>
                    </a:cubicBezTo>
                    <a:cubicBezTo>
                      <a:pt x="1862" y="1426"/>
                      <a:pt x="1859" y="1432"/>
                      <a:pt x="1858" y="1437"/>
                    </a:cubicBezTo>
                    <a:cubicBezTo>
                      <a:pt x="1862" y="1431"/>
                      <a:pt x="1866" y="1416"/>
                      <a:pt x="1870" y="1407"/>
                    </a:cubicBezTo>
                    <a:cubicBezTo>
                      <a:pt x="1872" y="1405"/>
                      <a:pt x="1873" y="1406"/>
                      <a:pt x="1875" y="1404"/>
                    </a:cubicBezTo>
                    <a:cubicBezTo>
                      <a:pt x="1880" y="1393"/>
                      <a:pt x="1882" y="1383"/>
                      <a:pt x="1886" y="1377"/>
                    </a:cubicBezTo>
                    <a:cubicBezTo>
                      <a:pt x="1878" y="1406"/>
                      <a:pt x="1877" y="1399"/>
                      <a:pt x="1869" y="1418"/>
                    </a:cubicBezTo>
                    <a:cubicBezTo>
                      <a:pt x="1870" y="1417"/>
                      <a:pt x="1871" y="1416"/>
                      <a:pt x="1870" y="1418"/>
                    </a:cubicBezTo>
                    <a:cubicBezTo>
                      <a:pt x="1865" y="1431"/>
                      <a:pt x="1862" y="1437"/>
                      <a:pt x="1857" y="1449"/>
                    </a:cubicBezTo>
                    <a:cubicBezTo>
                      <a:pt x="1854" y="1453"/>
                      <a:pt x="1845" y="1465"/>
                      <a:pt x="1849" y="1467"/>
                    </a:cubicBezTo>
                    <a:cubicBezTo>
                      <a:pt x="1852" y="1459"/>
                      <a:pt x="1856" y="1449"/>
                      <a:pt x="1860" y="1447"/>
                    </a:cubicBezTo>
                    <a:cubicBezTo>
                      <a:pt x="1868" y="1430"/>
                      <a:pt x="1868" y="1419"/>
                      <a:pt x="1875" y="1408"/>
                    </a:cubicBezTo>
                    <a:cubicBezTo>
                      <a:pt x="1871" y="1417"/>
                      <a:pt x="1870" y="1424"/>
                      <a:pt x="1870" y="1428"/>
                    </a:cubicBezTo>
                    <a:cubicBezTo>
                      <a:pt x="1874" y="1419"/>
                      <a:pt x="1871" y="1420"/>
                      <a:pt x="1875" y="1411"/>
                    </a:cubicBezTo>
                    <a:cubicBezTo>
                      <a:pt x="1876" y="1412"/>
                      <a:pt x="1875" y="1414"/>
                      <a:pt x="1875" y="1415"/>
                    </a:cubicBezTo>
                    <a:cubicBezTo>
                      <a:pt x="1877" y="1410"/>
                      <a:pt x="1879" y="1403"/>
                      <a:pt x="1881" y="1397"/>
                    </a:cubicBezTo>
                    <a:cubicBezTo>
                      <a:pt x="1883" y="1391"/>
                      <a:pt x="1885" y="1386"/>
                      <a:pt x="1887" y="1384"/>
                    </a:cubicBezTo>
                    <a:cubicBezTo>
                      <a:pt x="1885" y="1393"/>
                      <a:pt x="1882" y="1402"/>
                      <a:pt x="1879" y="1409"/>
                    </a:cubicBezTo>
                    <a:cubicBezTo>
                      <a:pt x="1876" y="1417"/>
                      <a:pt x="1874" y="1424"/>
                      <a:pt x="1872" y="1431"/>
                    </a:cubicBezTo>
                    <a:cubicBezTo>
                      <a:pt x="1871" y="1430"/>
                      <a:pt x="1869" y="1430"/>
                      <a:pt x="1870" y="1432"/>
                    </a:cubicBezTo>
                    <a:cubicBezTo>
                      <a:pt x="1870" y="1432"/>
                      <a:pt x="1870" y="1432"/>
                      <a:pt x="1871" y="1433"/>
                    </a:cubicBezTo>
                    <a:cubicBezTo>
                      <a:pt x="1876" y="1424"/>
                      <a:pt x="1878" y="1417"/>
                      <a:pt x="1880" y="1411"/>
                    </a:cubicBezTo>
                    <a:cubicBezTo>
                      <a:pt x="1882" y="1405"/>
                      <a:pt x="1884" y="1400"/>
                      <a:pt x="1888" y="1394"/>
                    </a:cubicBezTo>
                    <a:cubicBezTo>
                      <a:pt x="1886" y="1399"/>
                      <a:pt x="1885" y="1403"/>
                      <a:pt x="1883" y="1407"/>
                    </a:cubicBezTo>
                    <a:cubicBezTo>
                      <a:pt x="1882" y="1412"/>
                      <a:pt x="1880" y="1415"/>
                      <a:pt x="1878" y="1419"/>
                    </a:cubicBezTo>
                    <a:cubicBezTo>
                      <a:pt x="1879" y="1423"/>
                      <a:pt x="1872" y="1444"/>
                      <a:pt x="1866" y="1455"/>
                    </a:cubicBezTo>
                    <a:cubicBezTo>
                      <a:pt x="1874" y="1441"/>
                      <a:pt x="1879" y="1428"/>
                      <a:pt x="1883" y="1415"/>
                    </a:cubicBezTo>
                    <a:cubicBezTo>
                      <a:pt x="1885" y="1409"/>
                      <a:pt x="1886" y="1403"/>
                      <a:pt x="1888" y="1396"/>
                    </a:cubicBezTo>
                    <a:cubicBezTo>
                      <a:pt x="1889" y="1390"/>
                      <a:pt x="1891" y="1384"/>
                      <a:pt x="1893" y="1377"/>
                    </a:cubicBezTo>
                    <a:cubicBezTo>
                      <a:pt x="1896" y="1376"/>
                      <a:pt x="1890" y="1392"/>
                      <a:pt x="1895" y="1384"/>
                    </a:cubicBezTo>
                    <a:cubicBezTo>
                      <a:pt x="1899" y="1370"/>
                      <a:pt x="1904" y="1352"/>
                      <a:pt x="1910" y="1336"/>
                    </a:cubicBezTo>
                    <a:cubicBezTo>
                      <a:pt x="1914" y="1327"/>
                      <a:pt x="1916" y="1319"/>
                      <a:pt x="1919" y="1311"/>
                    </a:cubicBezTo>
                    <a:cubicBezTo>
                      <a:pt x="1921" y="1303"/>
                      <a:pt x="1923" y="1295"/>
                      <a:pt x="1925" y="1288"/>
                    </a:cubicBezTo>
                    <a:cubicBezTo>
                      <a:pt x="1923" y="1301"/>
                      <a:pt x="1920" y="1314"/>
                      <a:pt x="1918" y="1325"/>
                    </a:cubicBezTo>
                    <a:cubicBezTo>
                      <a:pt x="1915" y="1337"/>
                      <a:pt x="1911" y="1347"/>
                      <a:pt x="1907" y="1358"/>
                    </a:cubicBezTo>
                    <a:cubicBezTo>
                      <a:pt x="1905" y="1364"/>
                      <a:pt x="1911" y="1353"/>
                      <a:pt x="1908" y="1360"/>
                    </a:cubicBezTo>
                    <a:cubicBezTo>
                      <a:pt x="1905" y="1369"/>
                      <a:pt x="1900" y="1381"/>
                      <a:pt x="1895" y="1396"/>
                    </a:cubicBezTo>
                    <a:cubicBezTo>
                      <a:pt x="1891" y="1410"/>
                      <a:pt x="1885" y="1425"/>
                      <a:pt x="1880" y="1438"/>
                    </a:cubicBezTo>
                    <a:cubicBezTo>
                      <a:pt x="1880" y="1437"/>
                      <a:pt x="1880" y="1435"/>
                      <a:pt x="1879" y="1438"/>
                    </a:cubicBezTo>
                    <a:cubicBezTo>
                      <a:pt x="1877" y="1452"/>
                      <a:pt x="1863" y="1474"/>
                      <a:pt x="1858" y="1487"/>
                    </a:cubicBezTo>
                    <a:cubicBezTo>
                      <a:pt x="1859" y="1486"/>
                      <a:pt x="1860" y="1483"/>
                      <a:pt x="1860" y="1484"/>
                    </a:cubicBezTo>
                    <a:cubicBezTo>
                      <a:pt x="1857" y="1491"/>
                      <a:pt x="1852" y="1499"/>
                      <a:pt x="1848" y="1507"/>
                    </a:cubicBezTo>
                    <a:cubicBezTo>
                      <a:pt x="1843" y="1515"/>
                      <a:pt x="1838" y="1524"/>
                      <a:pt x="1834" y="1533"/>
                    </a:cubicBezTo>
                    <a:cubicBezTo>
                      <a:pt x="1829" y="1541"/>
                      <a:pt x="1824" y="1549"/>
                      <a:pt x="1820" y="1557"/>
                    </a:cubicBezTo>
                    <a:cubicBezTo>
                      <a:pt x="1817" y="1561"/>
                      <a:pt x="1815" y="1565"/>
                      <a:pt x="1813" y="1569"/>
                    </a:cubicBezTo>
                    <a:cubicBezTo>
                      <a:pt x="1811" y="1573"/>
                      <a:pt x="1809" y="1577"/>
                      <a:pt x="1807" y="1580"/>
                    </a:cubicBezTo>
                    <a:cubicBezTo>
                      <a:pt x="1805" y="1579"/>
                      <a:pt x="1805" y="1579"/>
                      <a:pt x="1805" y="1579"/>
                    </a:cubicBezTo>
                    <a:cubicBezTo>
                      <a:pt x="1788" y="1610"/>
                      <a:pt x="1759" y="1652"/>
                      <a:pt x="1730" y="1681"/>
                    </a:cubicBezTo>
                    <a:cubicBezTo>
                      <a:pt x="1732" y="1681"/>
                      <a:pt x="1730" y="1683"/>
                      <a:pt x="1727" y="1687"/>
                    </a:cubicBezTo>
                    <a:cubicBezTo>
                      <a:pt x="1723" y="1691"/>
                      <a:pt x="1719" y="1696"/>
                      <a:pt x="1714" y="1701"/>
                    </a:cubicBezTo>
                    <a:cubicBezTo>
                      <a:pt x="1710" y="1705"/>
                      <a:pt x="1706" y="1710"/>
                      <a:pt x="1701" y="1714"/>
                    </a:cubicBezTo>
                    <a:cubicBezTo>
                      <a:pt x="1693" y="1723"/>
                      <a:pt x="1684" y="1733"/>
                      <a:pt x="1674" y="1742"/>
                    </a:cubicBezTo>
                    <a:cubicBezTo>
                      <a:pt x="1665" y="1751"/>
                      <a:pt x="1655" y="1760"/>
                      <a:pt x="1646" y="1769"/>
                    </a:cubicBezTo>
                    <a:cubicBezTo>
                      <a:pt x="1636" y="1778"/>
                      <a:pt x="1626" y="1786"/>
                      <a:pt x="1616" y="1795"/>
                    </a:cubicBezTo>
                    <a:cubicBezTo>
                      <a:pt x="1576" y="1828"/>
                      <a:pt x="1534" y="1858"/>
                      <a:pt x="1493" y="1880"/>
                    </a:cubicBezTo>
                    <a:cubicBezTo>
                      <a:pt x="1496" y="1878"/>
                      <a:pt x="1500" y="1876"/>
                      <a:pt x="1500" y="1878"/>
                    </a:cubicBezTo>
                    <a:cubicBezTo>
                      <a:pt x="1490" y="1882"/>
                      <a:pt x="1481" y="1887"/>
                      <a:pt x="1472" y="1891"/>
                    </a:cubicBezTo>
                    <a:cubicBezTo>
                      <a:pt x="1467" y="1894"/>
                      <a:pt x="1463" y="1896"/>
                      <a:pt x="1458" y="1898"/>
                    </a:cubicBezTo>
                    <a:cubicBezTo>
                      <a:pt x="1454" y="1900"/>
                      <a:pt x="1449" y="1902"/>
                      <a:pt x="1445" y="1904"/>
                    </a:cubicBezTo>
                    <a:cubicBezTo>
                      <a:pt x="1436" y="1909"/>
                      <a:pt x="1428" y="1913"/>
                      <a:pt x="1419" y="1917"/>
                    </a:cubicBezTo>
                    <a:cubicBezTo>
                      <a:pt x="1410" y="1921"/>
                      <a:pt x="1401" y="1925"/>
                      <a:pt x="1392" y="1929"/>
                    </a:cubicBezTo>
                    <a:cubicBezTo>
                      <a:pt x="1388" y="1930"/>
                      <a:pt x="1385" y="1930"/>
                      <a:pt x="1381" y="1931"/>
                    </a:cubicBezTo>
                    <a:cubicBezTo>
                      <a:pt x="1382" y="1933"/>
                      <a:pt x="1384" y="1930"/>
                      <a:pt x="1386" y="1932"/>
                    </a:cubicBezTo>
                    <a:cubicBezTo>
                      <a:pt x="1382" y="1933"/>
                      <a:pt x="1377" y="1935"/>
                      <a:pt x="1373" y="1936"/>
                    </a:cubicBezTo>
                    <a:cubicBezTo>
                      <a:pt x="1368" y="1938"/>
                      <a:pt x="1363" y="1940"/>
                      <a:pt x="1357" y="1941"/>
                    </a:cubicBezTo>
                    <a:cubicBezTo>
                      <a:pt x="1347" y="1945"/>
                      <a:pt x="1337" y="1949"/>
                      <a:pt x="1328" y="1953"/>
                    </a:cubicBezTo>
                    <a:cubicBezTo>
                      <a:pt x="1328" y="1951"/>
                      <a:pt x="1328" y="1951"/>
                      <a:pt x="1328" y="1951"/>
                    </a:cubicBezTo>
                    <a:cubicBezTo>
                      <a:pt x="1315" y="1958"/>
                      <a:pt x="1297" y="1964"/>
                      <a:pt x="1284" y="1966"/>
                    </a:cubicBezTo>
                    <a:cubicBezTo>
                      <a:pt x="1287" y="1965"/>
                      <a:pt x="1287" y="1966"/>
                      <a:pt x="1287" y="1967"/>
                    </a:cubicBezTo>
                    <a:cubicBezTo>
                      <a:pt x="1276" y="1970"/>
                      <a:pt x="1266" y="1973"/>
                      <a:pt x="1265" y="1972"/>
                    </a:cubicBezTo>
                    <a:cubicBezTo>
                      <a:pt x="1259" y="1974"/>
                      <a:pt x="1251" y="1975"/>
                      <a:pt x="1246" y="1975"/>
                    </a:cubicBezTo>
                    <a:cubicBezTo>
                      <a:pt x="1238" y="1977"/>
                      <a:pt x="1247" y="1977"/>
                      <a:pt x="1243" y="1979"/>
                    </a:cubicBezTo>
                    <a:cubicBezTo>
                      <a:pt x="1200" y="1987"/>
                      <a:pt x="1149" y="1995"/>
                      <a:pt x="1097" y="1999"/>
                    </a:cubicBezTo>
                    <a:cubicBezTo>
                      <a:pt x="1044" y="2004"/>
                      <a:pt x="990" y="2003"/>
                      <a:pt x="942" y="1999"/>
                    </a:cubicBezTo>
                    <a:cubicBezTo>
                      <a:pt x="1020" y="2007"/>
                      <a:pt x="1100" y="2005"/>
                      <a:pt x="1180" y="1991"/>
                    </a:cubicBezTo>
                    <a:cubicBezTo>
                      <a:pt x="1180" y="1992"/>
                      <a:pt x="1195" y="1988"/>
                      <a:pt x="1192" y="1990"/>
                    </a:cubicBezTo>
                    <a:cubicBezTo>
                      <a:pt x="1202" y="1988"/>
                      <a:pt x="1214" y="1985"/>
                      <a:pt x="1226" y="1983"/>
                    </a:cubicBezTo>
                    <a:cubicBezTo>
                      <a:pt x="1232" y="1982"/>
                      <a:pt x="1238" y="1981"/>
                      <a:pt x="1245" y="1979"/>
                    </a:cubicBezTo>
                    <a:cubicBezTo>
                      <a:pt x="1251" y="1978"/>
                      <a:pt x="1257" y="1977"/>
                      <a:pt x="1263" y="1975"/>
                    </a:cubicBezTo>
                    <a:cubicBezTo>
                      <a:pt x="1288" y="1970"/>
                      <a:pt x="1312" y="1962"/>
                      <a:pt x="1331" y="1955"/>
                    </a:cubicBezTo>
                    <a:cubicBezTo>
                      <a:pt x="1332" y="1955"/>
                      <a:pt x="1332" y="1956"/>
                      <a:pt x="1334" y="1955"/>
                    </a:cubicBezTo>
                    <a:cubicBezTo>
                      <a:pt x="1332" y="1954"/>
                      <a:pt x="1338" y="1952"/>
                      <a:pt x="1342" y="1950"/>
                    </a:cubicBezTo>
                    <a:cubicBezTo>
                      <a:pt x="1347" y="1950"/>
                      <a:pt x="1362" y="1942"/>
                      <a:pt x="1373" y="1941"/>
                    </a:cubicBezTo>
                    <a:cubicBezTo>
                      <a:pt x="1375" y="1938"/>
                      <a:pt x="1402" y="1929"/>
                      <a:pt x="1407" y="1927"/>
                    </a:cubicBezTo>
                    <a:cubicBezTo>
                      <a:pt x="1409" y="1926"/>
                      <a:pt x="1408" y="1925"/>
                      <a:pt x="1412" y="1923"/>
                    </a:cubicBezTo>
                    <a:cubicBezTo>
                      <a:pt x="1414" y="1923"/>
                      <a:pt x="1416" y="1922"/>
                      <a:pt x="1419" y="1921"/>
                    </a:cubicBezTo>
                    <a:cubicBezTo>
                      <a:pt x="1422" y="1919"/>
                      <a:pt x="1425" y="1918"/>
                      <a:pt x="1428" y="1917"/>
                    </a:cubicBezTo>
                    <a:cubicBezTo>
                      <a:pt x="1433" y="1912"/>
                      <a:pt x="1444" y="1908"/>
                      <a:pt x="1454" y="1903"/>
                    </a:cubicBezTo>
                    <a:cubicBezTo>
                      <a:pt x="1457" y="1905"/>
                      <a:pt x="1469" y="1897"/>
                      <a:pt x="1479" y="1891"/>
                    </a:cubicBezTo>
                    <a:cubicBezTo>
                      <a:pt x="1483" y="1888"/>
                      <a:pt x="1476" y="1892"/>
                      <a:pt x="1480" y="1889"/>
                    </a:cubicBezTo>
                    <a:cubicBezTo>
                      <a:pt x="1532" y="1862"/>
                      <a:pt x="1578" y="1830"/>
                      <a:pt x="1629" y="1791"/>
                    </a:cubicBezTo>
                    <a:cubicBezTo>
                      <a:pt x="1627" y="1792"/>
                      <a:pt x="1625" y="1793"/>
                      <a:pt x="1625" y="1794"/>
                    </a:cubicBezTo>
                    <a:cubicBezTo>
                      <a:pt x="1631" y="1790"/>
                      <a:pt x="1628" y="1790"/>
                      <a:pt x="1633" y="1786"/>
                    </a:cubicBezTo>
                    <a:cubicBezTo>
                      <a:pt x="1634" y="1787"/>
                      <a:pt x="1637" y="1784"/>
                      <a:pt x="1635" y="1787"/>
                    </a:cubicBezTo>
                    <a:cubicBezTo>
                      <a:pt x="1639" y="1783"/>
                      <a:pt x="1644" y="1780"/>
                      <a:pt x="1649" y="1775"/>
                    </a:cubicBezTo>
                    <a:cubicBezTo>
                      <a:pt x="1654" y="1771"/>
                      <a:pt x="1658" y="1767"/>
                      <a:pt x="1663" y="1763"/>
                    </a:cubicBezTo>
                    <a:cubicBezTo>
                      <a:pt x="1664" y="1761"/>
                      <a:pt x="1659" y="1765"/>
                      <a:pt x="1658" y="1765"/>
                    </a:cubicBezTo>
                    <a:cubicBezTo>
                      <a:pt x="1662" y="1762"/>
                      <a:pt x="1661" y="1761"/>
                      <a:pt x="1666" y="1757"/>
                    </a:cubicBezTo>
                    <a:cubicBezTo>
                      <a:pt x="1667" y="1758"/>
                      <a:pt x="1662" y="1762"/>
                      <a:pt x="1664" y="1762"/>
                    </a:cubicBezTo>
                    <a:cubicBezTo>
                      <a:pt x="1673" y="1755"/>
                      <a:pt x="1669" y="1755"/>
                      <a:pt x="1677" y="1748"/>
                    </a:cubicBezTo>
                    <a:cubicBezTo>
                      <a:pt x="1678" y="1751"/>
                      <a:pt x="1686" y="1741"/>
                      <a:pt x="1692" y="1737"/>
                    </a:cubicBezTo>
                    <a:cubicBezTo>
                      <a:pt x="1693" y="1732"/>
                      <a:pt x="1694" y="1732"/>
                      <a:pt x="1692" y="1732"/>
                    </a:cubicBezTo>
                    <a:cubicBezTo>
                      <a:pt x="1697" y="1728"/>
                      <a:pt x="1701" y="1725"/>
                      <a:pt x="1702" y="1722"/>
                    </a:cubicBezTo>
                    <a:cubicBezTo>
                      <a:pt x="1703" y="1723"/>
                      <a:pt x="1703" y="1723"/>
                      <a:pt x="1703" y="1723"/>
                    </a:cubicBezTo>
                    <a:cubicBezTo>
                      <a:pt x="1704" y="1721"/>
                      <a:pt x="1708" y="1717"/>
                      <a:pt x="1711" y="1712"/>
                    </a:cubicBezTo>
                    <a:cubicBezTo>
                      <a:pt x="1715" y="1708"/>
                      <a:pt x="1718" y="1704"/>
                      <a:pt x="1720" y="1704"/>
                    </a:cubicBezTo>
                    <a:cubicBezTo>
                      <a:pt x="1716" y="1708"/>
                      <a:pt x="1714" y="1712"/>
                      <a:pt x="1710" y="1716"/>
                    </a:cubicBezTo>
                    <a:cubicBezTo>
                      <a:pt x="1707" y="1720"/>
                      <a:pt x="1703" y="1724"/>
                      <a:pt x="1698" y="1728"/>
                    </a:cubicBezTo>
                    <a:cubicBezTo>
                      <a:pt x="1699" y="1728"/>
                      <a:pt x="1701" y="1726"/>
                      <a:pt x="1705" y="1723"/>
                    </a:cubicBezTo>
                    <a:cubicBezTo>
                      <a:pt x="1708" y="1720"/>
                      <a:pt x="1712" y="1716"/>
                      <a:pt x="1716" y="1711"/>
                    </a:cubicBezTo>
                    <a:cubicBezTo>
                      <a:pt x="1724" y="1702"/>
                      <a:pt x="1732" y="1693"/>
                      <a:pt x="1736" y="1691"/>
                    </a:cubicBezTo>
                    <a:cubicBezTo>
                      <a:pt x="1728" y="1701"/>
                      <a:pt x="1720" y="1710"/>
                      <a:pt x="1712" y="1718"/>
                    </a:cubicBezTo>
                    <a:cubicBezTo>
                      <a:pt x="1704" y="1726"/>
                      <a:pt x="1696" y="1734"/>
                      <a:pt x="1688" y="1742"/>
                    </a:cubicBezTo>
                    <a:cubicBezTo>
                      <a:pt x="1680" y="1750"/>
                      <a:pt x="1671" y="1758"/>
                      <a:pt x="1663" y="1766"/>
                    </a:cubicBezTo>
                    <a:cubicBezTo>
                      <a:pt x="1658" y="1770"/>
                      <a:pt x="1654" y="1774"/>
                      <a:pt x="1649" y="1778"/>
                    </a:cubicBezTo>
                    <a:cubicBezTo>
                      <a:pt x="1644" y="1782"/>
                      <a:pt x="1639" y="1786"/>
                      <a:pt x="1634" y="1790"/>
                    </a:cubicBezTo>
                    <a:cubicBezTo>
                      <a:pt x="1634" y="1791"/>
                      <a:pt x="1638" y="1789"/>
                      <a:pt x="1635" y="1791"/>
                    </a:cubicBezTo>
                    <a:cubicBezTo>
                      <a:pt x="1632" y="1793"/>
                      <a:pt x="1626" y="1800"/>
                      <a:pt x="1624" y="1800"/>
                    </a:cubicBezTo>
                    <a:cubicBezTo>
                      <a:pt x="1626" y="1797"/>
                      <a:pt x="1633" y="1794"/>
                      <a:pt x="1631" y="1793"/>
                    </a:cubicBezTo>
                    <a:cubicBezTo>
                      <a:pt x="1626" y="1796"/>
                      <a:pt x="1620" y="1802"/>
                      <a:pt x="1614" y="1807"/>
                    </a:cubicBezTo>
                    <a:cubicBezTo>
                      <a:pt x="1608" y="1811"/>
                      <a:pt x="1603" y="1816"/>
                      <a:pt x="1601" y="1818"/>
                    </a:cubicBezTo>
                    <a:cubicBezTo>
                      <a:pt x="1604" y="1815"/>
                      <a:pt x="1614" y="1810"/>
                      <a:pt x="1608" y="1815"/>
                    </a:cubicBezTo>
                    <a:cubicBezTo>
                      <a:pt x="1574" y="1839"/>
                      <a:pt x="1534" y="1867"/>
                      <a:pt x="1502" y="1885"/>
                    </a:cubicBezTo>
                    <a:cubicBezTo>
                      <a:pt x="1456" y="1911"/>
                      <a:pt x="1407" y="1933"/>
                      <a:pt x="1353" y="1952"/>
                    </a:cubicBezTo>
                    <a:cubicBezTo>
                      <a:pt x="1352" y="1951"/>
                      <a:pt x="1352" y="1951"/>
                      <a:pt x="1352" y="1951"/>
                    </a:cubicBezTo>
                    <a:cubicBezTo>
                      <a:pt x="1333" y="1961"/>
                      <a:pt x="1314" y="1963"/>
                      <a:pt x="1298" y="1971"/>
                    </a:cubicBezTo>
                    <a:cubicBezTo>
                      <a:pt x="1295" y="1971"/>
                      <a:pt x="1292" y="1972"/>
                      <a:pt x="1290" y="1973"/>
                    </a:cubicBezTo>
                    <a:cubicBezTo>
                      <a:pt x="1287" y="1973"/>
                      <a:pt x="1285" y="1973"/>
                      <a:pt x="1284" y="1972"/>
                    </a:cubicBezTo>
                    <a:cubicBezTo>
                      <a:pt x="1280" y="1973"/>
                      <a:pt x="1271" y="1975"/>
                      <a:pt x="1271" y="1976"/>
                    </a:cubicBezTo>
                    <a:cubicBezTo>
                      <a:pt x="1281" y="1973"/>
                      <a:pt x="1286" y="1973"/>
                      <a:pt x="1287" y="1975"/>
                    </a:cubicBezTo>
                    <a:cubicBezTo>
                      <a:pt x="1275" y="1978"/>
                      <a:pt x="1242" y="1987"/>
                      <a:pt x="1227" y="1988"/>
                    </a:cubicBezTo>
                    <a:cubicBezTo>
                      <a:pt x="1221" y="1990"/>
                      <a:pt x="1216" y="1991"/>
                      <a:pt x="1209" y="1993"/>
                    </a:cubicBezTo>
                    <a:cubicBezTo>
                      <a:pt x="1203" y="1994"/>
                      <a:pt x="1196" y="1996"/>
                      <a:pt x="1190" y="1997"/>
                    </a:cubicBezTo>
                    <a:cubicBezTo>
                      <a:pt x="1177" y="1999"/>
                      <a:pt x="1164" y="2001"/>
                      <a:pt x="1154" y="2003"/>
                    </a:cubicBezTo>
                    <a:cubicBezTo>
                      <a:pt x="1168" y="2003"/>
                      <a:pt x="1198" y="1995"/>
                      <a:pt x="1201" y="1999"/>
                    </a:cubicBezTo>
                    <a:cubicBezTo>
                      <a:pt x="1186" y="2000"/>
                      <a:pt x="1176" y="2006"/>
                      <a:pt x="1160" y="2006"/>
                    </a:cubicBezTo>
                    <a:cubicBezTo>
                      <a:pt x="1161" y="2008"/>
                      <a:pt x="1155" y="2009"/>
                      <a:pt x="1146" y="2009"/>
                    </a:cubicBezTo>
                    <a:cubicBezTo>
                      <a:pt x="1136" y="2014"/>
                      <a:pt x="1100" y="2014"/>
                      <a:pt x="1082" y="2018"/>
                    </a:cubicBezTo>
                    <a:cubicBezTo>
                      <a:pt x="1076" y="2017"/>
                      <a:pt x="1068" y="2016"/>
                      <a:pt x="1060" y="2016"/>
                    </a:cubicBezTo>
                    <a:cubicBezTo>
                      <a:pt x="1059" y="2018"/>
                      <a:pt x="1069" y="2016"/>
                      <a:pt x="1063" y="2018"/>
                    </a:cubicBezTo>
                    <a:cubicBezTo>
                      <a:pt x="1067" y="2018"/>
                      <a:pt x="1077" y="2017"/>
                      <a:pt x="1077" y="2018"/>
                    </a:cubicBezTo>
                    <a:cubicBezTo>
                      <a:pt x="1052" y="2020"/>
                      <a:pt x="1030" y="2020"/>
                      <a:pt x="1009" y="2021"/>
                    </a:cubicBezTo>
                    <a:cubicBezTo>
                      <a:pt x="999" y="2021"/>
                      <a:pt x="989" y="2020"/>
                      <a:pt x="978" y="2020"/>
                    </a:cubicBezTo>
                    <a:cubicBezTo>
                      <a:pt x="968" y="2020"/>
                      <a:pt x="957" y="2020"/>
                      <a:pt x="946" y="2019"/>
                    </a:cubicBezTo>
                    <a:cubicBezTo>
                      <a:pt x="947" y="2024"/>
                      <a:pt x="921" y="2017"/>
                      <a:pt x="914" y="2018"/>
                    </a:cubicBezTo>
                    <a:cubicBezTo>
                      <a:pt x="919" y="2019"/>
                      <a:pt x="914" y="2019"/>
                      <a:pt x="907" y="2018"/>
                    </a:cubicBezTo>
                    <a:cubicBezTo>
                      <a:pt x="900" y="2017"/>
                      <a:pt x="890" y="2015"/>
                      <a:pt x="886" y="2014"/>
                    </a:cubicBezTo>
                    <a:cubicBezTo>
                      <a:pt x="864" y="2012"/>
                      <a:pt x="841" y="2008"/>
                      <a:pt x="830" y="2007"/>
                    </a:cubicBezTo>
                    <a:cubicBezTo>
                      <a:pt x="840" y="2012"/>
                      <a:pt x="853" y="2011"/>
                      <a:pt x="867" y="2015"/>
                    </a:cubicBezTo>
                    <a:cubicBezTo>
                      <a:pt x="866" y="2016"/>
                      <a:pt x="864" y="2017"/>
                      <a:pt x="859" y="2016"/>
                    </a:cubicBezTo>
                    <a:cubicBezTo>
                      <a:pt x="858" y="2015"/>
                      <a:pt x="844" y="2013"/>
                      <a:pt x="845" y="2015"/>
                    </a:cubicBezTo>
                    <a:cubicBezTo>
                      <a:pt x="852" y="2016"/>
                      <a:pt x="857" y="2017"/>
                      <a:pt x="861" y="2018"/>
                    </a:cubicBezTo>
                    <a:cubicBezTo>
                      <a:pt x="866" y="2019"/>
                      <a:pt x="870" y="2020"/>
                      <a:pt x="876" y="2022"/>
                    </a:cubicBezTo>
                    <a:cubicBezTo>
                      <a:pt x="862" y="2021"/>
                      <a:pt x="843" y="2021"/>
                      <a:pt x="829" y="2015"/>
                    </a:cubicBezTo>
                    <a:cubicBezTo>
                      <a:pt x="824" y="2015"/>
                      <a:pt x="817" y="2014"/>
                      <a:pt x="809" y="2012"/>
                    </a:cubicBezTo>
                    <a:cubicBezTo>
                      <a:pt x="801" y="2010"/>
                      <a:pt x="792" y="2008"/>
                      <a:pt x="782" y="2006"/>
                    </a:cubicBezTo>
                    <a:cubicBezTo>
                      <a:pt x="784" y="2008"/>
                      <a:pt x="779" y="2007"/>
                      <a:pt x="772" y="2006"/>
                    </a:cubicBezTo>
                    <a:cubicBezTo>
                      <a:pt x="766" y="2004"/>
                      <a:pt x="757" y="2001"/>
                      <a:pt x="749" y="1999"/>
                    </a:cubicBezTo>
                    <a:cubicBezTo>
                      <a:pt x="738" y="1998"/>
                      <a:pt x="748" y="2003"/>
                      <a:pt x="730" y="1998"/>
                    </a:cubicBezTo>
                    <a:cubicBezTo>
                      <a:pt x="736" y="2001"/>
                      <a:pt x="741" y="2001"/>
                      <a:pt x="744" y="2003"/>
                    </a:cubicBezTo>
                    <a:cubicBezTo>
                      <a:pt x="739" y="2004"/>
                      <a:pt x="734" y="2005"/>
                      <a:pt x="717" y="2000"/>
                    </a:cubicBezTo>
                    <a:cubicBezTo>
                      <a:pt x="718" y="1999"/>
                      <a:pt x="721" y="2000"/>
                      <a:pt x="722" y="1999"/>
                    </a:cubicBezTo>
                    <a:cubicBezTo>
                      <a:pt x="710" y="1996"/>
                      <a:pt x="697" y="1992"/>
                      <a:pt x="694" y="1993"/>
                    </a:cubicBezTo>
                    <a:cubicBezTo>
                      <a:pt x="684" y="1988"/>
                      <a:pt x="686" y="1990"/>
                      <a:pt x="678" y="1987"/>
                    </a:cubicBezTo>
                    <a:cubicBezTo>
                      <a:pt x="666" y="1984"/>
                      <a:pt x="649" y="1974"/>
                      <a:pt x="642" y="1975"/>
                    </a:cubicBezTo>
                    <a:cubicBezTo>
                      <a:pt x="650" y="1979"/>
                      <a:pt x="662" y="1982"/>
                      <a:pt x="664" y="1986"/>
                    </a:cubicBezTo>
                    <a:cubicBezTo>
                      <a:pt x="655" y="1984"/>
                      <a:pt x="649" y="1978"/>
                      <a:pt x="648" y="1980"/>
                    </a:cubicBezTo>
                    <a:cubicBezTo>
                      <a:pt x="654" y="1984"/>
                      <a:pt x="676" y="1991"/>
                      <a:pt x="676" y="1994"/>
                    </a:cubicBezTo>
                    <a:cubicBezTo>
                      <a:pt x="672" y="1992"/>
                      <a:pt x="667" y="1990"/>
                      <a:pt x="663" y="1988"/>
                    </a:cubicBezTo>
                    <a:cubicBezTo>
                      <a:pt x="662" y="1990"/>
                      <a:pt x="674" y="1995"/>
                      <a:pt x="666" y="1993"/>
                    </a:cubicBezTo>
                    <a:cubicBezTo>
                      <a:pt x="670" y="1994"/>
                      <a:pt x="678" y="1998"/>
                      <a:pt x="678" y="1997"/>
                    </a:cubicBezTo>
                    <a:cubicBezTo>
                      <a:pt x="673" y="1995"/>
                      <a:pt x="671" y="1994"/>
                      <a:pt x="671" y="1993"/>
                    </a:cubicBezTo>
                    <a:cubicBezTo>
                      <a:pt x="677" y="1995"/>
                      <a:pt x="690" y="2000"/>
                      <a:pt x="699" y="2003"/>
                    </a:cubicBezTo>
                    <a:cubicBezTo>
                      <a:pt x="695" y="2003"/>
                      <a:pt x="689" y="2001"/>
                      <a:pt x="683" y="1999"/>
                    </a:cubicBezTo>
                    <a:cubicBezTo>
                      <a:pt x="676" y="1998"/>
                      <a:pt x="669" y="1996"/>
                      <a:pt x="662" y="1993"/>
                    </a:cubicBezTo>
                    <a:cubicBezTo>
                      <a:pt x="649" y="1988"/>
                      <a:pt x="635" y="1982"/>
                      <a:pt x="625" y="1978"/>
                    </a:cubicBezTo>
                    <a:cubicBezTo>
                      <a:pt x="623" y="1978"/>
                      <a:pt x="622" y="1978"/>
                      <a:pt x="618" y="1977"/>
                    </a:cubicBezTo>
                    <a:cubicBezTo>
                      <a:pt x="623" y="1980"/>
                      <a:pt x="628" y="1982"/>
                      <a:pt x="631" y="1983"/>
                    </a:cubicBezTo>
                    <a:cubicBezTo>
                      <a:pt x="633" y="1983"/>
                      <a:pt x="633" y="1983"/>
                      <a:pt x="627" y="1980"/>
                    </a:cubicBezTo>
                    <a:cubicBezTo>
                      <a:pt x="636" y="1983"/>
                      <a:pt x="637" y="1985"/>
                      <a:pt x="640" y="1988"/>
                    </a:cubicBezTo>
                    <a:cubicBezTo>
                      <a:pt x="623" y="1983"/>
                      <a:pt x="627" y="1982"/>
                      <a:pt x="613" y="1976"/>
                    </a:cubicBezTo>
                    <a:cubicBezTo>
                      <a:pt x="621" y="1980"/>
                      <a:pt x="624" y="1982"/>
                      <a:pt x="616" y="1981"/>
                    </a:cubicBezTo>
                    <a:close/>
                    <a:moveTo>
                      <a:pt x="1627" y="1614"/>
                    </a:moveTo>
                    <a:cubicBezTo>
                      <a:pt x="1627" y="1612"/>
                      <a:pt x="1631" y="1609"/>
                      <a:pt x="1634" y="1607"/>
                    </a:cubicBezTo>
                    <a:cubicBezTo>
                      <a:pt x="1634" y="1608"/>
                      <a:pt x="1628" y="1614"/>
                      <a:pt x="1627" y="1614"/>
                    </a:cubicBezTo>
                    <a:close/>
                    <a:moveTo>
                      <a:pt x="1783" y="1352"/>
                    </a:moveTo>
                    <a:cubicBezTo>
                      <a:pt x="1783" y="1349"/>
                      <a:pt x="1785" y="1341"/>
                      <a:pt x="1787" y="1335"/>
                    </a:cubicBezTo>
                    <a:cubicBezTo>
                      <a:pt x="1787" y="1336"/>
                      <a:pt x="1787" y="1337"/>
                      <a:pt x="1788" y="1337"/>
                    </a:cubicBezTo>
                    <a:cubicBezTo>
                      <a:pt x="1786" y="1342"/>
                      <a:pt x="1785" y="1346"/>
                      <a:pt x="1785" y="1348"/>
                    </a:cubicBezTo>
                    <a:cubicBezTo>
                      <a:pt x="1784" y="1350"/>
                      <a:pt x="1783" y="1349"/>
                      <a:pt x="1783" y="1352"/>
                    </a:cubicBezTo>
                    <a:close/>
                    <a:moveTo>
                      <a:pt x="1678" y="647"/>
                    </a:moveTo>
                    <a:cubicBezTo>
                      <a:pt x="1679" y="647"/>
                      <a:pt x="1678" y="645"/>
                      <a:pt x="1677" y="643"/>
                    </a:cubicBezTo>
                    <a:cubicBezTo>
                      <a:pt x="1678" y="643"/>
                      <a:pt x="1681" y="646"/>
                      <a:pt x="1684" y="650"/>
                    </a:cubicBezTo>
                    <a:cubicBezTo>
                      <a:pt x="1681" y="648"/>
                      <a:pt x="1683" y="652"/>
                      <a:pt x="1681" y="650"/>
                    </a:cubicBezTo>
                    <a:cubicBezTo>
                      <a:pt x="1683" y="653"/>
                      <a:pt x="1688" y="659"/>
                      <a:pt x="1685" y="658"/>
                    </a:cubicBezTo>
                    <a:cubicBezTo>
                      <a:pt x="1684" y="656"/>
                      <a:pt x="1681" y="651"/>
                      <a:pt x="1678" y="647"/>
                    </a:cubicBezTo>
                    <a:close/>
                    <a:moveTo>
                      <a:pt x="630" y="332"/>
                    </a:moveTo>
                    <a:cubicBezTo>
                      <a:pt x="631" y="334"/>
                      <a:pt x="627" y="334"/>
                      <a:pt x="623" y="337"/>
                    </a:cubicBezTo>
                    <a:cubicBezTo>
                      <a:pt x="622" y="335"/>
                      <a:pt x="622" y="335"/>
                      <a:pt x="622" y="335"/>
                    </a:cubicBezTo>
                    <a:cubicBezTo>
                      <a:pt x="626" y="333"/>
                      <a:pt x="627" y="333"/>
                      <a:pt x="630" y="332"/>
                    </a:cubicBezTo>
                    <a:cubicBezTo>
                      <a:pt x="629" y="333"/>
                      <a:pt x="628" y="334"/>
                      <a:pt x="630" y="332"/>
                    </a:cubicBezTo>
                    <a:close/>
                    <a:moveTo>
                      <a:pt x="323" y="295"/>
                    </a:moveTo>
                    <a:cubicBezTo>
                      <a:pt x="313" y="302"/>
                      <a:pt x="304" y="315"/>
                      <a:pt x="300" y="315"/>
                    </a:cubicBezTo>
                    <a:cubicBezTo>
                      <a:pt x="304" y="310"/>
                      <a:pt x="320" y="294"/>
                      <a:pt x="323" y="295"/>
                    </a:cubicBezTo>
                    <a:close/>
                    <a:moveTo>
                      <a:pt x="2065" y="1137"/>
                    </a:moveTo>
                    <a:cubicBezTo>
                      <a:pt x="2065" y="1131"/>
                      <a:pt x="2066" y="1125"/>
                      <a:pt x="2066" y="1118"/>
                    </a:cubicBezTo>
                    <a:cubicBezTo>
                      <a:pt x="2066" y="1112"/>
                      <a:pt x="2067" y="1105"/>
                      <a:pt x="2067" y="1097"/>
                    </a:cubicBezTo>
                    <a:cubicBezTo>
                      <a:pt x="2067" y="1100"/>
                      <a:pt x="2067" y="1104"/>
                      <a:pt x="2067" y="1107"/>
                    </a:cubicBezTo>
                    <a:cubicBezTo>
                      <a:pt x="2067" y="1110"/>
                      <a:pt x="2067" y="1114"/>
                      <a:pt x="2067" y="1117"/>
                    </a:cubicBezTo>
                    <a:cubicBezTo>
                      <a:pt x="2067" y="1124"/>
                      <a:pt x="2066" y="1131"/>
                      <a:pt x="2065" y="1137"/>
                    </a:cubicBezTo>
                    <a:close/>
                    <a:moveTo>
                      <a:pt x="642" y="1988"/>
                    </a:moveTo>
                    <a:cubicBezTo>
                      <a:pt x="643" y="1987"/>
                      <a:pt x="649" y="1990"/>
                      <a:pt x="648" y="1988"/>
                    </a:cubicBezTo>
                    <a:cubicBezTo>
                      <a:pt x="655" y="1991"/>
                      <a:pt x="655" y="1992"/>
                      <a:pt x="663" y="1995"/>
                    </a:cubicBezTo>
                    <a:cubicBezTo>
                      <a:pt x="663" y="1995"/>
                      <a:pt x="659" y="1994"/>
                      <a:pt x="656" y="1993"/>
                    </a:cubicBezTo>
                    <a:cubicBezTo>
                      <a:pt x="656" y="1993"/>
                      <a:pt x="656" y="1994"/>
                      <a:pt x="658" y="1995"/>
                    </a:cubicBezTo>
                    <a:cubicBezTo>
                      <a:pt x="656" y="1995"/>
                      <a:pt x="644" y="1989"/>
                      <a:pt x="642" y="1988"/>
                    </a:cubicBezTo>
                    <a:close/>
                    <a:moveTo>
                      <a:pt x="746" y="2005"/>
                    </a:moveTo>
                    <a:cubicBezTo>
                      <a:pt x="748" y="2005"/>
                      <a:pt x="755" y="2007"/>
                      <a:pt x="762" y="2009"/>
                    </a:cubicBezTo>
                    <a:cubicBezTo>
                      <a:pt x="760" y="2010"/>
                      <a:pt x="753" y="2008"/>
                      <a:pt x="748" y="2007"/>
                    </a:cubicBezTo>
                    <a:cubicBezTo>
                      <a:pt x="748" y="2007"/>
                      <a:pt x="747" y="2006"/>
                      <a:pt x="746" y="2005"/>
                    </a:cubicBezTo>
                    <a:close/>
                    <a:moveTo>
                      <a:pt x="869" y="2017"/>
                    </a:moveTo>
                    <a:cubicBezTo>
                      <a:pt x="872" y="2016"/>
                      <a:pt x="892" y="2018"/>
                      <a:pt x="890" y="2020"/>
                    </a:cubicBezTo>
                    <a:cubicBezTo>
                      <a:pt x="880" y="2018"/>
                      <a:pt x="880" y="2019"/>
                      <a:pt x="869" y="2017"/>
                    </a:cubicBezTo>
                    <a:close/>
                    <a:moveTo>
                      <a:pt x="1147" y="2077"/>
                    </a:moveTo>
                    <a:cubicBezTo>
                      <a:pt x="1137" y="2077"/>
                      <a:pt x="1166" y="2072"/>
                      <a:pt x="1164" y="2075"/>
                    </a:cubicBezTo>
                    <a:cubicBezTo>
                      <a:pt x="1160" y="2075"/>
                      <a:pt x="1150" y="2076"/>
                      <a:pt x="1147" y="2077"/>
                    </a:cubicBezTo>
                    <a:close/>
                    <a:moveTo>
                      <a:pt x="1212" y="2070"/>
                    </a:moveTo>
                    <a:cubicBezTo>
                      <a:pt x="1209" y="2069"/>
                      <a:pt x="1224" y="2066"/>
                      <a:pt x="1216" y="2067"/>
                    </a:cubicBezTo>
                    <a:cubicBezTo>
                      <a:pt x="1218" y="2066"/>
                      <a:pt x="1239" y="2061"/>
                      <a:pt x="1238" y="2063"/>
                    </a:cubicBezTo>
                    <a:cubicBezTo>
                      <a:pt x="1225" y="2066"/>
                      <a:pt x="1220" y="2068"/>
                      <a:pt x="1212" y="2070"/>
                    </a:cubicBezTo>
                    <a:close/>
                    <a:moveTo>
                      <a:pt x="1544" y="1734"/>
                    </a:moveTo>
                    <a:cubicBezTo>
                      <a:pt x="1543" y="1733"/>
                      <a:pt x="1546" y="1731"/>
                      <a:pt x="1549" y="1729"/>
                    </a:cubicBezTo>
                    <a:cubicBezTo>
                      <a:pt x="1552" y="1727"/>
                      <a:pt x="1555" y="1724"/>
                      <a:pt x="1556" y="1723"/>
                    </a:cubicBezTo>
                    <a:cubicBezTo>
                      <a:pt x="1556" y="1725"/>
                      <a:pt x="1553" y="1727"/>
                      <a:pt x="1551" y="1729"/>
                    </a:cubicBezTo>
                    <a:cubicBezTo>
                      <a:pt x="1548" y="1731"/>
                      <a:pt x="1545" y="1733"/>
                      <a:pt x="1544" y="1734"/>
                    </a:cubicBezTo>
                    <a:close/>
                    <a:moveTo>
                      <a:pt x="1680" y="1745"/>
                    </a:moveTo>
                    <a:cubicBezTo>
                      <a:pt x="1678" y="1744"/>
                      <a:pt x="1687" y="1738"/>
                      <a:pt x="1689" y="1735"/>
                    </a:cubicBezTo>
                    <a:cubicBezTo>
                      <a:pt x="1691" y="1736"/>
                      <a:pt x="1683" y="1744"/>
                      <a:pt x="1680" y="1745"/>
                    </a:cubicBezTo>
                    <a:close/>
                    <a:moveTo>
                      <a:pt x="1842" y="1535"/>
                    </a:moveTo>
                    <a:cubicBezTo>
                      <a:pt x="1845" y="1534"/>
                      <a:pt x="1836" y="1545"/>
                      <a:pt x="1837" y="1547"/>
                    </a:cubicBezTo>
                    <a:cubicBezTo>
                      <a:pt x="1838" y="1546"/>
                      <a:pt x="1839" y="1542"/>
                      <a:pt x="1843" y="1538"/>
                    </a:cubicBezTo>
                    <a:cubicBezTo>
                      <a:pt x="1846" y="1526"/>
                      <a:pt x="1853" y="1511"/>
                      <a:pt x="1862" y="1496"/>
                    </a:cubicBezTo>
                    <a:cubicBezTo>
                      <a:pt x="1866" y="1488"/>
                      <a:pt x="1870" y="1479"/>
                      <a:pt x="1874" y="1471"/>
                    </a:cubicBezTo>
                    <a:cubicBezTo>
                      <a:pt x="1879" y="1463"/>
                      <a:pt x="1883" y="1455"/>
                      <a:pt x="1886" y="1447"/>
                    </a:cubicBezTo>
                    <a:cubicBezTo>
                      <a:pt x="1891" y="1435"/>
                      <a:pt x="1895" y="1423"/>
                      <a:pt x="1899" y="1412"/>
                    </a:cubicBezTo>
                    <a:cubicBezTo>
                      <a:pt x="1902" y="1401"/>
                      <a:pt x="1906" y="1390"/>
                      <a:pt x="1909" y="1381"/>
                    </a:cubicBezTo>
                    <a:cubicBezTo>
                      <a:pt x="1910" y="1380"/>
                      <a:pt x="1912" y="1377"/>
                      <a:pt x="1912" y="1377"/>
                    </a:cubicBezTo>
                    <a:cubicBezTo>
                      <a:pt x="1914" y="1370"/>
                      <a:pt x="1918" y="1361"/>
                      <a:pt x="1921" y="1352"/>
                    </a:cubicBezTo>
                    <a:cubicBezTo>
                      <a:pt x="1923" y="1349"/>
                      <a:pt x="1921" y="1354"/>
                      <a:pt x="1924" y="1343"/>
                    </a:cubicBezTo>
                    <a:cubicBezTo>
                      <a:pt x="1924" y="1347"/>
                      <a:pt x="1926" y="1344"/>
                      <a:pt x="1927" y="1344"/>
                    </a:cubicBezTo>
                    <a:cubicBezTo>
                      <a:pt x="1926" y="1350"/>
                      <a:pt x="1925" y="1348"/>
                      <a:pt x="1923" y="1350"/>
                    </a:cubicBezTo>
                    <a:cubicBezTo>
                      <a:pt x="1923" y="1353"/>
                      <a:pt x="1923" y="1357"/>
                      <a:pt x="1923" y="1359"/>
                    </a:cubicBezTo>
                    <a:cubicBezTo>
                      <a:pt x="1922" y="1363"/>
                      <a:pt x="1920" y="1364"/>
                      <a:pt x="1919" y="1367"/>
                    </a:cubicBezTo>
                    <a:cubicBezTo>
                      <a:pt x="1917" y="1372"/>
                      <a:pt x="1919" y="1372"/>
                      <a:pt x="1917" y="1376"/>
                    </a:cubicBezTo>
                    <a:cubicBezTo>
                      <a:pt x="1921" y="1373"/>
                      <a:pt x="1924" y="1356"/>
                      <a:pt x="1928" y="1351"/>
                    </a:cubicBezTo>
                    <a:cubicBezTo>
                      <a:pt x="1925" y="1362"/>
                      <a:pt x="1923" y="1364"/>
                      <a:pt x="1920" y="1375"/>
                    </a:cubicBezTo>
                    <a:cubicBezTo>
                      <a:pt x="1922" y="1370"/>
                      <a:pt x="1925" y="1362"/>
                      <a:pt x="1927" y="1356"/>
                    </a:cubicBezTo>
                    <a:cubicBezTo>
                      <a:pt x="1929" y="1346"/>
                      <a:pt x="1929" y="1341"/>
                      <a:pt x="1929" y="1337"/>
                    </a:cubicBezTo>
                    <a:cubicBezTo>
                      <a:pt x="1928" y="1334"/>
                      <a:pt x="1928" y="1332"/>
                      <a:pt x="1929" y="1329"/>
                    </a:cubicBezTo>
                    <a:cubicBezTo>
                      <a:pt x="1929" y="1326"/>
                      <a:pt x="1929" y="1322"/>
                      <a:pt x="1931" y="1317"/>
                    </a:cubicBezTo>
                    <a:cubicBezTo>
                      <a:pt x="1929" y="1318"/>
                      <a:pt x="1927" y="1325"/>
                      <a:pt x="1926" y="1330"/>
                    </a:cubicBezTo>
                    <a:cubicBezTo>
                      <a:pt x="1927" y="1313"/>
                      <a:pt x="1934" y="1297"/>
                      <a:pt x="1935" y="1285"/>
                    </a:cubicBezTo>
                    <a:cubicBezTo>
                      <a:pt x="1936" y="1283"/>
                      <a:pt x="1937" y="1277"/>
                      <a:pt x="1938" y="1277"/>
                    </a:cubicBezTo>
                    <a:cubicBezTo>
                      <a:pt x="1939" y="1271"/>
                      <a:pt x="1940" y="1257"/>
                      <a:pt x="1942" y="1255"/>
                    </a:cubicBezTo>
                    <a:cubicBezTo>
                      <a:pt x="1943" y="1250"/>
                      <a:pt x="1941" y="1253"/>
                      <a:pt x="1942" y="1248"/>
                    </a:cubicBezTo>
                    <a:cubicBezTo>
                      <a:pt x="1945" y="1241"/>
                      <a:pt x="1946" y="1229"/>
                      <a:pt x="1947" y="1218"/>
                    </a:cubicBezTo>
                    <a:cubicBezTo>
                      <a:pt x="1949" y="1207"/>
                      <a:pt x="1950" y="1195"/>
                      <a:pt x="1952" y="1188"/>
                    </a:cubicBezTo>
                    <a:cubicBezTo>
                      <a:pt x="1951" y="1182"/>
                      <a:pt x="1952" y="1173"/>
                      <a:pt x="1952" y="1163"/>
                    </a:cubicBezTo>
                    <a:cubicBezTo>
                      <a:pt x="1953" y="1159"/>
                      <a:pt x="1953" y="1154"/>
                      <a:pt x="1954" y="1150"/>
                    </a:cubicBezTo>
                    <a:cubicBezTo>
                      <a:pt x="1954" y="1146"/>
                      <a:pt x="1955" y="1143"/>
                      <a:pt x="1955" y="1141"/>
                    </a:cubicBezTo>
                    <a:cubicBezTo>
                      <a:pt x="1953" y="1135"/>
                      <a:pt x="1953" y="1121"/>
                      <a:pt x="1954" y="1107"/>
                    </a:cubicBezTo>
                    <a:cubicBezTo>
                      <a:pt x="1955" y="1094"/>
                      <a:pt x="1955" y="1079"/>
                      <a:pt x="1956" y="1071"/>
                    </a:cubicBezTo>
                    <a:cubicBezTo>
                      <a:pt x="1956" y="1054"/>
                      <a:pt x="1955" y="1055"/>
                      <a:pt x="1954" y="1040"/>
                    </a:cubicBezTo>
                    <a:cubicBezTo>
                      <a:pt x="1954" y="1044"/>
                      <a:pt x="1953" y="1054"/>
                      <a:pt x="1954" y="1055"/>
                    </a:cubicBezTo>
                    <a:cubicBezTo>
                      <a:pt x="1952" y="1055"/>
                      <a:pt x="1951" y="1044"/>
                      <a:pt x="1950" y="1029"/>
                    </a:cubicBezTo>
                    <a:cubicBezTo>
                      <a:pt x="1951" y="1029"/>
                      <a:pt x="1951" y="1031"/>
                      <a:pt x="1951" y="1033"/>
                    </a:cubicBezTo>
                    <a:cubicBezTo>
                      <a:pt x="1951" y="1027"/>
                      <a:pt x="1951" y="1020"/>
                      <a:pt x="1950" y="1013"/>
                    </a:cubicBezTo>
                    <a:cubicBezTo>
                      <a:pt x="1949" y="1005"/>
                      <a:pt x="1947" y="996"/>
                      <a:pt x="1946" y="988"/>
                    </a:cubicBezTo>
                    <a:cubicBezTo>
                      <a:pt x="1945" y="979"/>
                      <a:pt x="1944" y="970"/>
                      <a:pt x="1943" y="962"/>
                    </a:cubicBezTo>
                    <a:cubicBezTo>
                      <a:pt x="1943" y="954"/>
                      <a:pt x="1942" y="946"/>
                      <a:pt x="1943" y="939"/>
                    </a:cubicBezTo>
                    <a:cubicBezTo>
                      <a:pt x="1944" y="948"/>
                      <a:pt x="1946" y="956"/>
                      <a:pt x="1947" y="961"/>
                    </a:cubicBezTo>
                    <a:cubicBezTo>
                      <a:pt x="1946" y="956"/>
                      <a:pt x="1944" y="931"/>
                      <a:pt x="1941" y="928"/>
                    </a:cubicBezTo>
                    <a:cubicBezTo>
                      <a:pt x="1939" y="921"/>
                      <a:pt x="1940" y="919"/>
                      <a:pt x="1940" y="917"/>
                    </a:cubicBezTo>
                    <a:cubicBezTo>
                      <a:pt x="1942" y="917"/>
                      <a:pt x="1943" y="918"/>
                      <a:pt x="1944" y="925"/>
                    </a:cubicBezTo>
                    <a:cubicBezTo>
                      <a:pt x="1945" y="926"/>
                      <a:pt x="1942" y="915"/>
                      <a:pt x="1944" y="918"/>
                    </a:cubicBezTo>
                    <a:cubicBezTo>
                      <a:pt x="1947" y="933"/>
                      <a:pt x="1947" y="941"/>
                      <a:pt x="1949" y="956"/>
                    </a:cubicBezTo>
                    <a:cubicBezTo>
                      <a:pt x="1950" y="951"/>
                      <a:pt x="1949" y="942"/>
                      <a:pt x="1946" y="927"/>
                    </a:cubicBezTo>
                    <a:cubicBezTo>
                      <a:pt x="1948" y="935"/>
                      <a:pt x="1950" y="942"/>
                      <a:pt x="1952" y="949"/>
                    </a:cubicBezTo>
                    <a:cubicBezTo>
                      <a:pt x="1953" y="956"/>
                      <a:pt x="1955" y="963"/>
                      <a:pt x="1955" y="970"/>
                    </a:cubicBezTo>
                    <a:cubicBezTo>
                      <a:pt x="1956" y="977"/>
                      <a:pt x="1957" y="984"/>
                      <a:pt x="1958" y="991"/>
                    </a:cubicBezTo>
                    <a:cubicBezTo>
                      <a:pt x="1958" y="999"/>
                      <a:pt x="1960" y="1007"/>
                      <a:pt x="1960" y="1016"/>
                    </a:cubicBezTo>
                    <a:cubicBezTo>
                      <a:pt x="1961" y="1016"/>
                      <a:pt x="1961" y="1012"/>
                      <a:pt x="1961" y="1009"/>
                    </a:cubicBezTo>
                    <a:cubicBezTo>
                      <a:pt x="1961" y="1005"/>
                      <a:pt x="1961" y="1001"/>
                      <a:pt x="1962" y="1000"/>
                    </a:cubicBezTo>
                    <a:cubicBezTo>
                      <a:pt x="1962" y="1003"/>
                      <a:pt x="1962" y="1006"/>
                      <a:pt x="1963" y="1009"/>
                    </a:cubicBezTo>
                    <a:cubicBezTo>
                      <a:pt x="1963" y="1011"/>
                      <a:pt x="1963" y="1014"/>
                      <a:pt x="1963" y="1017"/>
                    </a:cubicBezTo>
                    <a:cubicBezTo>
                      <a:pt x="1964" y="1022"/>
                      <a:pt x="1964" y="1026"/>
                      <a:pt x="1965" y="1031"/>
                    </a:cubicBezTo>
                    <a:cubicBezTo>
                      <a:pt x="1966" y="1040"/>
                      <a:pt x="1967" y="1048"/>
                      <a:pt x="1967" y="1056"/>
                    </a:cubicBezTo>
                    <a:cubicBezTo>
                      <a:pt x="1966" y="1057"/>
                      <a:pt x="1966" y="1057"/>
                      <a:pt x="1966" y="1057"/>
                    </a:cubicBezTo>
                    <a:cubicBezTo>
                      <a:pt x="1965" y="1058"/>
                      <a:pt x="1964" y="1053"/>
                      <a:pt x="1964" y="1050"/>
                    </a:cubicBezTo>
                    <a:cubicBezTo>
                      <a:pt x="1963" y="1054"/>
                      <a:pt x="1965" y="1062"/>
                      <a:pt x="1967" y="1059"/>
                    </a:cubicBezTo>
                    <a:cubicBezTo>
                      <a:pt x="1967" y="1066"/>
                      <a:pt x="1968" y="1070"/>
                      <a:pt x="1967" y="1079"/>
                    </a:cubicBezTo>
                    <a:cubicBezTo>
                      <a:pt x="1966" y="1079"/>
                      <a:pt x="1966" y="1074"/>
                      <a:pt x="1966" y="1068"/>
                    </a:cubicBezTo>
                    <a:cubicBezTo>
                      <a:pt x="1964" y="1075"/>
                      <a:pt x="1967" y="1091"/>
                      <a:pt x="1968" y="1102"/>
                    </a:cubicBezTo>
                    <a:cubicBezTo>
                      <a:pt x="1969" y="1110"/>
                      <a:pt x="1966" y="1103"/>
                      <a:pt x="1966" y="1109"/>
                    </a:cubicBezTo>
                    <a:cubicBezTo>
                      <a:pt x="1966" y="1113"/>
                      <a:pt x="1966" y="1128"/>
                      <a:pt x="1965" y="1142"/>
                    </a:cubicBezTo>
                    <a:cubicBezTo>
                      <a:pt x="1965" y="1150"/>
                      <a:pt x="1964" y="1157"/>
                      <a:pt x="1963" y="1163"/>
                    </a:cubicBezTo>
                    <a:cubicBezTo>
                      <a:pt x="1963" y="1169"/>
                      <a:pt x="1962" y="1174"/>
                      <a:pt x="1961" y="1177"/>
                    </a:cubicBezTo>
                    <a:cubicBezTo>
                      <a:pt x="1961" y="1183"/>
                      <a:pt x="1961" y="1184"/>
                      <a:pt x="1963" y="1181"/>
                    </a:cubicBezTo>
                    <a:cubicBezTo>
                      <a:pt x="1963" y="1190"/>
                      <a:pt x="1962" y="1194"/>
                      <a:pt x="1960" y="1195"/>
                    </a:cubicBezTo>
                    <a:cubicBezTo>
                      <a:pt x="1962" y="1204"/>
                      <a:pt x="1958" y="1218"/>
                      <a:pt x="1955" y="1229"/>
                    </a:cubicBezTo>
                    <a:cubicBezTo>
                      <a:pt x="1954" y="1237"/>
                      <a:pt x="1957" y="1224"/>
                      <a:pt x="1956" y="1231"/>
                    </a:cubicBezTo>
                    <a:cubicBezTo>
                      <a:pt x="1955" y="1237"/>
                      <a:pt x="1955" y="1234"/>
                      <a:pt x="1955" y="1233"/>
                    </a:cubicBezTo>
                    <a:cubicBezTo>
                      <a:pt x="1953" y="1242"/>
                      <a:pt x="1956" y="1240"/>
                      <a:pt x="1953" y="1251"/>
                    </a:cubicBezTo>
                    <a:cubicBezTo>
                      <a:pt x="1952" y="1249"/>
                      <a:pt x="1951" y="1248"/>
                      <a:pt x="1949" y="1249"/>
                    </a:cubicBezTo>
                    <a:cubicBezTo>
                      <a:pt x="1948" y="1254"/>
                      <a:pt x="1951" y="1250"/>
                      <a:pt x="1952" y="1251"/>
                    </a:cubicBezTo>
                    <a:cubicBezTo>
                      <a:pt x="1950" y="1261"/>
                      <a:pt x="1948" y="1260"/>
                      <a:pt x="1947" y="1267"/>
                    </a:cubicBezTo>
                    <a:cubicBezTo>
                      <a:pt x="1950" y="1264"/>
                      <a:pt x="1950" y="1279"/>
                      <a:pt x="1945" y="1285"/>
                    </a:cubicBezTo>
                    <a:cubicBezTo>
                      <a:pt x="1946" y="1277"/>
                      <a:pt x="1948" y="1275"/>
                      <a:pt x="1949" y="1272"/>
                    </a:cubicBezTo>
                    <a:cubicBezTo>
                      <a:pt x="1948" y="1272"/>
                      <a:pt x="1947" y="1276"/>
                      <a:pt x="1946" y="1271"/>
                    </a:cubicBezTo>
                    <a:cubicBezTo>
                      <a:pt x="1946" y="1282"/>
                      <a:pt x="1945" y="1283"/>
                      <a:pt x="1941" y="1293"/>
                    </a:cubicBezTo>
                    <a:cubicBezTo>
                      <a:pt x="1942" y="1294"/>
                      <a:pt x="1942" y="1300"/>
                      <a:pt x="1946" y="1294"/>
                    </a:cubicBezTo>
                    <a:cubicBezTo>
                      <a:pt x="1943" y="1301"/>
                      <a:pt x="1941" y="1309"/>
                      <a:pt x="1938" y="1316"/>
                    </a:cubicBezTo>
                    <a:cubicBezTo>
                      <a:pt x="1937" y="1315"/>
                      <a:pt x="1939" y="1308"/>
                      <a:pt x="1940" y="1302"/>
                    </a:cubicBezTo>
                    <a:cubicBezTo>
                      <a:pt x="1941" y="1299"/>
                      <a:pt x="1938" y="1305"/>
                      <a:pt x="1937" y="1306"/>
                    </a:cubicBezTo>
                    <a:cubicBezTo>
                      <a:pt x="1936" y="1311"/>
                      <a:pt x="1938" y="1304"/>
                      <a:pt x="1938" y="1309"/>
                    </a:cubicBezTo>
                    <a:cubicBezTo>
                      <a:pt x="1936" y="1314"/>
                      <a:pt x="1935" y="1317"/>
                      <a:pt x="1933" y="1324"/>
                    </a:cubicBezTo>
                    <a:cubicBezTo>
                      <a:pt x="1931" y="1328"/>
                      <a:pt x="1933" y="1324"/>
                      <a:pt x="1931" y="1324"/>
                    </a:cubicBezTo>
                    <a:cubicBezTo>
                      <a:pt x="1930" y="1331"/>
                      <a:pt x="1931" y="1333"/>
                      <a:pt x="1931" y="1335"/>
                    </a:cubicBezTo>
                    <a:cubicBezTo>
                      <a:pt x="1932" y="1337"/>
                      <a:pt x="1932" y="1340"/>
                      <a:pt x="1929" y="1347"/>
                    </a:cubicBezTo>
                    <a:cubicBezTo>
                      <a:pt x="1930" y="1346"/>
                      <a:pt x="1931" y="1344"/>
                      <a:pt x="1933" y="1340"/>
                    </a:cubicBezTo>
                    <a:cubicBezTo>
                      <a:pt x="1932" y="1347"/>
                      <a:pt x="1930" y="1354"/>
                      <a:pt x="1928" y="1361"/>
                    </a:cubicBezTo>
                    <a:cubicBezTo>
                      <a:pt x="1926" y="1368"/>
                      <a:pt x="1924" y="1375"/>
                      <a:pt x="1921" y="1382"/>
                    </a:cubicBezTo>
                    <a:cubicBezTo>
                      <a:pt x="1915" y="1396"/>
                      <a:pt x="1909" y="1409"/>
                      <a:pt x="1908" y="1419"/>
                    </a:cubicBezTo>
                    <a:cubicBezTo>
                      <a:pt x="1904" y="1425"/>
                      <a:pt x="1905" y="1421"/>
                      <a:pt x="1903" y="1429"/>
                    </a:cubicBezTo>
                    <a:cubicBezTo>
                      <a:pt x="1898" y="1432"/>
                      <a:pt x="1901" y="1423"/>
                      <a:pt x="1903" y="1415"/>
                    </a:cubicBezTo>
                    <a:cubicBezTo>
                      <a:pt x="1905" y="1414"/>
                      <a:pt x="1904" y="1417"/>
                      <a:pt x="1905" y="1418"/>
                    </a:cubicBezTo>
                    <a:cubicBezTo>
                      <a:pt x="1909" y="1408"/>
                      <a:pt x="1917" y="1392"/>
                      <a:pt x="1919" y="1377"/>
                    </a:cubicBezTo>
                    <a:cubicBezTo>
                      <a:pt x="1916" y="1387"/>
                      <a:pt x="1913" y="1394"/>
                      <a:pt x="1909" y="1402"/>
                    </a:cubicBezTo>
                    <a:cubicBezTo>
                      <a:pt x="1906" y="1409"/>
                      <a:pt x="1903" y="1416"/>
                      <a:pt x="1900" y="1423"/>
                    </a:cubicBezTo>
                    <a:cubicBezTo>
                      <a:pt x="1899" y="1421"/>
                      <a:pt x="1899" y="1422"/>
                      <a:pt x="1896" y="1425"/>
                    </a:cubicBezTo>
                    <a:cubicBezTo>
                      <a:pt x="1894" y="1432"/>
                      <a:pt x="1902" y="1420"/>
                      <a:pt x="1899" y="1428"/>
                    </a:cubicBezTo>
                    <a:cubicBezTo>
                      <a:pt x="1896" y="1431"/>
                      <a:pt x="1893" y="1446"/>
                      <a:pt x="1887" y="1455"/>
                    </a:cubicBezTo>
                    <a:cubicBezTo>
                      <a:pt x="1886" y="1458"/>
                      <a:pt x="1887" y="1455"/>
                      <a:pt x="1889" y="1453"/>
                    </a:cubicBezTo>
                    <a:cubicBezTo>
                      <a:pt x="1888" y="1457"/>
                      <a:pt x="1884" y="1460"/>
                      <a:pt x="1881" y="1467"/>
                    </a:cubicBezTo>
                    <a:cubicBezTo>
                      <a:pt x="1882" y="1466"/>
                      <a:pt x="1883" y="1464"/>
                      <a:pt x="1885" y="1462"/>
                    </a:cubicBezTo>
                    <a:cubicBezTo>
                      <a:pt x="1886" y="1463"/>
                      <a:pt x="1882" y="1466"/>
                      <a:pt x="1881" y="1470"/>
                    </a:cubicBezTo>
                    <a:cubicBezTo>
                      <a:pt x="1881" y="1470"/>
                      <a:pt x="1882" y="1467"/>
                      <a:pt x="1883" y="1466"/>
                    </a:cubicBezTo>
                    <a:cubicBezTo>
                      <a:pt x="1884" y="1467"/>
                      <a:pt x="1879" y="1477"/>
                      <a:pt x="1879" y="1479"/>
                    </a:cubicBezTo>
                    <a:cubicBezTo>
                      <a:pt x="1876" y="1482"/>
                      <a:pt x="1871" y="1488"/>
                      <a:pt x="1872" y="1493"/>
                    </a:cubicBezTo>
                    <a:cubicBezTo>
                      <a:pt x="1868" y="1500"/>
                      <a:pt x="1864" y="1506"/>
                      <a:pt x="1860" y="1513"/>
                    </a:cubicBezTo>
                    <a:cubicBezTo>
                      <a:pt x="1856" y="1520"/>
                      <a:pt x="1852" y="1526"/>
                      <a:pt x="1848" y="1533"/>
                    </a:cubicBezTo>
                    <a:cubicBezTo>
                      <a:pt x="1840" y="1547"/>
                      <a:pt x="1831" y="1560"/>
                      <a:pt x="1823" y="1574"/>
                    </a:cubicBezTo>
                    <a:cubicBezTo>
                      <a:pt x="1822" y="1573"/>
                      <a:pt x="1822" y="1573"/>
                      <a:pt x="1822" y="1573"/>
                    </a:cubicBezTo>
                    <a:cubicBezTo>
                      <a:pt x="1817" y="1582"/>
                      <a:pt x="1811" y="1591"/>
                      <a:pt x="1805" y="1600"/>
                    </a:cubicBezTo>
                    <a:cubicBezTo>
                      <a:pt x="1802" y="1604"/>
                      <a:pt x="1799" y="1609"/>
                      <a:pt x="1796" y="1613"/>
                    </a:cubicBezTo>
                    <a:cubicBezTo>
                      <a:pt x="1793" y="1617"/>
                      <a:pt x="1790" y="1622"/>
                      <a:pt x="1787" y="1626"/>
                    </a:cubicBezTo>
                    <a:cubicBezTo>
                      <a:pt x="1788" y="1622"/>
                      <a:pt x="1790" y="1618"/>
                      <a:pt x="1793" y="1614"/>
                    </a:cubicBezTo>
                    <a:cubicBezTo>
                      <a:pt x="1796" y="1609"/>
                      <a:pt x="1799" y="1604"/>
                      <a:pt x="1803" y="1600"/>
                    </a:cubicBezTo>
                    <a:cubicBezTo>
                      <a:pt x="1806" y="1595"/>
                      <a:pt x="1810" y="1589"/>
                      <a:pt x="1813" y="1584"/>
                    </a:cubicBezTo>
                    <a:cubicBezTo>
                      <a:pt x="1817" y="1579"/>
                      <a:pt x="1821" y="1574"/>
                      <a:pt x="1824" y="1569"/>
                    </a:cubicBezTo>
                    <a:cubicBezTo>
                      <a:pt x="1830" y="1557"/>
                      <a:pt x="1834" y="1546"/>
                      <a:pt x="1842" y="1535"/>
                    </a:cubicBezTo>
                    <a:close/>
                    <a:moveTo>
                      <a:pt x="1744" y="1680"/>
                    </a:moveTo>
                    <a:cubicBezTo>
                      <a:pt x="1747" y="1673"/>
                      <a:pt x="1754" y="1664"/>
                      <a:pt x="1763" y="1654"/>
                    </a:cubicBezTo>
                    <a:cubicBezTo>
                      <a:pt x="1765" y="1652"/>
                      <a:pt x="1767" y="1650"/>
                      <a:pt x="1769" y="1647"/>
                    </a:cubicBezTo>
                    <a:cubicBezTo>
                      <a:pt x="1771" y="1645"/>
                      <a:pt x="1773" y="1642"/>
                      <a:pt x="1774" y="1640"/>
                    </a:cubicBezTo>
                    <a:cubicBezTo>
                      <a:pt x="1778" y="1635"/>
                      <a:pt x="1782" y="1630"/>
                      <a:pt x="1785" y="1625"/>
                    </a:cubicBezTo>
                    <a:cubicBezTo>
                      <a:pt x="1782" y="1632"/>
                      <a:pt x="1775" y="1642"/>
                      <a:pt x="1767" y="1653"/>
                    </a:cubicBezTo>
                    <a:cubicBezTo>
                      <a:pt x="1759" y="1663"/>
                      <a:pt x="1750" y="1673"/>
                      <a:pt x="1744" y="1680"/>
                    </a:cubicBezTo>
                    <a:close/>
                    <a:moveTo>
                      <a:pt x="1896" y="1623"/>
                    </a:moveTo>
                    <a:cubicBezTo>
                      <a:pt x="1898" y="1615"/>
                      <a:pt x="1905" y="1608"/>
                      <a:pt x="1912" y="1595"/>
                    </a:cubicBezTo>
                    <a:cubicBezTo>
                      <a:pt x="1909" y="1601"/>
                      <a:pt x="1903" y="1615"/>
                      <a:pt x="1896" y="1623"/>
                    </a:cubicBezTo>
                    <a:close/>
                    <a:moveTo>
                      <a:pt x="1918" y="1356"/>
                    </a:moveTo>
                    <a:cubicBezTo>
                      <a:pt x="1917" y="1356"/>
                      <a:pt x="1917" y="1352"/>
                      <a:pt x="1919" y="1347"/>
                    </a:cubicBezTo>
                    <a:cubicBezTo>
                      <a:pt x="1921" y="1347"/>
                      <a:pt x="1921" y="1347"/>
                      <a:pt x="1921" y="1347"/>
                    </a:cubicBezTo>
                    <a:cubicBezTo>
                      <a:pt x="1920" y="1350"/>
                      <a:pt x="1919" y="1353"/>
                      <a:pt x="1918" y="1356"/>
                    </a:cubicBezTo>
                    <a:close/>
                    <a:moveTo>
                      <a:pt x="2033" y="1364"/>
                    </a:moveTo>
                    <a:cubicBezTo>
                      <a:pt x="2033" y="1359"/>
                      <a:pt x="2037" y="1347"/>
                      <a:pt x="2039" y="1340"/>
                    </a:cubicBezTo>
                    <a:cubicBezTo>
                      <a:pt x="2039" y="1344"/>
                      <a:pt x="2035" y="1359"/>
                      <a:pt x="2033" y="1364"/>
                    </a:cubicBezTo>
                    <a:close/>
                    <a:moveTo>
                      <a:pt x="1932" y="1333"/>
                    </a:moveTo>
                    <a:cubicBezTo>
                      <a:pt x="1934" y="1327"/>
                      <a:pt x="1937" y="1329"/>
                      <a:pt x="1937" y="1332"/>
                    </a:cubicBezTo>
                    <a:cubicBezTo>
                      <a:pt x="1934" y="1340"/>
                      <a:pt x="1934" y="1333"/>
                      <a:pt x="1932" y="1333"/>
                    </a:cubicBezTo>
                    <a:close/>
                    <a:moveTo>
                      <a:pt x="1935" y="1327"/>
                    </a:moveTo>
                    <a:cubicBezTo>
                      <a:pt x="1934" y="1326"/>
                      <a:pt x="1935" y="1323"/>
                      <a:pt x="1936" y="1320"/>
                    </a:cubicBezTo>
                    <a:cubicBezTo>
                      <a:pt x="1937" y="1322"/>
                      <a:pt x="1938" y="1317"/>
                      <a:pt x="1939" y="1318"/>
                    </a:cubicBezTo>
                    <a:cubicBezTo>
                      <a:pt x="1938" y="1324"/>
                      <a:pt x="1936" y="1324"/>
                      <a:pt x="1935" y="1327"/>
                    </a:cubicBezTo>
                    <a:close/>
                    <a:moveTo>
                      <a:pt x="2028" y="1343"/>
                    </a:moveTo>
                    <a:cubicBezTo>
                      <a:pt x="2027" y="1341"/>
                      <a:pt x="2031" y="1326"/>
                      <a:pt x="2032" y="1328"/>
                    </a:cubicBezTo>
                    <a:cubicBezTo>
                      <a:pt x="2031" y="1336"/>
                      <a:pt x="2030" y="1337"/>
                      <a:pt x="2028" y="1343"/>
                    </a:cubicBezTo>
                    <a:close/>
                    <a:moveTo>
                      <a:pt x="2051" y="1268"/>
                    </a:moveTo>
                    <a:cubicBezTo>
                      <a:pt x="2052" y="1265"/>
                      <a:pt x="2053" y="1262"/>
                      <a:pt x="2054" y="1259"/>
                    </a:cubicBezTo>
                    <a:cubicBezTo>
                      <a:pt x="2054" y="1255"/>
                      <a:pt x="2055" y="1253"/>
                      <a:pt x="2054" y="1250"/>
                    </a:cubicBezTo>
                    <a:cubicBezTo>
                      <a:pt x="2055" y="1247"/>
                      <a:pt x="2055" y="1252"/>
                      <a:pt x="2055" y="1257"/>
                    </a:cubicBezTo>
                    <a:cubicBezTo>
                      <a:pt x="2054" y="1263"/>
                      <a:pt x="2053" y="1269"/>
                      <a:pt x="2051" y="1268"/>
                    </a:cubicBezTo>
                    <a:close/>
                    <a:moveTo>
                      <a:pt x="1934" y="1249"/>
                    </a:moveTo>
                    <a:cubicBezTo>
                      <a:pt x="1933" y="1248"/>
                      <a:pt x="1936" y="1239"/>
                      <a:pt x="1937" y="1234"/>
                    </a:cubicBezTo>
                    <a:cubicBezTo>
                      <a:pt x="1937" y="1235"/>
                      <a:pt x="1937" y="1237"/>
                      <a:pt x="1937" y="1240"/>
                    </a:cubicBezTo>
                    <a:cubicBezTo>
                      <a:pt x="1936" y="1243"/>
                      <a:pt x="1935" y="1246"/>
                      <a:pt x="1934" y="1249"/>
                    </a:cubicBezTo>
                    <a:close/>
                    <a:moveTo>
                      <a:pt x="2058" y="1258"/>
                    </a:moveTo>
                    <a:cubicBezTo>
                      <a:pt x="2056" y="1258"/>
                      <a:pt x="2061" y="1238"/>
                      <a:pt x="2060" y="1235"/>
                    </a:cubicBezTo>
                    <a:cubicBezTo>
                      <a:pt x="2061" y="1227"/>
                      <a:pt x="2062" y="1240"/>
                      <a:pt x="2062" y="1233"/>
                    </a:cubicBezTo>
                    <a:cubicBezTo>
                      <a:pt x="2062" y="1239"/>
                      <a:pt x="2060" y="1250"/>
                      <a:pt x="2058" y="1258"/>
                    </a:cubicBezTo>
                    <a:close/>
                    <a:moveTo>
                      <a:pt x="1839" y="1197"/>
                    </a:moveTo>
                    <a:cubicBezTo>
                      <a:pt x="1838" y="1196"/>
                      <a:pt x="1839" y="1192"/>
                      <a:pt x="1838" y="1191"/>
                    </a:cubicBezTo>
                    <a:cubicBezTo>
                      <a:pt x="1839" y="1188"/>
                      <a:pt x="1840" y="1189"/>
                      <a:pt x="1840" y="1183"/>
                    </a:cubicBezTo>
                    <a:cubicBezTo>
                      <a:pt x="1842" y="1183"/>
                      <a:pt x="1840" y="1191"/>
                      <a:pt x="1839" y="1197"/>
                    </a:cubicBezTo>
                    <a:close/>
                    <a:moveTo>
                      <a:pt x="1843" y="1177"/>
                    </a:moveTo>
                    <a:cubicBezTo>
                      <a:pt x="1844" y="1169"/>
                      <a:pt x="1843" y="1161"/>
                      <a:pt x="1845" y="1152"/>
                    </a:cubicBezTo>
                    <a:cubicBezTo>
                      <a:pt x="1847" y="1155"/>
                      <a:pt x="1844" y="1171"/>
                      <a:pt x="1843" y="1177"/>
                    </a:cubicBezTo>
                    <a:close/>
                    <a:moveTo>
                      <a:pt x="1830" y="1171"/>
                    </a:moveTo>
                    <a:cubicBezTo>
                      <a:pt x="1832" y="1166"/>
                      <a:pt x="1831" y="1160"/>
                      <a:pt x="1832" y="1157"/>
                    </a:cubicBezTo>
                    <a:cubicBezTo>
                      <a:pt x="1834" y="1156"/>
                      <a:pt x="1832" y="1174"/>
                      <a:pt x="1830" y="1171"/>
                    </a:cubicBezTo>
                    <a:close/>
                    <a:moveTo>
                      <a:pt x="1842" y="1169"/>
                    </a:moveTo>
                    <a:cubicBezTo>
                      <a:pt x="1841" y="1168"/>
                      <a:pt x="1841" y="1162"/>
                      <a:pt x="1842" y="1157"/>
                    </a:cubicBezTo>
                    <a:cubicBezTo>
                      <a:pt x="1843" y="1160"/>
                      <a:pt x="1843" y="1166"/>
                      <a:pt x="1842" y="1169"/>
                    </a:cubicBezTo>
                    <a:close/>
                    <a:moveTo>
                      <a:pt x="1846" y="1138"/>
                    </a:moveTo>
                    <a:cubicBezTo>
                      <a:pt x="1845" y="1134"/>
                      <a:pt x="1844" y="1128"/>
                      <a:pt x="1845" y="1122"/>
                    </a:cubicBezTo>
                    <a:cubicBezTo>
                      <a:pt x="1847" y="1122"/>
                      <a:pt x="1845" y="1129"/>
                      <a:pt x="1845" y="1132"/>
                    </a:cubicBezTo>
                    <a:cubicBezTo>
                      <a:pt x="1847" y="1132"/>
                      <a:pt x="1846" y="1125"/>
                      <a:pt x="1846" y="1122"/>
                    </a:cubicBezTo>
                    <a:cubicBezTo>
                      <a:pt x="1848" y="1127"/>
                      <a:pt x="1846" y="1131"/>
                      <a:pt x="1846" y="1138"/>
                    </a:cubicBezTo>
                    <a:close/>
                    <a:moveTo>
                      <a:pt x="1844" y="1072"/>
                    </a:moveTo>
                    <a:cubicBezTo>
                      <a:pt x="1841" y="1071"/>
                      <a:pt x="1844" y="1056"/>
                      <a:pt x="1842" y="1053"/>
                    </a:cubicBezTo>
                    <a:cubicBezTo>
                      <a:pt x="1844" y="1055"/>
                      <a:pt x="1844" y="1058"/>
                      <a:pt x="1844" y="1061"/>
                    </a:cubicBezTo>
                    <a:cubicBezTo>
                      <a:pt x="1844" y="1064"/>
                      <a:pt x="1844" y="1068"/>
                      <a:pt x="1844" y="1072"/>
                    </a:cubicBezTo>
                    <a:close/>
                    <a:moveTo>
                      <a:pt x="1846" y="1064"/>
                    </a:moveTo>
                    <a:cubicBezTo>
                      <a:pt x="1845" y="1062"/>
                      <a:pt x="1845" y="1049"/>
                      <a:pt x="1845" y="1047"/>
                    </a:cubicBezTo>
                    <a:cubicBezTo>
                      <a:pt x="1847" y="1046"/>
                      <a:pt x="1846" y="1056"/>
                      <a:pt x="1847" y="1052"/>
                    </a:cubicBezTo>
                    <a:cubicBezTo>
                      <a:pt x="1847" y="1055"/>
                      <a:pt x="1847" y="1060"/>
                      <a:pt x="1846" y="1064"/>
                    </a:cubicBezTo>
                    <a:close/>
                    <a:moveTo>
                      <a:pt x="1951" y="1049"/>
                    </a:moveTo>
                    <a:cubicBezTo>
                      <a:pt x="1949" y="1040"/>
                      <a:pt x="1948" y="1033"/>
                      <a:pt x="1947" y="1026"/>
                    </a:cubicBezTo>
                    <a:cubicBezTo>
                      <a:pt x="1946" y="1019"/>
                      <a:pt x="1946" y="1012"/>
                      <a:pt x="1944" y="1003"/>
                    </a:cubicBezTo>
                    <a:cubicBezTo>
                      <a:pt x="1945" y="1003"/>
                      <a:pt x="1945" y="1013"/>
                      <a:pt x="1947" y="1009"/>
                    </a:cubicBezTo>
                    <a:cubicBezTo>
                      <a:pt x="1948" y="1025"/>
                      <a:pt x="1950" y="1035"/>
                      <a:pt x="1951" y="1049"/>
                    </a:cubicBezTo>
                    <a:close/>
                    <a:moveTo>
                      <a:pt x="1843" y="1051"/>
                    </a:moveTo>
                    <a:cubicBezTo>
                      <a:pt x="1842" y="1047"/>
                      <a:pt x="1839" y="1030"/>
                      <a:pt x="1842" y="1025"/>
                    </a:cubicBezTo>
                    <a:cubicBezTo>
                      <a:pt x="1841" y="1032"/>
                      <a:pt x="1843" y="1042"/>
                      <a:pt x="1843" y="1051"/>
                    </a:cubicBezTo>
                    <a:close/>
                    <a:moveTo>
                      <a:pt x="1847" y="1040"/>
                    </a:moveTo>
                    <a:cubicBezTo>
                      <a:pt x="1846" y="1040"/>
                      <a:pt x="1844" y="1034"/>
                      <a:pt x="1845" y="1031"/>
                    </a:cubicBezTo>
                    <a:cubicBezTo>
                      <a:pt x="1846" y="1032"/>
                      <a:pt x="1847" y="1034"/>
                      <a:pt x="1847" y="1040"/>
                    </a:cubicBezTo>
                    <a:close/>
                    <a:moveTo>
                      <a:pt x="1844" y="1031"/>
                    </a:moveTo>
                    <a:cubicBezTo>
                      <a:pt x="1844" y="1027"/>
                      <a:pt x="1844" y="1022"/>
                      <a:pt x="1843" y="1017"/>
                    </a:cubicBezTo>
                    <a:cubicBezTo>
                      <a:pt x="1843" y="1012"/>
                      <a:pt x="1842" y="1006"/>
                      <a:pt x="1841" y="1001"/>
                    </a:cubicBezTo>
                    <a:cubicBezTo>
                      <a:pt x="1845" y="1005"/>
                      <a:pt x="1843" y="1021"/>
                      <a:pt x="1846" y="1020"/>
                    </a:cubicBezTo>
                    <a:cubicBezTo>
                      <a:pt x="1847" y="1025"/>
                      <a:pt x="1846" y="1026"/>
                      <a:pt x="1846" y="1028"/>
                    </a:cubicBezTo>
                    <a:cubicBezTo>
                      <a:pt x="1845" y="1025"/>
                      <a:pt x="1844" y="1022"/>
                      <a:pt x="1844" y="1031"/>
                    </a:cubicBezTo>
                    <a:close/>
                    <a:moveTo>
                      <a:pt x="2060" y="946"/>
                    </a:moveTo>
                    <a:cubicBezTo>
                      <a:pt x="2059" y="949"/>
                      <a:pt x="2058" y="939"/>
                      <a:pt x="2057" y="934"/>
                    </a:cubicBezTo>
                    <a:cubicBezTo>
                      <a:pt x="2059" y="932"/>
                      <a:pt x="2060" y="942"/>
                      <a:pt x="2060" y="946"/>
                    </a:cubicBezTo>
                    <a:close/>
                    <a:moveTo>
                      <a:pt x="1840" y="981"/>
                    </a:moveTo>
                    <a:cubicBezTo>
                      <a:pt x="1839" y="974"/>
                      <a:pt x="1837" y="965"/>
                      <a:pt x="1836" y="955"/>
                    </a:cubicBezTo>
                    <a:cubicBezTo>
                      <a:pt x="1835" y="950"/>
                      <a:pt x="1834" y="945"/>
                      <a:pt x="1833" y="939"/>
                    </a:cubicBezTo>
                    <a:cubicBezTo>
                      <a:pt x="1832" y="934"/>
                      <a:pt x="1830" y="929"/>
                      <a:pt x="1829" y="923"/>
                    </a:cubicBezTo>
                    <a:cubicBezTo>
                      <a:pt x="1827" y="925"/>
                      <a:pt x="1831" y="932"/>
                      <a:pt x="1831" y="937"/>
                    </a:cubicBezTo>
                    <a:cubicBezTo>
                      <a:pt x="1829" y="936"/>
                      <a:pt x="1828" y="926"/>
                      <a:pt x="1826" y="919"/>
                    </a:cubicBezTo>
                    <a:cubicBezTo>
                      <a:pt x="1827" y="915"/>
                      <a:pt x="1829" y="922"/>
                      <a:pt x="1831" y="918"/>
                    </a:cubicBezTo>
                    <a:cubicBezTo>
                      <a:pt x="1832" y="924"/>
                      <a:pt x="1833" y="930"/>
                      <a:pt x="1834" y="935"/>
                    </a:cubicBezTo>
                    <a:cubicBezTo>
                      <a:pt x="1835" y="940"/>
                      <a:pt x="1836" y="945"/>
                      <a:pt x="1837" y="950"/>
                    </a:cubicBezTo>
                    <a:cubicBezTo>
                      <a:pt x="1838" y="960"/>
                      <a:pt x="1840" y="970"/>
                      <a:pt x="1840" y="981"/>
                    </a:cubicBezTo>
                    <a:close/>
                    <a:moveTo>
                      <a:pt x="1944" y="916"/>
                    </a:moveTo>
                    <a:cubicBezTo>
                      <a:pt x="1941" y="916"/>
                      <a:pt x="1939" y="903"/>
                      <a:pt x="1936" y="892"/>
                    </a:cubicBezTo>
                    <a:cubicBezTo>
                      <a:pt x="1939" y="893"/>
                      <a:pt x="1942" y="908"/>
                      <a:pt x="1944" y="916"/>
                    </a:cubicBezTo>
                    <a:close/>
                    <a:moveTo>
                      <a:pt x="1933" y="888"/>
                    </a:moveTo>
                    <a:cubicBezTo>
                      <a:pt x="1932" y="889"/>
                      <a:pt x="1930" y="880"/>
                      <a:pt x="1929" y="875"/>
                    </a:cubicBezTo>
                    <a:cubicBezTo>
                      <a:pt x="1929" y="872"/>
                      <a:pt x="1928" y="870"/>
                      <a:pt x="1929" y="870"/>
                    </a:cubicBezTo>
                    <a:cubicBezTo>
                      <a:pt x="1929" y="871"/>
                      <a:pt x="1930" y="873"/>
                      <a:pt x="1931" y="880"/>
                    </a:cubicBezTo>
                    <a:cubicBezTo>
                      <a:pt x="1932" y="882"/>
                      <a:pt x="1933" y="885"/>
                      <a:pt x="1933" y="888"/>
                    </a:cubicBezTo>
                    <a:close/>
                    <a:moveTo>
                      <a:pt x="1822" y="894"/>
                    </a:moveTo>
                    <a:cubicBezTo>
                      <a:pt x="1820" y="896"/>
                      <a:pt x="1819" y="885"/>
                      <a:pt x="1817" y="881"/>
                    </a:cubicBezTo>
                    <a:cubicBezTo>
                      <a:pt x="1819" y="883"/>
                      <a:pt x="1819" y="886"/>
                      <a:pt x="1822" y="894"/>
                    </a:cubicBezTo>
                    <a:close/>
                    <a:moveTo>
                      <a:pt x="1819" y="878"/>
                    </a:moveTo>
                    <a:cubicBezTo>
                      <a:pt x="1818" y="878"/>
                      <a:pt x="1816" y="874"/>
                      <a:pt x="1815" y="869"/>
                    </a:cubicBezTo>
                    <a:cubicBezTo>
                      <a:pt x="1815" y="871"/>
                      <a:pt x="1816" y="871"/>
                      <a:pt x="1817" y="871"/>
                    </a:cubicBezTo>
                    <a:lnTo>
                      <a:pt x="1819" y="878"/>
                    </a:lnTo>
                    <a:close/>
                    <a:moveTo>
                      <a:pt x="1800" y="835"/>
                    </a:moveTo>
                    <a:cubicBezTo>
                      <a:pt x="1799" y="835"/>
                      <a:pt x="1796" y="829"/>
                      <a:pt x="1797" y="828"/>
                    </a:cubicBezTo>
                    <a:cubicBezTo>
                      <a:pt x="1797" y="826"/>
                      <a:pt x="1796" y="826"/>
                      <a:pt x="1796" y="826"/>
                    </a:cubicBezTo>
                    <a:cubicBezTo>
                      <a:pt x="1794" y="821"/>
                      <a:pt x="1796" y="824"/>
                      <a:pt x="1797" y="824"/>
                    </a:cubicBezTo>
                    <a:cubicBezTo>
                      <a:pt x="1799" y="829"/>
                      <a:pt x="1798" y="829"/>
                      <a:pt x="1800" y="835"/>
                    </a:cubicBezTo>
                    <a:close/>
                    <a:moveTo>
                      <a:pt x="1794" y="816"/>
                    </a:moveTo>
                    <a:cubicBezTo>
                      <a:pt x="1793" y="815"/>
                      <a:pt x="1793" y="814"/>
                      <a:pt x="1793" y="817"/>
                    </a:cubicBezTo>
                    <a:cubicBezTo>
                      <a:pt x="1792" y="817"/>
                      <a:pt x="1791" y="810"/>
                      <a:pt x="1789" y="808"/>
                    </a:cubicBezTo>
                    <a:cubicBezTo>
                      <a:pt x="1791" y="809"/>
                      <a:pt x="1792" y="810"/>
                      <a:pt x="1794" y="816"/>
                    </a:cubicBezTo>
                    <a:close/>
                    <a:moveTo>
                      <a:pt x="1773" y="774"/>
                    </a:moveTo>
                    <a:cubicBezTo>
                      <a:pt x="1770" y="774"/>
                      <a:pt x="1770" y="767"/>
                      <a:pt x="1766" y="762"/>
                    </a:cubicBezTo>
                    <a:cubicBezTo>
                      <a:pt x="1767" y="760"/>
                      <a:pt x="1771" y="770"/>
                      <a:pt x="1773" y="774"/>
                    </a:cubicBezTo>
                    <a:close/>
                    <a:moveTo>
                      <a:pt x="1754" y="777"/>
                    </a:moveTo>
                    <a:cubicBezTo>
                      <a:pt x="1751" y="770"/>
                      <a:pt x="1749" y="763"/>
                      <a:pt x="1752" y="763"/>
                    </a:cubicBezTo>
                    <a:cubicBezTo>
                      <a:pt x="1752" y="767"/>
                      <a:pt x="1755" y="775"/>
                      <a:pt x="1754" y="777"/>
                    </a:cubicBezTo>
                    <a:close/>
                    <a:moveTo>
                      <a:pt x="1766" y="767"/>
                    </a:moveTo>
                    <a:cubicBezTo>
                      <a:pt x="1764" y="764"/>
                      <a:pt x="1760" y="755"/>
                      <a:pt x="1764" y="766"/>
                    </a:cubicBezTo>
                    <a:cubicBezTo>
                      <a:pt x="1760" y="764"/>
                      <a:pt x="1759" y="754"/>
                      <a:pt x="1755" y="748"/>
                    </a:cubicBezTo>
                    <a:cubicBezTo>
                      <a:pt x="1760" y="753"/>
                      <a:pt x="1761" y="757"/>
                      <a:pt x="1766" y="767"/>
                    </a:cubicBezTo>
                    <a:close/>
                    <a:moveTo>
                      <a:pt x="1974" y="646"/>
                    </a:moveTo>
                    <a:cubicBezTo>
                      <a:pt x="1971" y="642"/>
                      <a:pt x="1974" y="648"/>
                      <a:pt x="1971" y="645"/>
                    </a:cubicBezTo>
                    <a:cubicBezTo>
                      <a:pt x="1965" y="630"/>
                      <a:pt x="1963" y="626"/>
                      <a:pt x="1956" y="612"/>
                    </a:cubicBezTo>
                    <a:cubicBezTo>
                      <a:pt x="1960" y="616"/>
                      <a:pt x="1968" y="634"/>
                      <a:pt x="1974" y="646"/>
                    </a:cubicBezTo>
                    <a:close/>
                    <a:moveTo>
                      <a:pt x="1750" y="760"/>
                    </a:moveTo>
                    <a:cubicBezTo>
                      <a:pt x="1750" y="761"/>
                      <a:pt x="1748" y="758"/>
                      <a:pt x="1746" y="754"/>
                    </a:cubicBezTo>
                    <a:cubicBezTo>
                      <a:pt x="1744" y="751"/>
                      <a:pt x="1743" y="747"/>
                      <a:pt x="1744" y="747"/>
                    </a:cubicBezTo>
                    <a:cubicBezTo>
                      <a:pt x="1747" y="754"/>
                      <a:pt x="1750" y="755"/>
                      <a:pt x="1750" y="760"/>
                    </a:cubicBezTo>
                    <a:close/>
                    <a:moveTo>
                      <a:pt x="1760" y="750"/>
                    </a:moveTo>
                    <a:cubicBezTo>
                      <a:pt x="1759" y="751"/>
                      <a:pt x="1753" y="739"/>
                      <a:pt x="1753" y="736"/>
                    </a:cubicBezTo>
                    <a:cubicBezTo>
                      <a:pt x="1756" y="740"/>
                      <a:pt x="1756" y="743"/>
                      <a:pt x="1760" y="750"/>
                    </a:cubicBezTo>
                    <a:close/>
                    <a:moveTo>
                      <a:pt x="1954" y="608"/>
                    </a:moveTo>
                    <a:cubicBezTo>
                      <a:pt x="1953" y="611"/>
                      <a:pt x="1947" y="596"/>
                      <a:pt x="1946" y="595"/>
                    </a:cubicBezTo>
                    <a:cubicBezTo>
                      <a:pt x="1948" y="596"/>
                      <a:pt x="1953" y="604"/>
                      <a:pt x="1954" y="608"/>
                    </a:cubicBezTo>
                    <a:close/>
                    <a:moveTo>
                      <a:pt x="1742" y="725"/>
                    </a:moveTo>
                    <a:cubicBezTo>
                      <a:pt x="1740" y="726"/>
                      <a:pt x="1737" y="719"/>
                      <a:pt x="1736" y="717"/>
                    </a:cubicBezTo>
                    <a:cubicBezTo>
                      <a:pt x="1738" y="718"/>
                      <a:pt x="1740" y="720"/>
                      <a:pt x="1742" y="725"/>
                    </a:cubicBezTo>
                    <a:close/>
                    <a:moveTo>
                      <a:pt x="1719" y="693"/>
                    </a:moveTo>
                    <a:cubicBezTo>
                      <a:pt x="1717" y="687"/>
                      <a:pt x="1713" y="683"/>
                      <a:pt x="1710" y="678"/>
                    </a:cubicBezTo>
                    <a:cubicBezTo>
                      <a:pt x="1707" y="674"/>
                      <a:pt x="1704" y="670"/>
                      <a:pt x="1701" y="666"/>
                    </a:cubicBezTo>
                    <a:cubicBezTo>
                      <a:pt x="1702" y="664"/>
                      <a:pt x="1705" y="668"/>
                      <a:pt x="1705" y="666"/>
                    </a:cubicBezTo>
                    <a:cubicBezTo>
                      <a:pt x="1706" y="669"/>
                      <a:pt x="1712" y="677"/>
                      <a:pt x="1709" y="677"/>
                    </a:cubicBezTo>
                    <a:cubicBezTo>
                      <a:pt x="1713" y="678"/>
                      <a:pt x="1716" y="687"/>
                      <a:pt x="1719" y="693"/>
                    </a:cubicBezTo>
                    <a:close/>
                    <a:moveTo>
                      <a:pt x="1718" y="689"/>
                    </a:moveTo>
                    <a:cubicBezTo>
                      <a:pt x="1717" y="686"/>
                      <a:pt x="1720" y="686"/>
                      <a:pt x="1723" y="693"/>
                    </a:cubicBezTo>
                    <a:cubicBezTo>
                      <a:pt x="1718" y="690"/>
                      <a:pt x="1728" y="700"/>
                      <a:pt x="1726" y="703"/>
                    </a:cubicBezTo>
                    <a:cubicBezTo>
                      <a:pt x="1722" y="696"/>
                      <a:pt x="1722" y="697"/>
                      <a:pt x="1718" y="689"/>
                    </a:cubicBezTo>
                    <a:close/>
                    <a:moveTo>
                      <a:pt x="1698" y="677"/>
                    </a:moveTo>
                    <a:cubicBezTo>
                      <a:pt x="1694" y="674"/>
                      <a:pt x="1694" y="671"/>
                      <a:pt x="1691" y="666"/>
                    </a:cubicBezTo>
                    <a:cubicBezTo>
                      <a:pt x="1695" y="669"/>
                      <a:pt x="1696" y="672"/>
                      <a:pt x="1698" y="677"/>
                    </a:cubicBezTo>
                    <a:close/>
                    <a:moveTo>
                      <a:pt x="1818" y="399"/>
                    </a:moveTo>
                    <a:cubicBezTo>
                      <a:pt x="1818" y="400"/>
                      <a:pt x="1816" y="398"/>
                      <a:pt x="1815" y="398"/>
                    </a:cubicBezTo>
                    <a:cubicBezTo>
                      <a:pt x="1809" y="392"/>
                      <a:pt x="1808" y="390"/>
                      <a:pt x="1802" y="383"/>
                    </a:cubicBezTo>
                    <a:cubicBezTo>
                      <a:pt x="1803" y="383"/>
                      <a:pt x="1815" y="395"/>
                      <a:pt x="1818" y="399"/>
                    </a:cubicBezTo>
                    <a:close/>
                    <a:moveTo>
                      <a:pt x="1624" y="560"/>
                    </a:moveTo>
                    <a:cubicBezTo>
                      <a:pt x="1619" y="558"/>
                      <a:pt x="1615" y="551"/>
                      <a:pt x="1612" y="550"/>
                    </a:cubicBezTo>
                    <a:cubicBezTo>
                      <a:pt x="1605" y="543"/>
                      <a:pt x="1603" y="539"/>
                      <a:pt x="1597" y="535"/>
                    </a:cubicBezTo>
                    <a:cubicBezTo>
                      <a:pt x="1599" y="533"/>
                      <a:pt x="1599" y="533"/>
                      <a:pt x="1599" y="533"/>
                    </a:cubicBezTo>
                    <a:cubicBezTo>
                      <a:pt x="1606" y="541"/>
                      <a:pt x="1616" y="550"/>
                      <a:pt x="1624" y="560"/>
                    </a:cubicBezTo>
                    <a:close/>
                    <a:moveTo>
                      <a:pt x="1788" y="368"/>
                    </a:moveTo>
                    <a:cubicBezTo>
                      <a:pt x="1782" y="360"/>
                      <a:pt x="1779" y="359"/>
                      <a:pt x="1774" y="353"/>
                    </a:cubicBezTo>
                    <a:cubicBezTo>
                      <a:pt x="1775" y="353"/>
                      <a:pt x="1779" y="356"/>
                      <a:pt x="1783" y="360"/>
                    </a:cubicBezTo>
                    <a:cubicBezTo>
                      <a:pt x="1786" y="363"/>
                      <a:pt x="1789" y="368"/>
                      <a:pt x="1788" y="368"/>
                    </a:cubicBezTo>
                    <a:close/>
                    <a:moveTo>
                      <a:pt x="1596" y="533"/>
                    </a:moveTo>
                    <a:cubicBezTo>
                      <a:pt x="1590" y="530"/>
                      <a:pt x="1579" y="519"/>
                      <a:pt x="1575" y="513"/>
                    </a:cubicBezTo>
                    <a:cubicBezTo>
                      <a:pt x="1568" y="510"/>
                      <a:pt x="1561" y="507"/>
                      <a:pt x="1552" y="495"/>
                    </a:cubicBezTo>
                    <a:cubicBezTo>
                      <a:pt x="1557" y="498"/>
                      <a:pt x="1566" y="508"/>
                      <a:pt x="1570" y="507"/>
                    </a:cubicBezTo>
                    <a:cubicBezTo>
                      <a:pt x="1573" y="509"/>
                      <a:pt x="1576" y="512"/>
                      <a:pt x="1579" y="515"/>
                    </a:cubicBezTo>
                    <a:cubicBezTo>
                      <a:pt x="1581" y="517"/>
                      <a:pt x="1584" y="520"/>
                      <a:pt x="1586" y="522"/>
                    </a:cubicBezTo>
                    <a:cubicBezTo>
                      <a:pt x="1590" y="526"/>
                      <a:pt x="1594" y="530"/>
                      <a:pt x="1596" y="533"/>
                    </a:cubicBezTo>
                    <a:close/>
                    <a:moveTo>
                      <a:pt x="1598" y="525"/>
                    </a:moveTo>
                    <a:cubicBezTo>
                      <a:pt x="1597" y="526"/>
                      <a:pt x="1589" y="518"/>
                      <a:pt x="1588" y="516"/>
                    </a:cubicBezTo>
                    <a:cubicBezTo>
                      <a:pt x="1590" y="516"/>
                      <a:pt x="1593" y="518"/>
                      <a:pt x="1598" y="522"/>
                    </a:cubicBezTo>
                    <a:cubicBezTo>
                      <a:pt x="1597" y="523"/>
                      <a:pt x="1597" y="523"/>
                      <a:pt x="1598" y="525"/>
                    </a:cubicBezTo>
                    <a:close/>
                    <a:moveTo>
                      <a:pt x="1586" y="512"/>
                    </a:moveTo>
                    <a:cubicBezTo>
                      <a:pt x="1585" y="512"/>
                      <a:pt x="1584" y="511"/>
                      <a:pt x="1582" y="509"/>
                    </a:cubicBezTo>
                    <a:cubicBezTo>
                      <a:pt x="1581" y="508"/>
                      <a:pt x="1580" y="506"/>
                      <a:pt x="1579" y="505"/>
                    </a:cubicBezTo>
                    <a:cubicBezTo>
                      <a:pt x="1578" y="504"/>
                      <a:pt x="1576" y="503"/>
                      <a:pt x="1575" y="502"/>
                    </a:cubicBezTo>
                    <a:cubicBezTo>
                      <a:pt x="1575" y="501"/>
                      <a:pt x="1574" y="499"/>
                      <a:pt x="1574" y="499"/>
                    </a:cubicBezTo>
                    <a:cubicBezTo>
                      <a:pt x="1579" y="503"/>
                      <a:pt x="1584" y="508"/>
                      <a:pt x="1586" y="512"/>
                    </a:cubicBezTo>
                    <a:close/>
                    <a:moveTo>
                      <a:pt x="1735" y="300"/>
                    </a:moveTo>
                    <a:cubicBezTo>
                      <a:pt x="1730" y="297"/>
                      <a:pt x="1725" y="293"/>
                      <a:pt x="1721" y="288"/>
                    </a:cubicBezTo>
                    <a:cubicBezTo>
                      <a:pt x="1724" y="288"/>
                      <a:pt x="1727" y="294"/>
                      <a:pt x="1735" y="300"/>
                    </a:cubicBezTo>
                    <a:close/>
                    <a:moveTo>
                      <a:pt x="1562" y="510"/>
                    </a:moveTo>
                    <a:cubicBezTo>
                      <a:pt x="1561" y="511"/>
                      <a:pt x="1556" y="505"/>
                      <a:pt x="1553" y="503"/>
                    </a:cubicBezTo>
                    <a:cubicBezTo>
                      <a:pt x="1557" y="505"/>
                      <a:pt x="1554" y="502"/>
                      <a:pt x="1550" y="498"/>
                    </a:cubicBezTo>
                    <a:cubicBezTo>
                      <a:pt x="1553" y="498"/>
                      <a:pt x="1558" y="506"/>
                      <a:pt x="1562" y="510"/>
                    </a:cubicBezTo>
                    <a:close/>
                    <a:moveTo>
                      <a:pt x="1560" y="498"/>
                    </a:moveTo>
                    <a:cubicBezTo>
                      <a:pt x="1559" y="499"/>
                      <a:pt x="1559" y="499"/>
                      <a:pt x="1559" y="499"/>
                    </a:cubicBezTo>
                    <a:cubicBezTo>
                      <a:pt x="1552" y="492"/>
                      <a:pt x="1552" y="492"/>
                      <a:pt x="1552" y="492"/>
                    </a:cubicBezTo>
                    <a:cubicBezTo>
                      <a:pt x="1552" y="491"/>
                      <a:pt x="1557" y="496"/>
                      <a:pt x="1560" y="498"/>
                    </a:cubicBezTo>
                    <a:close/>
                    <a:moveTo>
                      <a:pt x="1718" y="284"/>
                    </a:moveTo>
                    <a:cubicBezTo>
                      <a:pt x="1715" y="283"/>
                      <a:pt x="1711" y="280"/>
                      <a:pt x="1705" y="275"/>
                    </a:cubicBezTo>
                    <a:cubicBezTo>
                      <a:pt x="1707" y="275"/>
                      <a:pt x="1714" y="279"/>
                      <a:pt x="1718" y="284"/>
                    </a:cubicBezTo>
                    <a:close/>
                    <a:moveTo>
                      <a:pt x="1707" y="285"/>
                    </a:moveTo>
                    <a:cubicBezTo>
                      <a:pt x="1706" y="286"/>
                      <a:pt x="1700" y="279"/>
                      <a:pt x="1697" y="277"/>
                    </a:cubicBezTo>
                    <a:cubicBezTo>
                      <a:pt x="1701" y="277"/>
                      <a:pt x="1705" y="283"/>
                      <a:pt x="1707" y="285"/>
                    </a:cubicBezTo>
                    <a:close/>
                    <a:moveTo>
                      <a:pt x="1690" y="274"/>
                    </a:moveTo>
                    <a:cubicBezTo>
                      <a:pt x="1689" y="275"/>
                      <a:pt x="1682" y="270"/>
                      <a:pt x="1677" y="266"/>
                    </a:cubicBezTo>
                    <a:cubicBezTo>
                      <a:pt x="1677" y="264"/>
                      <a:pt x="1687" y="271"/>
                      <a:pt x="1690" y="274"/>
                    </a:cubicBezTo>
                    <a:close/>
                    <a:moveTo>
                      <a:pt x="1670" y="257"/>
                    </a:moveTo>
                    <a:cubicBezTo>
                      <a:pt x="1673" y="259"/>
                      <a:pt x="1671" y="258"/>
                      <a:pt x="1670" y="258"/>
                    </a:cubicBezTo>
                    <a:cubicBezTo>
                      <a:pt x="1669" y="258"/>
                      <a:pt x="1671" y="260"/>
                      <a:pt x="1673" y="261"/>
                    </a:cubicBezTo>
                    <a:cubicBezTo>
                      <a:pt x="1675" y="263"/>
                      <a:pt x="1676" y="264"/>
                      <a:pt x="1675" y="264"/>
                    </a:cubicBezTo>
                    <a:cubicBezTo>
                      <a:pt x="1670" y="260"/>
                      <a:pt x="1670" y="262"/>
                      <a:pt x="1665" y="257"/>
                    </a:cubicBezTo>
                    <a:cubicBezTo>
                      <a:pt x="1664" y="256"/>
                      <a:pt x="1663" y="255"/>
                      <a:pt x="1661" y="253"/>
                    </a:cubicBezTo>
                    <a:cubicBezTo>
                      <a:pt x="1662" y="252"/>
                      <a:pt x="1669" y="258"/>
                      <a:pt x="1670" y="257"/>
                    </a:cubicBezTo>
                    <a:close/>
                    <a:moveTo>
                      <a:pt x="1510" y="468"/>
                    </a:moveTo>
                    <a:cubicBezTo>
                      <a:pt x="1510" y="467"/>
                      <a:pt x="1508" y="466"/>
                      <a:pt x="1506" y="464"/>
                    </a:cubicBezTo>
                    <a:cubicBezTo>
                      <a:pt x="1505" y="462"/>
                      <a:pt x="1511" y="466"/>
                      <a:pt x="1507" y="462"/>
                    </a:cubicBezTo>
                    <a:cubicBezTo>
                      <a:pt x="1509" y="463"/>
                      <a:pt x="1512" y="468"/>
                      <a:pt x="1513" y="470"/>
                    </a:cubicBezTo>
                    <a:cubicBezTo>
                      <a:pt x="1508" y="466"/>
                      <a:pt x="1509" y="469"/>
                      <a:pt x="1504" y="464"/>
                    </a:cubicBezTo>
                    <a:cubicBezTo>
                      <a:pt x="1505" y="464"/>
                      <a:pt x="1508" y="466"/>
                      <a:pt x="1510" y="468"/>
                    </a:cubicBezTo>
                    <a:close/>
                    <a:moveTo>
                      <a:pt x="1660" y="235"/>
                    </a:moveTo>
                    <a:cubicBezTo>
                      <a:pt x="1660" y="237"/>
                      <a:pt x="1647" y="229"/>
                      <a:pt x="1650" y="227"/>
                    </a:cubicBezTo>
                    <a:cubicBezTo>
                      <a:pt x="1653" y="229"/>
                      <a:pt x="1658" y="233"/>
                      <a:pt x="1660" y="235"/>
                    </a:cubicBezTo>
                    <a:close/>
                    <a:moveTo>
                      <a:pt x="1652" y="243"/>
                    </a:moveTo>
                    <a:cubicBezTo>
                      <a:pt x="1652" y="245"/>
                      <a:pt x="1646" y="240"/>
                      <a:pt x="1644" y="241"/>
                    </a:cubicBezTo>
                    <a:cubicBezTo>
                      <a:pt x="1642" y="239"/>
                      <a:pt x="1641" y="237"/>
                      <a:pt x="1641" y="236"/>
                    </a:cubicBezTo>
                    <a:cubicBezTo>
                      <a:pt x="1644" y="237"/>
                      <a:pt x="1647" y="239"/>
                      <a:pt x="1652" y="243"/>
                    </a:cubicBezTo>
                    <a:close/>
                    <a:moveTo>
                      <a:pt x="1486" y="445"/>
                    </a:moveTo>
                    <a:cubicBezTo>
                      <a:pt x="1485" y="445"/>
                      <a:pt x="1484" y="445"/>
                      <a:pt x="1484" y="446"/>
                    </a:cubicBezTo>
                    <a:cubicBezTo>
                      <a:pt x="1482" y="444"/>
                      <a:pt x="1480" y="442"/>
                      <a:pt x="1483" y="443"/>
                    </a:cubicBezTo>
                    <a:cubicBezTo>
                      <a:pt x="1482" y="442"/>
                      <a:pt x="1479" y="441"/>
                      <a:pt x="1480" y="440"/>
                    </a:cubicBezTo>
                    <a:cubicBezTo>
                      <a:pt x="1482" y="441"/>
                      <a:pt x="1483" y="442"/>
                      <a:pt x="1484" y="442"/>
                    </a:cubicBezTo>
                    <a:cubicBezTo>
                      <a:pt x="1485" y="443"/>
                      <a:pt x="1484" y="444"/>
                      <a:pt x="1486" y="445"/>
                    </a:cubicBezTo>
                    <a:close/>
                    <a:moveTo>
                      <a:pt x="1474" y="440"/>
                    </a:moveTo>
                    <a:cubicBezTo>
                      <a:pt x="1474" y="437"/>
                      <a:pt x="1474" y="437"/>
                      <a:pt x="1477" y="437"/>
                    </a:cubicBezTo>
                    <a:cubicBezTo>
                      <a:pt x="1479" y="440"/>
                      <a:pt x="1481" y="444"/>
                      <a:pt x="1474" y="440"/>
                    </a:cubicBezTo>
                    <a:close/>
                    <a:moveTo>
                      <a:pt x="1600" y="200"/>
                    </a:moveTo>
                    <a:cubicBezTo>
                      <a:pt x="1599" y="201"/>
                      <a:pt x="1600" y="202"/>
                      <a:pt x="1601" y="203"/>
                    </a:cubicBezTo>
                    <a:cubicBezTo>
                      <a:pt x="1596" y="201"/>
                      <a:pt x="1598" y="199"/>
                      <a:pt x="1588" y="195"/>
                    </a:cubicBezTo>
                    <a:cubicBezTo>
                      <a:pt x="1589" y="194"/>
                      <a:pt x="1587" y="193"/>
                      <a:pt x="1584" y="191"/>
                    </a:cubicBezTo>
                    <a:cubicBezTo>
                      <a:pt x="1589" y="193"/>
                      <a:pt x="1592" y="197"/>
                      <a:pt x="1600" y="200"/>
                    </a:cubicBezTo>
                    <a:close/>
                    <a:moveTo>
                      <a:pt x="1455" y="406"/>
                    </a:moveTo>
                    <a:cubicBezTo>
                      <a:pt x="1448" y="403"/>
                      <a:pt x="1437" y="397"/>
                      <a:pt x="1426" y="391"/>
                    </a:cubicBezTo>
                    <a:cubicBezTo>
                      <a:pt x="1415" y="385"/>
                      <a:pt x="1404" y="379"/>
                      <a:pt x="1398" y="377"/>
                    </a:cubicBezTo>
                    <a:cubicBezTo>
                      <a:pt x="1401" y="377"/>
                      <a:pt x="1411" y="381"/>
                      <a:pt x="1422" y="387"/>
                    </a:cubicBezTo>
                    <a:cubicBezTo>
                      <a:pt x="1428" y="390"/>
                      <a:pt x="1434" y="394"/>
                      <a:pt x="1440" y="397"/>
                    </a:cubicBezTo>
                    <a:cubicBezTo>
                      <a:pt x="1445" y="400"/>
                      <a:pt x="1451" y="403"/>
                      <a:pt x="1455" y="406"/>
                    </a:cubicBezTo>
                    <a:close/>
                    <a:moveTo>
                      <a:pt x="1435" y="398"/>
                    </a:moveTo>
                    <a:cubicBezTo>
                      <a:pt x="1434" y="400"/>
                      <a:pt x="1434" y="400"/>
                      <a:pt x="1434" y="400"/>
                    </a:cubicBezTo>
                    <a:cubicBezTo>
                      <a:pt x="1430" y="397"/>
                      <a:pt x="1426" y="395"/>
                      <a:pt x="1424" y="393"/>
                    </a:cubicBezTo>
                    <a:cubicBezTo>
                      <a:pt x="1425" y="392"/>
                      <a:pt x="1430" y="396"/>
                      <a:pt x="1435" y="398"/>
                    </a:cubicBezTo>
                    <a:close/>
                    <a:moveTo>
                      <a:pt x="1422" y="393"/>
                    </a:moveTo>
                    <a:cubicBezTo>
                      <a:pt x="1422" y="394"/>
                      <a:pt x="1422" y="394"/>
                      <a:pt x="1422" y="394"/>
                    </a:cubicBezTo>
                    <a:cubicBezTo>
                      <a:pt x="1418" y="392"/>
                      <a:pt x="1414" y="390"/>
                      <a:pt x="1415" y="389"/>
                    </a:cubicBezTo>
                    <a:lnTo>
                      <a:pt x="1422" y="393"/>
                    </a:lnTo>
                    <a:close/>
                    <a:moveTo>
                      <a:pt x="1410" y="396"/>
                    </a:moveTo>
                    <a:cubicBezTo>
                      <a:pt x="1409" y="396"/>
                      <a:pt x="1408" y="395"/>
                      <a:pt x="1408" y="395"/>
                    </a:cubicBezTo>
                    <a:cubicBezTo>
                      <a:pt x="1401" y="394"/>
                      <a:pt x="1408" y="393"/>
                      <a:pt x="1402" y="391"/>
                    </a:cubicBezTo>
                    <a:cubicBezTo>
                      <a:pt x="1403" y="390"/>
                      <a:pt x="1406" y="392"/>
                      <a:pt x="1409" y="394"/>
                    </a:cubicBezTo>
                    <a:cubicBezTo>
                      <a:pt x="1408" y="394"/>
                      <a:pt x="1408" y="395"/>
                      <a:pt x="1410" y="396"/>
                    </a:cubicBezTo>
                    <a:close/>
                    <a:moveTo>
                      <a:pt x="1382" y="369"/>
                    </a:moveTo>
                    <a:cubicBezTo>
                      <a:pt x="1381" y="370"/>
                      <a:pt x="1372" y="365"/>
                      <a:pt x="1367" y="364"/>
                    </a:cubicBezTo>
                    <a:cubicBezTo>
                      <a:pt x="1370" y="363"/>
                      <a:pt x="1376" y="367"/>
                      <a:pt x="1382" y="369"/>
                    </a:cubicBezTo>
                    <a:close/>
                    <a:moveTo>
                      <a:pt x="1391" y="79"/>
                    </a:moveTo>
                    <a:cubicBezTo>
                      <a:pt x="1387" y="78"/>
                      <a:pt x="1378" y="76"/>
                      <a:pt x="1374" y="73"/>
                    </a:cubicBezTo>
                    <a:cubicBezTo>
                      <a:pt x="1375" y="72"/>
                      <a:pt x="1386" y="77"/>
                      <a:pt x="1391" y="79"/>
                    </a:cubicBezTo>
                    <a:close/>
                    <a:moveTo>
                      <a:pt x="1126" y="286"/>
                    </a:moveTo>
                    <a:cubicBezTo>
                      <a:pt x="1118" y="283"/>
                      <a:pt x="1116" y="282"/>
                      <a:pt x="1120" y="281"/>
                    </a:cubicBezTo>
                    <a:cubicBezTo>
                      <a:pt x="1124" y="281"/>
                      <a:pt x="1132" y="281"/>
                      <a:pt x="1144" y="283"/>
                    </a:cubicBezTo>
                    <a:cubicBezTo>
                      <a:pt x="1142" y="282"/>
                      <a:pt x="1137" y="281"/>
                      <a:pt x="1134" y="280"/>
                    </a:cubicBezTo>
                    <a:cubicBezTo>
                      <a:pt x="1133" y="279"/>
                      <a:pt x="1143" y="281"/>
                      <a:pt x="1144" y="280"/>
                    </a:cubicBezTo>
                    <a:cubicBezTo>
                      <a:pt x="1147" y="281"/>
                      <a:pt x="1145" y="282"/>
                      <a:pt x="1146" y="283"/>
                    </a:cubicBezTo>
                    <a:cubicBezTo>
                      <a:pt x="1155" y="284"/>
                      <a:pt x="1160" y="284"/>
                      <a:pt x="1166" y="285"/>
                    </a:cubicBezTo>
                    <a:cubicBezTo>
                      <a:pt x="1169" y="285"/>
                      <a:pt x="1171" y="285"/>
                      <a:pt x="1175" y="286"/>
                    </a:cubicBezTo>
                    <a:cubicBezTo>
                      <a:pt x="1178" y="287"/>
                      <a:pt x="1182" y="287"/>
                      <a:pt x="1187" y="288"/>
                    </a:cubicBezTo>
                    <a:cubicBezTo>
                      <a:pt x="1190" y="291"/>
                      <a:pt x="1197" y="290"/>
                      <a:pt x="1201" y="293"/>
                    </a:cubicBezTo>
                    <a:cubicBezTo>
                      <a:pt x="1206" y="294"/>
                      <a:pt x="1195" y="291"/>
                      <a:pt x="1201" y="291"/>
                    </a:cubicBezTo>
                    <a:cubicBezTo>
                      <a:pt x="1215" y="294"/>
                      <a:pt x="1213" y="295"/>
                      <a:pt x="1228" y="298"/>
                    </a:cubicBezTo>
                    <a:cubicBezTo>
                      <a:pt x="1229" y="297"/>
                      <a:pt x="1215" y="296"/>
                      <a:pt x="1219" y="294"/>
                    </a:cubicBezTo>
                    <a:cubicBezTo>
                      <a:pt x="1227" y="297"/>
                      <a:pt x="1235" y="299"/>
                      <a:pt x="1242" y="299"/>
                    </a:cubicBezTo>
                    <a:cubicBezTo>
                      <a:pt x="1242" y="301"/>
                      <a:pt x="1241" y="301"/>
                      <a:pt x="1240" y="302"/>
                    </a:cubicBezTo>
                    <a:cubicBezTo>
                      <a:pt x="1245" y="303"/>
                      <a:pt x="1246" y="302"/>
                      <a:pt x="1246" y="301"/>
                    </a:cubicBezTo>
                    <a:cubicBezTo>
                      <a:pt x="1251" y="302"/>
                      <a:pt x="1254" y="303"/>
                      <a:pt x="1256" y="304"/>
                    </a:cubicBezTo>
                    <a:cubicBezTo>
                      <a:pt x="1258" y="305"/>
                      <a:pt x="1259" y="306"/>
                      <a:pt x="1261" y="307"/>
                    </a:cubicBezTo>
                    <a:cubicBezTo>
                      <a:pt x="1258" y="308"/>
                      <a:pt x="1254" y="307"/>
                      <a:pt x="1249" y="306"/>
                    </a:cubicBezTo>
                    <a:cubicBezTo>
                      <a:pt x="1244" y="305"/>
                      <a:pt x="1238" y="303"/>
                      <a:pt x="1232" y="302"/>
                    </a:cubicBezTo>
                    <a:cubicBezTo>
                      <a:pt x="1227" y="300"/>
                      <a:pt x="1221" y="299"/>
                      <a:pt x="1216" y="297"/>
                    </a:cubicBezTo>
                    <a:cubicBezTo>
                      <a:pt x="1210" y="296"/>
                      <a:pt x="1206" y="296"/>
                      <a:pt x="1202" y="296"/>
                    </a:cubicBezTo>
                    <a:cubicBezTo>
                      <a:pt x="1191" y="293"/>
                      <a:pt x="1180" y="290"/>
                      <a:pt x="1169" y="288"/>
                    </a:cubicBezTo>
                    <a:cubicBezTo>
                      <a:pt x="1157" y="286"/>
                      <a:pt x="1146" y="285"/>
                      <a:pt x="1134" y="283"/>
                    </a:cubicBezTo>
                    <a:cubicBezTo>
                      <a:pt x="1134" y="284"/>
                      <a:pt x="1140" y="284"/>
                      <a:pt x="1142" y="285"/>
                    </a:cubicBezTo>
                    <a:cubicBezTo>
                      <a:pt x="1141" y="286"/>
                      <a:pt x="1129" y="284"/>
                      <a:pt x="1130" y="283"/>
                    </a:cubicBezTo>
                    <a:cubicBezTo>
                      <a:pt x="1124" y="283"/>
                      <a:pt x="1124" y="284"/>
                      <a:pt x="1126" y="286"/>
                    </a:cubicBezTo>
                    <a:close/>
                    <a:moveTo>
                      <a:pt x="1303" y="39"/>
                    </a:moveTo>
                    <a:cubicBezTo>
                      <a:pt x="1300" y="39"/>
                      <a:pt x="1290" y="37"/>
                      <a:pt x="1287" y="36"/>
                    </a:cubicBezTo>
                    <a:cubicBezTo>
                      <a:pt x="1289" y="35"/>
                      <a:pt x="1295" y="37"/>
                      <a:pt x="1303" y="39"/>
                    </a:cubicBezTo>
                    <a:close/>
                    <a:moveTo>
                      <a:pt x="1295" y="33"/>
                    </a:moveTo>
                    <a:cubicBezTo>
                      <a:pt x="1297" y="35"/>
                      <a:pt x="1283" y="32"/>
                      <a:pt x="1285" y="30"/>
                    </a:cubicBezTo>
                    <a:cubicBezTo>
                      <a:pt x="1288" y="31"/>
                      <a:pt x="1292" y="32"/>
                      <a:pt x="1295" y="33"/>
                    </a:cubicBezTo>
                    <a:close/>
                    <a:moveTo>
                      <a:pt x="1289" y="72"/>
                    </a:moveTo>
                    <a:cubicBezTo>
                      <a:pt x="1284" y="72"/>
                      <a:pt x="1261" y="67"/>
                      <a:pt x="1266" y="65"/>
                    </a:cubicBezTo>
                    <a:cubicBezTo>
                      <a:pt x="1274" y="68"/>
                      <a:pt x="1280" y="70"/>
                      <a:pt x="1289" y="72"/>
                    </a:cubicBezTo>
                    <a:close/>
                    <a:moveTo>
                      <a:pt x="1284" y="35"/>
                    </a:moveTo>
                    <a:cubicBezTo>
                      <a:pt x="1280" y="35"/>
                      <a:pt x="1276" y="34"/>
                      <a:pt x="1272" y="33"/>
                    </a:cubicBezTo>
                    <a:cubicBezTo>
                      <a:pt x="1267" y="32"/>
                      <a:pt x="1263" y="31"/>
                      <a:pt x="1258" y="30"/>
                    </a:cubicBezTo>
                    <a:cubicBezTo>
                      <a:pt x="1248" y="28"/>
                      <a:pt x="1239" y="26"/>
                      <a:pt x="1232" y="25"/>
                    </a:cubicBezTo>
                    <a:cubicBezTo>
                      <a:pt x="1236" y="25"/>
                      <a:pt x="1239" y="24"/>
                      <a:pt x="1240" y="23"/>
                    </a:cubicBezTo>
                    <a:cubicBezTo>
                      <a:pt x="1253" y="26"/>
                      <a:pt x="1263" y="30"/>
                      <a:pt x="1274" y="31"/>
                    </a:cubicBezTo>
                    <a:cubicBezTo>
                      <a:pt x="1276" y="32"/>
                      <a:pt x="1276" y="34"/>
                      <a:pt x="1284" y="35"/>
                    </a:cubicBezTo>
                    <a:close/>
                    <a:moveTo>
                      <a:pt x="1225" y="291"/>
                    </a:moveTo>
                    <a:cubicBezTo>
                      <a:pt x="1224" y="292"/>
                      <a:pt x="1214" y="288"/>
                      <a:pt x="1210" y="288"/>
                    </a:cubicBezTo>
                    <a:cubicBezTo>
                      <a:pt x="1214" y="286"/>
                      <a:pt x="1217" y="289"/>
                      <a:pt x="1225" y="291"/>
                    </a:cubicBezTo>
                    <a:close/>
                    <a:moveTo>
                      <a:pt x="1260" y="51"/>
                    </a:moveTo>
                    <a:cubicBezTo>
                      <a:pt x="1258" y="51"/>
                      <a:pt x="1257" y="52"/>
                      <a:pt x="1258" y="53"/>
                    </a:cubicBezTo>
                    <a:cubicBezTo>
                      <a:pt x="1250" y="52"/>
                      <a:pt x="1253" y="50"/>
                      <a:pt x="1245" y="49"/>
                    </a:cubicBezTo>
                    <a:cubicBezTo>
                      <a:pt x="1245" y="48"/>
                      <a:pt x="1254" y="50"/>
                      <a:pt x="1260" y="51"/>
                    </a:cubicBezTo>
                    <a:close/>
                    <a:moveTo>
                      <a:pt x="1252" y="54"/>
                    </a:moveTo>
                    <a:cubicBezTo>
                      <a:pt x="1252" y="56"/>
                      <a:pt x="1252" y="56"/>
                      <a:pt x="1252" y="56"/>
                    </a:cubicBezTo>
                    <a:cubicBezTo>
                      <a:pt x="1239" y="55"/>
                      <a:pt x="1233" y="52"/>
                      <a:pt x="1219" y="48"/>
                    </a:cubicBezTo>
                    <a:cubicBezTo>
                      <a:pt x="1229" y="49"/>
                      <a:pt x="1239" y="53"/>
                      <a:pt x="1252" y="54"/>
                    </a:cubicBezTo>
                    <a:close/>
                    <a:moveTo>
                      <a:pt x="1219" y="49"/>
                    </a:moveTo>
                    <a:cubicBezTo>
                      <a:pt x="1208" y="48"/>
                      <a:pt x="1198" y="46"/>
                      <a:pt x="1188" y="44"/>
                    </a:cubicBezTo>
                    <a:cubicBezTo>
                      <a:pt x="1183" y="43"/>
                      <a:pt x="1178" y="42"/>
                      <a:pt x="1172" y="42"/>
                    </a:cubicBezTo>
                    <a:cubicBezTo>
                      <a:pt x="1169" y="41"/>
                      <a:pt x="1167" y="41"/>
                      <a:pt x="1164" y="40"/>
                    </a:cubicBezTo>
                    <a:cubicBezTo>
                      <a:pt x="1161" y="40"/>
                      <a:pt x="1158" y="40"/>
                      <a:pt x="1154" y="40"/>
                    </a:cubicBezTo>
                    <a:cubicBezTo>
                      <a:pt x="1157" y="39"/>
                      <a:pt x="1155" y="39"/>
                      <a:pt x="1157" y="37"/>
                    </a:cubicBezTo>
                    <a:cubicBezTo>
                      <a:pt x="1163" y="38"/>
                      <a:pt x="1172" y="40"/>
                      <a:pt x="1180" y="42"/>
                    </a:cubicBezTo>
                    <a:cubicBezTo>
                      <a:pt x="1189" y="43"/>
                      <a:pt x="1196" y="44"/>
                      <a:pt x="1198" y="43"/>
                    </a:cubicBezTo>
                    <a:cubicBezTo>
                      <a:pt x="1203" y="44"/>
                      <a:pt x="1204" y="45"/>
                      <a:pt x="1203" y="46"/>
                    </a:cubicBezTo>
                    <a:cubicBezTo>
                      <a:pt x="1211" y="47"/>
                      <a:pt x="1206" y="46"/>
                      <a:pt x="1206" y="44"/>
                    </a:cubicBezTo>
                    <a:cubicBezTo>
                      <a:pt x="1214" y="46"/>
                      <a:pt x="1212" y="47"/>
                      <a:pt x="1219" y="49"/>
                    </a:cubicBezTo>
                    <a:close/>
                    <a:moveTo>
                      <a:pt x="1185" y="277"/>
                    </a:moveTo>
                    <a:cubicBezTo>
                      <a:pt x="1184" y="280"/>
                      <a:pt x="1179" y="276"/>
                      <a:pt x="1173" y="276"/>
                    </a:cubicBezTo>
                    <a:cubicBezTo>
                      <a:pt x="1176" y="275"/>
                      <a:pt x="1180" y="276"/>
                      <a:pt x="1185" y="277"/>
                    </a:cubicBezTo>
                    <a:close/>
                    <a:moveTo>
                      <a:pt x="1166" y="259"/>
                    </a:moveTo>
                    <a:cubicBezTo>
                      <a:pt x="1143" y="258"/>
                      <a:pt x="1107" y="252"/>
                      <a:pt x="1084" y="251"/>
                    </a:cubicBezTo>
                    <a:cubicBezTo>
                      <a:pt x="1079" y="251"/>
                      <a:pt x="1086" y="253"/>
                      <a:pt x="1090" y="253"/>
                    </a:cubicBezTo>
                    <a:cubicBezTo>
                      <a:pt x="1088" y="255"/>
                      <a:pt x="1082" y="253"/>
                      <a:pt x="1078" y="253"/>
                    </a:cubicBezTo>
                    <a:cubicBezTo>
                      <a:pt x="1078" y="252"/>
                      <a:pt x="1081" y="252"/>
                      <a:pt x="1080" y="251"/>
                    </a:cubicBezTo>
                    <a:cubicBezTo>
                      <a:pt x="1079" y="249"/>
                      <a:pt x="1070" y="250"/>
                      <a:pt x="1066" y="249"/>
                    </a:cubicBezTo>
                    <a:cubicBezTo>
                      <a:pt x="1080" y="248"/>
                      <a:pt x="1094" y="247"/>
                      <a:pt x="1110" y="250"/>
                    </a:cubicBezTo>
                    <a:cubicBezTo>
                      <a:pt x="1118" y="250"/>
                      <a:pt x="1126" y="252"/>
                      <a:pt x="1135" y="253"/>
                    </a:cubicBezTo>
                    <a:cubicBezTo>
                      <a:pt x="1144" y="254"/>
                      <a:pt x="1154" y="256"/>
                      <a:pt x="1164" y="257"/>
                    </a:cubicBezTo>
                    <a:cubicBezTo>
                      <a:pt x="1164" y="258"/>
                      <a:pt x="1164" y="259"/>
                      <a:pt x="1166" y="259"/>
                    </a:cubicBezTo>
                    <a:close/>
                    <a:moveTo>
                      <a:pt x="1159" y="289"/>
                    </a:moveTo>
                    <a:cubicBezTo>
                      <a:pt x="1157" y="290"/>
                      <a:pt x="1151" y="289"/>
                      <a:pt x="1147" y="289"/>
                    </a:cubicBezTo>
                    <a:cubicBezTo>
                      <a:pt x="1147" y="288"/>
                      <a:pt x="1145" y="287"/>
                      <a:pt x="1145" y="286"/>
                    </a:cubicBezTo>
                    <a:cubicBezTo>
                      <a:pt x="1153" y="287"/>
                      <a:pt x="1151" y="289"/>
                      <a:pt x="1159" y="289"/>
                    </a:cubicBezTo>
                    <a:close/>
                    <a:moveTo>
                      <a:pt x="1149" y="37"/>
                    </a:moveTo>
                    <a:cubicBezTo>
                      <a:pt x="1149" y="39"/>
                      <a:pt x="1138" y="38"/>
                      <a:pt x="1128" y="37"/>
                    </a:cubicBezTo>
                    <a:cubicBezTo>
                      <a:pt x="1128" y="36"/>
                      <a:pt x="1132" y="36"/>
                      <a:pt x="1131" y="35"/>
                    </a:cubicBezTo>
                    <a:cubicBezTo>
                      <a:pt x="1137" y="37"/>
                      <a:pt x="1141" y="36"/>
                      <a:pt x="1149" y="37"/>
                    </a:cubicBezTo>
                    <a:close/>
                    <a:moveTo>
                      <a:pt x="1116" y="278"/>
                    </a:moveTo>
                    <a:cubicBezTo>
                      <a:pt x="1115" y="279"/>
                      <a:pt x="1113" y="280"/>
                      <a:pt x="1114" y="282"/>
                    </a:cubicBezTo>
                    <a:cubicBezTo>
                      <a:pt x="1108" y="281"/>
                      <a:pt x="1104" y="280"/>
                      <a:pt x="1100" y="279"/>
                    </a:cubicBezTo>
                    <a:cubicBezTo>
                      <a:pt x="1096" y="278"/>
                      <a:pt x="1092" y="277"/>
                      <a:pt x="1086" y="277"/>
                    </a:cubicBezTo>
                    <a:cubicBezTo>
                      <a:pt x="1093" y="274"/>
                      <a:pt x="1104" y="278"/>
                      <a:pt x="1116" y="278"/>
                    </a:cubicBezTo>
                    <a:close/>
                    <a:moveTo>
                      <a:pt x="1054" y="284"/>
                    </a:moveTo>
                    <a:cubicBezTo>
                      <a:pt x="1058" y="284"/>
                      <a:pt x="1061" y="284"/>
                      <a:pt x="1064" y="284"/>
                    </a:cubicBezTo>
                    <a:cubicBezTo>
                      <a:pt x="1060" y="284"/>
                      <a:pt x="1056" y="284"/>
                      <a:pt x="1052" y="284"/>
                    </a:cubicBezTo>
                    <a:cubicBezTo>
                      <a:pt x="1047" y="284"/>
                      <a:pt x="1043" y="285"/>
                      <a:pt x="1038" y="285"/>
                    </a:cubicBezTo>
                    <a:cubicBezTo>
                      <a:pt x="1029" y="285"/>
                      <a:pt x="1019" y="285"/>
                      <a:pt x="1010" y="285"/>
                    </a:cubicBezTo>
                    <a:cubicBezTo>
                      <a:pt x="990" y="287"/>
                      <a:pt x="969" y="287"/>
                      <a:pt x="950" y="288"/>
                    </a:cubicBezTo>
                    <a:cubicBezTo>
                      <a:pt x="948" y="289"/>
                      <a:pt x="948" y="289"/>
                      <a:pt x="946" y="290"/>
                    </a:cubicBezTo>
                    <a:cubicBezTo>
                      <a:pt x="941" y="290"/>
                      <a:pt x="938" y="290"/>
                      <a:pt x="934" y="290"/>
                    </a:cubicBezTo>
                    <a:cubicBezTo>
                      <a:pt x="934" y="288"/>
                      <a:pt x="944" y="288"/>
                      <a:pt x="950" y="287"/>
                    </a:cubicBezTo>
                    <a:cubicBezTo>
                      <a:pt x="950" y="286"/>
                      <a:pt x="950" y="286"/>
                      <a:pt x="947" y="286"/>
                    </a:cubicBezTo>
                    <a:cubicBezTo>
                      <a:pt x="952" y="285"/>
                      <a:pt x="958" y="284"/>
                      <a:pt x="964" y="283"/>
                    </a:cubicBezTo>
                    <a:cubicBezTo>
                      <a:pt x="971" y="283"/>
                      <a:pt x="978" y="283"/>
                      <a:pt x="985" y="282"/>
                    </a:cubicBezTo>
                    <a:cubicBezTo>
                      <a:pt x="992" y="282"/>
                      <a:pt x="1000" y="281"/>
                      <a:pt x="1008" y="280"/>
                    </a:cubicBezTo>
                    <a:cubicBezTo>
                      <a:pt x="1015" y="280"/>
                      <a:pt x="1023" y="279"/>
                      <a:pt x="1030" y="278"/>
                    </a:cubicBezTo>
                    <a:cubicBezTo>
                      <a:pt x="1037" y="279"/>
                      <a:pt x="1043" y="280"/>
                      <a:pt x="1046" y="281"/>
                    </a:cubicBezTo>
                    <a:cubicBezTo>
                      <a:pt x="1052" y="281"/>
                      <a:pt x="1045" y="279"/>
                      <a:pt x="1046" y="278"/>
                    </a:cubicBezTo>
                    <a:cubicBezTo>
                      <a:pt x="1051" y="278"/>
                      <a:pt x="1056" y="281"/>
                      <a:pt x="1058" y="279"/>
                    </a:cubicBezTo>
                    <a:cubicBezTo>
                      <a:pt x="1064" y="280"/>
                      <a:pt x="1060" y="280"/>
                      <a:pt x="1060" y="281"/>
                    </a:cubicBezTo>
                    <a:cubicBezTo>
                      <a:pt x="1070" y="281"/>
                      <a:pt x="1078" y="281"/>
                      <a:pt x="1084" y="281"/>
                    </a:cubicBezTo>
                    <a:cubicBezTo>
                      <a:pt x="1086" y="280"/>
                      <a:pt x="1078" y="280"/>
                      <a:pt x="1074" y="280"/>
                    </a:cubicBezTo>
                    <a:cubicBezTo>
                      <a:pt x="1080" y="278"/>
                      <a:pt x="1094" y="279"/>
                      <a:pt x="1100" y="281"/>
                    </a:cubicBezTo>
                    <a:cubicBezTo>
                      <a:pt x="1101" y="284"/>
                      <a:pt x="1091" y="284"/>
                      <a:pt x="1102" y="285"/>
                    </a:cubicBezTo>
                    <a:cubicBezTo>
                      <a:pt x="1100" y="286"/>
                      <a:pt x="1097" y="285"/>
                      <a:pt x="1093" y="285"/>
                    </a:cubicBezTo>
                    <a:cubicBezTo>
                      <a:pt x="1090" y="285"/>
                      <a:pt x="1086" y="284"/>
                      <a:pt x="1082" y="284"/>
                    </a:cubicBezTo>
                    <a:cubicBezTo>
                      <a:pt x="1075" y="283"/>
                      <a:pt x="1068" y="283"/>
                      <a:pt x="1066" y="284"/>
                    </a:cubicBezTo>
                    <a:cubicBezTo>
                      <a:pt x="1074" y="285"/>
                      <a:pt x="1084" y="285"/>
                      <a:pt x="1094" y="286"/>
                    </a:cubicBezTo>
                    <a:cubicBezTo>
                      <a:pt x="1103" y="287"/>
                      <a:pt x="1112" y="288"/>
                      <a:pt x="1115" y="290"/>
                    </a:cubicBezTo>
                    <a:cubicBezTo>
                      <a:pt x="1110" y="290"/>
                      <a:pt x="1105" y="290"/>
                      <a:pt x="1100" y="289"/>
                    </a:cubicBezTo>
                    <a:cubicBezTo>
                      <a:pt x="1095" y="289"/>
                      <a:pt x="1090" y="288"/>
                      <a:pt x="1086" y="288"/>
                    </a:cubicBezTo>
                    <a:cubicBezTo>
                      <a:pt x="1076" y="287"/>
                      <a:pt x="1066" y="286"/>
                      <a:pt x="1054" y="286"/>
                    </a:cubicBezTo>
                    <a:lnTo>
                      <a:pt x="1054" y="284"/>
                    </a:lnTo>
                    <a:close/>
                    <a:moveTo>
                      <a:pt x="1110" y="267"/>
                    </a:moveTo>
                    <a:cubicBezTo>
                      <a:pt x="1110" y="268"/>
                      <a:pt x="1106" y="269"/>
                      <a:pt x="1102" y="268"/>
                    </a:cubicBezTo>
                    <a:cubicBezTo>
                      <a:pt x="1102" y="266"/>
                      <a:pt x="1107" y="267"/>
                      <a:pt x="1110" y="267"/>
                    </a:cubicBezTo>
                    <a:close/>
                    <a:moveTo>
                      <a:pt x="1090" y="268"/>
                    </a:moveTo>
                    <a:cubicBezTo>
                      <a:pt x="1091" y="268"/>
                      <a:pt x="1092" y="268"/>
                      <a:pt x="1092" y="267"/>
                    </a:cubicBezTo>
                    <a:cubicBezTo>
                      <a:pt x="1079" y="267"/>
                      <a:pt x="1072" y="267"/>
                      <a:pt x="1066" y="266"/>
                    </a:cubicBezTo>
                    <a:cubicBezTo>
                      <a:pt x="1059" y="267"/>
                      <a:pt x="1053" y="266"/>
                      <a:pt x="1042" y="267"/>
                    </a:cubicBezTo>
                    <a:cubicBezTo>
                      <a:pt x="1040" y="266"/>
                      <a:pt x="1041" y="265"/>
                      <a:pt x="1045" y="264"/>
                    </a:cubicBezTo>
                    <a:cubicBezTo>
                      <a:pt x="1046" y="264"/>
                      <a:pt x="1048" y="263"/>
                      <a:pt x="1051" y="263"/>
                    </a:cubicBezTo>
                    <a:cubicBezTo>
                      <a:pt x="1054" y="263"/>
                      <a:pt x="1056" y="263"/>
                      <a:pt x="1060" y="263"/>
                    </a:cubicBezTo>
                    <a:cubicBezTo>
                      <a:pt x="1072" y="263"/>
                      <a:pt x="1086" y="264"/>
                      <a:pt x="1092" y="264"/>
                    </a:cubicBezTo>
                    <a:cubicBezTo>
                      <a:pt x="1101" y="266"/>
                      <a:pt x="1102" y="268"/>
                      <a:pt x="1090" y="268"/>
                    </a:cubicBezTo>
                    <a:close/>
                    <a:moveTo>
                      <a:pt x="1078" y="276"/>
                    </a:moveTo>
                    <a:cubicBezTo>
                      <a:pt x="1077" y="277"/>
                      <a:pt x="1071" y="277"/>
                      <a:pt x="1070" y="278"/>
                    </a:cubicBezTo>
                    <a:cubicBezTo>
                      <a:pt x="1067" y="276"/>
                      <a:pt x="1053" y="277"/>
                      <a:pt x="1052" y="275"/>
                    </a:cubicBezTo>
                    <a:cubicBezTo>
                      <a:pt x="1061" y="277"/>
                      <a:pt x="1068" y="274"/>
                      <a:pt x="1078" y="276"/>
                    </a:cubicBezTo>
                    <a:close/>
                    <a:moveTo>
                      <a:pt x="1000" y="252"/>
                    </a:moveTo>
                    <a:cubicBezTo>
                      <a:pt x="1000" y="252"/>
                      <a:pt x="997" y="252"/>
                      <a:pt x="996" y="252"/>
                    </a:cubicBezTo>
                    <a:cubicBezTo>
                      <a:pt x="996" y="251"/>
                      <a:pt x="1002" y="251"/>
                      <a:pt x="1002" y="250"/>
                    </a:cubicBezTo>
                    <a:cubicBezTo>
                      <a:pt x="1000" y="249"/>
                      <a:pt x="989" y="251"/>
                      <a:pt x="983" y="251"/>
                    </a:cubicBezTo>
                    <a:cubicBezTo>
                      <a:pt x="992" y="248"/>
                      <a:pt x="1013" y="247"/>
                      <a:pt x="1020" y="246"/>
                    </a:cubicBezTo>
                    <a:cubicBezTo>
                      <a:pt x="1023" y="247"/>
                      <a:pt x="1022" y="249"/>
                      <a:pt x="1020" y="249"/>
                    </a:cubicBezTo>
                    <a:cubicBezTo>
                      <a:pt x="1022" y="251"/>
                      <a:pt x="1025" y="250"/>
                      <a:pt x="1029" y="250"/>
                    </a:cubicBezTo>
                    <a:cubicBezTo>
                      <a:pt x="1034" y="250"/>
                      <a:pt x="1022" y="249"/>
                      <a:pt x="1024" y="248"/>
                    </a:cubicBezTo>
                    <a:cubicBezTo>
                      <a:pt x="1040" y="248"/>
                      <a:pt x="1044" y="248"/>
                      <a:pt x="1051" y="247"/>
                    </a:cubicBezTo>
                    <a:cubicBezTo>
                      <a:pt x="1058" y="248"/>
                      <a:pt x="1051" y="247"/>
                      <a:pt x="1064" y="248"/>
                    </a:cubicBezTo>
                    <a:cubicBezTo>
                      <a:pt x="1065" y="251"/>
                      <a:pt x="1050" y="248"/>
                      <a:pt x="1045" y="249"/>
                    </a:cubicBezTo>
                    <a:cubicBezTo>
                      <a:pt x="1047" y="250"/>
                      <a:pt x="1049" y="250"/>
                      <a:pt x="1052" y="250"/>
                    </a:cubicBezTo>
                    <a:cubicBezTo>
                      <a:pt x="1055" y="250"/>
                      <a:pt x="1058" y="250"/>
                      <a:pt x="1061" y="250"/>
                    </a:cubicBezTo>
                    <a:cubicBezTo>
                      <a:pt x="1067" y="250"/>
                      <a:pt x="1072" y="250"/>
                      <a:pt x="1072" y="252"/>
                    </a:cubicBezTo>
                    <a:cubicBezTo>
                      <a:pt x="1065" y="251"/>
                      <a:pt x="1059" y="251"/>
                      <a:pt x="1052" y="251"/>
                    </a:cubicBezTo>
                    <a:cubicBezTo>
                      <a:pt x="1045" y="251"/>
                      <a:pt x="1037" y="252"/>
                      <a:pt x="1030" y="252"/>
                    </a:cubicBezTo>
                    <a:cubicBezTo>
                      <a:pt x="1022" y="252"/>
                      <a:pt x="1015" y="252"/>
                      <a:pt x="1007" y="252"/>
                    </a:cubicBezTo>
                    <a:cubicBezTo>
                      <a:pt x="1000" y="253"/>
                      <a:pt x="993" y="252"/>
                      <a:pt x="985" y="252"/>
                    </a:cubicBezTo>
                    <a:cubicBezTo>
                      <a:pt x="990" y="251"/>
                      <a:pt x="992" y="253"/>
                      <a:pt x="1000" y="252"/>
                    </a:cubicBezTo>
                    <a:close/>
                    <a:moveTo>
                      <a:pt x="1052" y="271"/>
                    </a:moveTo>
                    <a:cubicBezTo>
                      <a:pt x="1059" y="272"/>
                      <a:pt x="1047" y="273"/>
                      <a:pt x="1054" y="274"/>
                    </a:cubicBezTo>
                    <a:cubicBezTo>
                      <a:pt x="1052" y="275"/>
                      <a:pt x="1047" y="273"/>
                      <a:pt x="1046" y="273"/>
                    </a:cubicBezTo>
                    <a:cubicBezTo>
                      <a:pt x="1045" y="272"/>
                      <a:pt x="1052" y="272"/>
                      <a:pt x="1052" y="271"/>
                    </a:cubicBezTo>
                    <a:close/>
                    <a:moveTo>
                      <a:pt x="1044" y="274"/>
                    </a:moveTo>
                    <a:cubicBezTo>
                      <a:pt x="1037" y="274"/>
                      <a:pt x="1025" y="274"/>
                      <a:pt x="1015" y="274"/>
                    </a:cubicBezTo>
                    <a:cubicBezTo>
                      <a:pt x="1011" y="274"/>
                      <a:pt x="1007" y="274"/>
                      <a:pt x="1005" y="273"/>
                    </a:cubicBezTo>
                    <a:cubicBezTo>
                      <a:pt x="1002" y="273"/>
                      <a:pt x="1002" y="273"/>
                      <a:pt x="1004" y="272"/>
                    </a:cubicBezTo>
                    <a:cubicBezTo>
                      <a:pt x="1009" y="273"/>
                      <a:pt x="1015" y="273"/>
                      <a:pt x="1022" y="273"/>
                    </a:cubicBezTo>
                    <a:cubicBezTo>
                      <a:pt x="1028" y="273"/>
                      <a:pt x="1036" y="272"/>
                      <a:pt x="1044" y="274"/>
                    </a:cubicBezTo>
                    <a:close/>
                    <a:moveTo>
                      <a:pt x="1006" y="231"/>
                    </a:moveTo>
                    <a:cubicBezTo>
                      <a:pt x="1010" y="231"/>
                      <a:pt x="1005" y="232"/>
                      <a:pt x="1008" y="232"/>
                    </a:cubicBezTo>
                    <a:cubicBezTo>
                      <a:pt x="1005" y="234"/>
                      <a:pt x="991" y="233"/>
                      <a:pt x="983" y="233"/>
                    </a:cubicBezTo>
                    <a:cubicBezTo>
                      <a:pt x="986" y="230"/>
                      <a:pt x="1002" y="233"/>
                      <a:pt x="1006" y="231"/>
                    </a:cubicBezTo>
                    <a:close/>
                    <a:moveTo>
                      <a:pt x="985" y="232"/>
                    </a:moveTo>
                    <a:cubicBezTo>
                      <a:pt x="982" y="232"/>
                      <a:pt x="978" y="232"/>
                      <a:pt x="975" y="233"/>
                    </a:cubicBezTo>
                    <a:cubicBezTo>
                      <a:pt x="976" y="232"/>
                      <a:pt x="977" y="231"/>
                      <a:pt x="975" y="231"/>
                    </a:cubicBezTo>
                    <a:cubicBezTo>
                      <a:pt x="975" y="231"/>
                      <a:pt x="981" y="231"/>
                      <a:pt x="981" y="230"/>
                    </a:cubicBezTo>
                    <a:cubicBezTo>
                      <a:pt x="984" y="230"/>
                      <a:pt x="986" y="231"/>
                      <a:pt x="985" y="232"/>
                    </a:cubicBezTo>
                    <a:close/>
                    <a:moveTo>
                      <a:pt x="998" y="274"/>
                    </a:moveTo>
                    <a:cubicBezTo>
                      <a:pt x="991" y="275"/>
                      <a:pt x="981" y="276"/>
                      <a:pt x="969" y="277"/>
                    </a:cubicBezTo>
                    <a:cubicBezTo>
                      <a:pt x="957" y="278"/>
                      <a:pt x="944" y="279"/>
                      <a:pt x="932" y="281"/>
                    </a:cubicBezTo>
                    <a:cubicBezTo>
                      <a:pt x="945" y="275"/>
                      <a:pt x="969" y="275"/>
                      <a:pt x="990" y="274"/>
                    </a:cubicBezTo>
                    <a:cubicBezTo>
                      <a:pt x="988" y="275"/>
                      <a:pt x="994" y="274"/>
                      <a:pt x="998" y="274"/>
                    </a:cubicBezTo>
                    <a:close/>
                    <a:moveTo>
                      <a:pt x="921" y="234"/>
                    </a:moveTo>
                    <a:cubicBezTo>
                      <a:pt x="916" y="234"/>
                      <a:pt x="904" y="237"/>
                      <a:pt x="900" y="236"/>
                    </a:cubicBezTo>
                    <a:cubicBezTo>
                      <a:pt x="896" y="237"/>
                      <a:pt x="893" y="238"/>
                      <a:pt x="886" y="239"/>
                    </a:cubicBezTo>
                    <a:cubicBezTo>
                      <a:pt x="884" y="238"/>
                      <a:pt x="879" y="238"/>
                      <a:pt x="883" y="237"/>
                    </a:cubicBezTo>
                    <a:cubicBezTo>
                      <a:pt x="888" y="236"/>
                      <a:pt x="886" y="238"/>
                      <a:pt x="890" y="237"/>
                    </a:cubicBezTo>
                    <a:cubicBezTo>
                      <a:pt x="895" y="236"/>
                      <a:pt x="894" y="235"/>
                      <a:pt x="889" y="236"/>
                    </a:cubicBezTo>
                    <a:cubicBezTo>
                      <a:pt x="900" y="233"/>
                      <a:pt x="908" y="232"/>
                      <a:pt x="915" y="231"/>
                    </a:cubicBezTo>
                    <a:cubicBezTo>
                      <a:pt x="923" y="229"/>
                      <a:pt x="930" y="229"/>
                      <a:pt x="940" y="229"/>
                    </a:cubicBezTo>
                    <a:cubicBezTo>
                      <a:pt x="935" y="230"/>
                      <a:pt x="931" y="232"/>
                      <a:pt x="925" y="231"/>
                    </a:cubicBezTo>
                    <a:cubicBezTo>
                      <a:pt x="926" y="235"/>
                      <a:pt x="935" y="232"/>
                      <a:pt x="940" y="230"/>
                    </a:cubicBezTo>
                    <a:cubicBezTo>
                      <a:pt x="941" y="231"/>
                      <a:pt x="949" y="232"/>
                      <a:pt x="945" y="232"/>
                    </a:cubicBezTo>
                    <a:cubicBezTo>
                      <a:pt x="945" y="234"/>
                      <a:pt x="934" y="233"/>
                      <a:pt x="928" y="235"/>
                    </a:cubicBezTo>
                    <a:cubicBezTo>
                      <a:pt x="934" y="236"/>
                      <a:pt x="952" y="232"/>
                      <a:pt x="956" y="232"/>
                    </a:cubicBezTo>
                    <a:cubicBezTo>
                      <a:pt x="954" y="231"/>
                      <a:pt x="951" y="230"/>
                      <a:pt x="959" y="229"/>
                    </a:cubicBezTo>
                    <a:cubicBezTo>
                      <a:pt x="959" y="231"/>
                      <a:pt x="961" y="232"/>
                      <a:pt x="966" y="232"/>
                    </a:cubicBezTo>
                    <a:cubicBezTo>
                      <a:pt x="970" y="233"/>
                      <a:pt x="975" y="233"/>
                      <a:pt x="981" y="233"/>
                    </a:cubicBezTo>
                    <a:cubicBezTo>
                      <a:pt x="979" y="233"/>
                      <a:pt x="979" y="234"/>
                      <a:pt x="979" y="235"/>
                    </a:cubicBezTo>
                    <a:cubicBezTo>
                      <a:pt x="968" y="234"/>
                      <a:pt x="950" y="237"/>
                      <a:pt x="932" y="239"/>
                    </a:cubicBezTo>
                    <a:cubicBezTo>
                      <a:pt x="923" y="240"/>
                      <a:pt x="913" y="242"/>
                      <a:pt x="905" y="244"/>
                    </a:cubicBezTo>
                    <a:cubicBezTo>
                      <a:pt x="896" y="245"/>
                      <a:pt x="887" y="247"/>
                      <a:pt x="879" y="247"/>
                    </a:cubicBezTo>
                    <a:cubicBezTo>
                      <a:pt x="879" y="247"/>
                      <a:pt x="881" y="246"/>
                      <a:pt x="881" y="245"/>
                    </a:cubicBezTo>
                    <a:cubicBezTo>
                      <a:pt x="874" y="246"/>
                      <a:pt x="874" y="248"/>
                      <a:pt x="867" y="250"/>
                    </a:cubicBezTo>
                    <a:cubicBezTo>
                      <a:pt x="866" y="248"/>
                      <a:pt x="866" y="248"/>
                      <a:pt x="866" y="248"/>
                    </a:cubicBezTo>
                    <a:cubicBezTo>
                      <a:pt x="863" y="249"/>
                      <a:pt x="862" y="249"/>
                      <a:pt x="858" y="250"/>
                    </a:cubicBezTo>
                    <a:cubicBezTo>
                      <a:pt x="854" y="251"/>
                      <a:pt x="861" y="250"/>
                      <a:pt x="857" y="252"/>
                    </a:cubicBezTo>
                    <a:cubicBezTo>
                      <a:pt x="846" y="254"/>
                      <a:pt x="846" y="254"/>
                      <a:pt x="846" y="254"/>
                    </a:cubicBezTo>
                    <a:cubicBezTo>
                      <a:pt x="846" y="254"/>
                      <a:pt x="846" y="253"/>
                      <a:pt x="844" y="254"/>
                    </a:cubicBezTo>
                    <a:cubicBezTo>
                      <a:pt x="848" y="252"/>
                      <a:pt x="849" y="250"/>
                      <a:pt x="858" y="248"/>
                    </a:cubicBezTo>
                    <a:cubicBezTo>
                      <a:pt x="856" y="248"/>
                      <a:pt x="855" y="247"/>
                      <a:pt x="855" y="246"/>
                    </a:cubicBezTo>
                    <a:cubicBezTo>
                      <a:pt x="860" y="246"/>
                      <a:pt x="866" y="243"/>
                      <a:pt x="872" y="243"/>
                    </a:cubicBezTo>
                    <a:cubicBezTo>
                      <a:pt x="874" y="243"/>
                      <a:pt x="875" y="242"/>
                      <a:pt x="875" y="241"/>
                    </a:cubicBezTo>
                    <a:cubicBezTo>
                      <a:pt x="893" y="238"/>
                      <a:pt x="903" y="237"/>
                      <a:pt x="921" y="234"/>
                    </a:cubicBezTo>
                    <a:close/>
                    <a:moveTo>
                      <a:pt x="923" y="286"/>
                    </a:moveTo>
                    <a:cubicBezTo>
                      <a:pt x="921" y="285"/>
                      <a:pt x="926" y="284"/>
                      <a:pt x="927" y="283"/>
                    </a:cubicBezTo>
                    <a:cubicBezTo>
                      <a:pt x="938" y="283"/>
                      <a:pt x="941" y="282"/>
                      <a:pt x="953" y="281"/>
                    </a:cubicBezTo>
                    <a:cubicBezTo>
                      <a:pt x="947" y="280"/>
                      <a:pt x="953" y="279"/>
                      <a:pt x="961" y="278"/>
                    </a:cubicBezTo>
                    <a:cubicBezTo>
                      <a:pt x="969" y="277"/>
                      <a:pt x="979" y="278"/>
                      <a:pt x="980" y="279"/>
                    </a:cubicBezTo>
                    <a:cubicBezTo>
                      <a:pt x="976" y="279"/>
                      <a:pt x="971" y="280"/>
                      <a:pt x="965" y="280"/>
                    </a:cubicBezTo>
                    <a:cubicBezTo>
                      <a:pt x="960" y="281"/>
                      <a:pt x="955" y="282"/>
                      <a:pt x="950" y="282"/>
                    </a:cubicBezTo>
                    <a:cubicBezTo>
                      <a:pt x="939" y="283"/>
                      <a:pt x="929" y="284"/>
                      <a:pt x="923" y="286"/>
                    </a:cubicBezTo>
                    <a:close/>
                    <a:moveTo>
                      <a:pt x="931" y="287"/>
                    </a:moveTo>
                    <a:cubicBezTo>
                      <a:pt x="931" y="288"/>
                      <a:pt x="929" y="288"/>
                      <a:pt x="927" y="288"/>
                    </a:cubicBezTo>
                    <a:cubicBezTo>
                      <a:pt x="925" y="289"/>
                      <a:pt x="922" y="289"/>
                      <a:pt x="922" y="289"/>
                    </a:cubicBezTo>
                    <a:cubicBezTo>
                      <a:pt x="923" y="287"/>
                      <a:pt x="928" y="287"/>
                      <a:pt x="931" y="287"/>
                    </a:cubicBezTo>
                    <a:close/>
                    <a:moveTo>
                      <a:pt x="919" y="284"/>
                    </a:moveTo>
                    <a:cubicBezTo>
                      <a:pt x="920" y="286"/>
                      <a:pt x="916" y="287"/>
                      <a:pt x="909" y="288"/>
                    </a:cubicBezTo>
                    <a:cubicBezTo>
                      <a:pt x="908" y="287"/>
                      <a:pt x="913" y="286"/>
                      <a:pt x="913" y="285"/>
                    </a:cubicBezTo>
                    <a:cubicBezTo>
                      <a:pt x="905" y="286"/>
                      <a:pt x="897" y="287"/>
                      <a:pt x="890" y="288"/>
                    </a:cubicBezTo>
                    <a:cubicBezTo>
                      <a:pt x="883" y="288"/>
                      <a:pt x="878" y="289"/>
                      <a:pt x="875" y="288"/>
                    </a:cubicBezTo>
                    <a:cubicBezTo>
                      <a:pt x="888" y="286"/>
                      <a:pt x="893" y="284"/>
                      <a:pt x="904" y="281"/>
                    </a:cubicBezTo>
                    <a:cubicBezTo>
                      <a:pt x="907" y="281"/>
                      <a:pt x="908" y="282"/>
                      <a:pt x="912" y="282"/>
                    </a:cubicBezTo>
                    <a:cubicBezTo>
                      <a:pt x="909" y="283"/>
                      <a:pt x="907" y="283"/>
                      <a:pt x="902" y="284"/>
                    </a:cubicBezTo>
                    <a:cubicBezTo>
                      <a:pt x="904" y="285"/>
                      <a:pt x="910" y="286"/>
                      <a:pt x="919" y="284"/>
                    </a:cubicBezTo>
                    <a:close/>
                    <a:moveTo>
                      <a:pt x="856" y="296"/>
                    </a:moveTo>
                    <a:cubicBezTo>
                      <a:pt x="855" y="298"/>
                      <a:pt x="844" y="299"/>
                      <a:pt x="846" y="297"/>
                    </a:cubicBezTo>
                    <a:cubicBezTo>
                      <a:pt x="848" y="296"/>
                      <a:pt x="850" y="296"/>
                      <a:pt x="854" y="295"/>
                    </a:cubicBezTo>
                    <a:cubicBezTo>
                      <a:pt x="854" y="296"/>
                      <a:pt x="854" y="297"/>
                      <a:pt x="856" y="296"/>
                    </a:cubicBezTo>
                    <a:close/>
                    <a:moveTo>
                      <a:pt x="717" y="42"/>
                    </a:moveTo>
                    <a:cubicBezTo>
                      <a:pt x="712" y="46"/>
                      <a:pt x="704" y="45"/>
                      <a:pt x="694" y="49"/>
                    </a:cubicBezTo>
                    <a:cubicBezTo>
                      <a:pt x="692" y="47"/>
                      <a:pt x="708" y="45"/>
                      <a:pt x="706" y="43"/>
                    </a:cubicBezTo>
                    <a:cubicBezTo>
                      <a:pt x="713" y="41"/>
                      <a:pt x="709" y="45"/>
                      <a:pt x="717" y="42"/>
                    </a:cubicBezTo>
                    <a:close/>
                    <a:moveTo>
                      <a:pt x="638" y="75"/>
                    </a:moveTo>
                    <a:cubicBezTo>
                      <a:pt x="635" y="77"/>
                      <a:pt x="631" y="78"/>
                      <a:pt x="628" y="80"/>
                    </a:cubicBezTo>
                    <a:cubicBezTo>
                      <a:pt x="624" y="81"/>
                      <a:pt x="621" y="82"/>
                      <a:pt x="617" y="84"/>
                    </a:cubicBezTo>
                    <a:cubicBezTo>
                      <a:pt x="610" y="87"/>
                      <a:pt x="603" y="90"/>
                      <a:pt x="597" y="94"/>
                    </a:cubicBezTo>
                    <a:cubicBezTo>
                      <a:pt x="588" y="97"/>
                      <a:pt x="591" y="93"/>
                      <a:pt x="581" y="98"/>
                    </a:cubicBezTo>
                    <a:cubicBezTo>
                      <a:pt x="578" y="98"/>
                      <a:pt x="588" y="93"/>
                      <a:pt x="580" y="96"/>
                    </a:cubicBezTo>
                    <a:cubicBezTo>
                      <a:pt x="592" y="90"/>
                      <a:pt x="600" y="86"/>
                      <a:pt x="614" y="80"/>
                    </a:cubicBezTo>
                    <a:cubicBezTo>
                      <a:pt x="617" y="79"/>
                      <a:pt x="618" y="80"/>
                      <a:pt x="615" y="82"/>
                    </a:cubicBezTo>
                    <a:cubicBezTo>
                      <a:pt x="619" y="81"/>
                      <a:pt x="624" y="79"/>
                      <a:pt x="628" y="78"/>
                    </a:cubicBezTo>
                    <a:cubicBezTo>
                      <a:pt x="632" y="77"/>
                      <a:pt x="636" y="76"/>
                      <a:pt x="638" y="75"/>
                    </a:cubicBezTo>
                    <a:close/>
                    <a:moveTo>
                      <a:pt x="714" y="327"/>
                    </a:moveTo>
                    <a:cubicBezTo>
                      <a:pt x="714" y="329"/>
                      <a:pt x="706" y="331"/>
                      <a:pt x="703" y="333"/>
                    </a:cubicBezTo>
                    <a:cubicBezTo>
                      <a:pt x="703" y="331"/>
                      <a:pt x="711" y="328"/>
                      <a:pt x="714" y="327"/>
                    </a:cubicBezTo>
                    <a:close/>
                    <a:moveTo>
                      <a:pt x="711" y="340"/>
                    </a:moveTo>
                    <a:cubicBezTo>
                      <a:pt x="711" y="341"/>
                      <a:pt x="702" y="344"/>
                      <a:pt x="699" y="346"/>
                    </a:cubicBezTo>
                    <a:cubicBezTo>
                      <a:pt x="698" y="343"/>
                      <a:pt x="705" y="343"/>
                      <a:pt x="711" y="340"/>
                    </a:cubicBezTo>
                    <a:close/>
                    <a:moveTo>
                      <a:pt x="640" y="367"/>
                    </a:moveTo>
                    <a:cubicBezTo>
                      <a:pt x="645" y="365"/>
                      <a:pt x="637" y="371"/>
                      <a:pt x="632" y="373"/>
                    </a:cubicBezTo>
                    <a:cubicBezTo>
                      <a:pt x="629" y="372"/>
                      <a:pt x="640" y="368"/>
                      <a:pt x="640" y="367"/>
                    </a:cubicBezTo>
                    <a:close/>
                    <a:moveTo>
                      <a:pt x="442" y="210"/>
                    </a:moveTo>
                    <a:cubicBezTo>
                      <a:pt x="435" y="215"/>
                      <a:pt x="426" y="222"/>
                      <a:pt x="431" y="221"/>
                    </a:cubicBezTo>
                    <a:cubicBezTo>
                      <a:pt x="415" y="232"/>
                      <a:pt x="405" y="231"/>
                      <a:pt x="417" y="220"/>
                    </a:cubicBezTo>
                    <a:cubicBezTo>
                      <a:pt x="426" y="216"/>
                      <a:pt x="440" y="207"/>
                      <a:pt x="442" y="210"/>
                    </a:cubicBezTo>
                    <a:close/>
                    <a:moveTo>
                      <a:pt x="488" y="399"/>
                    </a:moveTo>
                    <a:cubicBezTo>
                      <a:pt x="490" y="400"/>
                      <a:pt x="486" y="404"/>
                      <a:pt x="481" y="407"/>
                    </a:cubicBezTo>
                    <a:cubicBezTo>
                      <a:pt x="480" y="407"/>
                      <a:pt x="478" y="408"/>
                      <a:pt x="478" y="407"/>
                    </a:cubicBezTo>
                    <a:cubicBezTo>
                      <a:pt x="482" y="404"/>
                      <a:pt x="485" y="400"/>
                      <a:pt x="488" y="399"/>
                    </a:cubicBezTo>
                    <a:close/>
                    <a:moveTo>
                      <a:pt x="245" y="387"/>
                    </a:moveTo>
                    <a:cubicBezTo>
                      <a:pt x="249" y="387"/>
                      <a:pt x="240" y="396"/>
                      <a:pt x="238" y="400"/>
                    </a:cubicBezTo>
                    <a:cubicBezTo>
                      <a:pt x="240" y="404"/>
                      <a:pt x="248" y="397"/>
                      <a:pt x="242" y="407"/>
                    </a:cubicBezTo>
                    <a:cubicBezTo>
                      <a:pt x="236" y="414"/>
                      <a:pt x="234" y="416"/>
                      <a:pt x="230" y="420"/>
                    </a:cubicBezTo>
                    <a:cubicBezTo>
                      <a:pt x="224" y="419"/>
                      <a:pt x="225" y="418"/>
                      <a:pt x="226" y="411"/>
                    </a:cubicBezTo>
                    <a:cubicBezTo>
                      <a:pt x="228" y="408"/>
                      <a:pt x="231" y="404"/>
                      <a:pt x="233" y="401"/>
                    </a:cubicBezTo>
                    <a:cubicBezTo>
                      <a:pt x="236" y="398"/>
                      <a:pt x="237" y="396"/>
                      <a:pt x="236" y="396"/>
                    </a:cubicBezTo>
                    <a:cubicBezTo>
                      <a:pt x="238" y="394"/>
                      <a:pt x="243" y="389"/>
                      <a:pt x="245" y="387"/>
                    </a:cubicBezTo>
                    <a:close/>
                    <a:moveTo>
                      <a:pt x="319" y="464"/>
                    </a:moveTo>
                    <a:cubicBezTo>
                      <a:pt x="320" y="466"/>
                      <a:pt x="312" y="474"/>
                      <a:pt x="310" y="475"/>
                    </a:cubicBezTo>
                    <a:cubicBezTo>
                      <a:pt x="311" y="473"/>
                      <a:pt x="313" y="470"/>
                      <a:pt x="315" y="467"/>
                    </a:cubicBezTo>
                    <a:cubicBezTo>
                      <a:pt x="316" y="468"/>
                      <a:pt x="318" y="467"/>
                      <a:pt x="319" y="464"/>
                    </a:cubicBezTo>
                    <a:close/>
                    <a:moveTo>
                      <a:pt x="219" y="428"/>
                    </a:moveTo>
                    <a:cubicBezTo>
                      <a:pt x="216" y="431"/>
                      <a:pt x="215" y="432"/>
                      <a:pt x="212" y="435"/>
                    </a:cubicBezTo>
                    <a:cubicBezTo>
                      <a:pt x="209" y="436"/>
                      <a:pt x="213" y="432"/>
                      <a:pt x="211" y="432"/>
                    </a:cubicBezTo>
                    <a:cubicBezTo>
                      <a:pt x="214" y="430"/>
                      <a:pt x="218" y="426"/>
                      <a:pt x="219" y="428"/>
                    </a:cubicBezTo>
                    <a:close/>
                    <a:moveTo>
                      <a:pt x="358" y="537"/>
                    </a:moveTo>
                    <a:cubicBezTo>
                      <a:pt x="361" y="537"/>
                      <a:pt x="349" y="550"/>
                      <a:pt x="350" y="546"/>
                    </a:cubicBezTo>
                    <a:cubicBezTo>
                      <a:pt x="352" y="542"/>
                      <a:pt x="355" y="540"/>
                      <a:pt x="358" y="537"/>
                    </a:cubicBezTo>
                    <a:close/>
                    <a:moveTo>
                      <a:pt x="299" y="602"/>
                    </a:moveTo>
                    <a:cubicBezTo>
                      <a:pt x="297" y="606"/>
                      <a:pt x="297" y="606"/>
                      <a:pt x="297" y="606"/>
                    </a:cubicBezTo>
                    <a:cubicBezTo>
                      <a:pt x="295" y="605"/>
                      <a:pt x="292" y="609"/>
                      <a:pt x="297" y="601"/>
                    </a:cubicBezTo>
                    <a:cubicBezTo>
                      <a:pt x="298" y="603"/>
                      <a:pt x="301" y="598"/>
                      <a:pt x="299" y="602"/>
                    </a:cubicBezTo>
                    <a:close/>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en-US">
                  <a:solidFill>
                    <a:schemeClr val="lt1"/>
                  </a:solidFill>
                </a:endParaRPr>
              </a:p>
            </p:txBody>
          </p:sp>
        </p:grpSp>
      </p:grpSp>
      <p:pic>
        <p:nvPicPr>
          <p:cNvPr id="14" name="图片占位符 9"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PicPr>
            <a:picLocks noChangeAspect="1"/>
          </p:cNvPicPr>
          <p:nvPr/>
        </p:nvPicPr>
        <p:blipFill>
          <a:blip r:embed="rId3">
            <a:extLst>
              <a:ext uri="{28A0092B-C50C-407E-A947-70E740481C1C}">
                <a14:useLocalDpi xmlns:a14="http://schemas.microsoft.com/office/drawing/2010/main" val="0"/>
              </a:ext>
            </a:extLst>
          </a:blip>
          <a:srcRect l="12486" r="12486"/>
          <a:stretch>
            <a:fillRect/>
          </a:stretch>
        </p:blipFill>
        <p:spPr>
          <a:xfrm>
            <a:off x="7188955" y="1835923"/>
            <a:ext cx="3727737" cy="3727738"/>
          </a:xfrm>
          <a:prstGeom prst="ellipse">
            <a:avLst/>
          </a:prstGeom>
          <a:pattFill prst="pct20">
            <a:fgClr>
              <a:srgbClr val="0F6FC6"/>
            </a:fgClr>
            <a:bgClr>
              <a:sysClr val="window" lastClr="FFFFFF"/>
            </a:bgClr>
          </a:pattFill>
          <a:ln>
            <a:noFill/>
          </a:ln>
        </p:spPr>
      </p:pic>
      <p:sp>
        <p:nvSpPr>
          <p:cNvPr id="15" name="任意多边形: 形状 14"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7188955" y="1835923"/>
            <a:ext cx="3727738" cy="3727738"/>
          </a:xfrm>
          <a:custGeom>
            <a:avLst/>
            <a:gdLst>
              <a:gd name="connsiteX0" fmla="*/ 1863869 w 3727738"/>
              <a:gd name="connsiteY0" fmla="*/ 0 h 3727738"/>
              <a:gd name="connsiteX1" fmla="*/ 3727738 w 3727738"/>
              <a:gd name="connsiteY1" fmla="*/ 1863869 h 3727738"/>
              <a:gd name="connsiteX2" fmla="*/ 1863869 w 3727738"/>
              <a:gd name="connsiteY2" fmla="*/ 3727738 h 3727738"/>
              <a:gd name="connsiteX3" fmla="*/ 0 w 3727738"/>
              <a:gd name="connsiteY3" fmla="*/ 1863869 h 3727738"/>
              <a:gd name="connsiteX4" fmla="*/ 1863869 w 3727738"/>
              <a:gd name="connsiteY4" fmla="*/ 0 h 3727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7738" h="3727738">
                <a:moveTo>
                  <a:pt x="1863869" y="0"/>
                </a:moveTo>
                <a:cubicBezTo>
                  <a:pt x="2893255" y="0"/>
                  <a:pt x="3727738" y="834483"/>
                  <a:pt x="3727738" y="1863869"/>
                </a:cubicBezTo>
                <a:cubicBezTo>
                  <a:pt x="3727738" y="2893255"/>
                  <a:pt x="2893255" y="3727738"/>
                  <a:pt x="1863869" y="3727738"/>
                </a:cubicBezTo>
                <a:cubicBezTo>
                  <a:pt x="834483" y="3727738"/>
                  <a:pt x="0" y="2893255"/>
                  <a:pt x="0" y="1863869"/>
                </a:cubicBezTo>
                <a:cubicBezTo>
                  <a:pt x="0" y="834483"/>
                  <a:pt x="834483" y="0"/>
                  <a:pt x="1863869" y="0"/>
                </a:cubicBezTo>
                <a:close/>
              </a:path>
            </a:pathLst>
          </a:custGeom>
          <a:solidFill>
            <a:srgbClr val="161D30">
              <a:alpha val="85000"/>
            </a:srgbClr>
          </a:solidFill>
          <a:ln>
            <a:noFill/>
          </a:ln>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Presentation title"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txBox="1"/>
          <p:nvPr/>
        </p:nvSpPr>
        <p:spPr>
          <a:xfrm>
            <a:off x="8076594" y="3384390"/>
            <a:ext cx="1952458" cy="660694"/>
          </a:xfrm>
          <a:prstGeom prst="rect">
            <a:avLst/>
          </a:prstGeom>
          <a:ln w="12700">
            <a:miter lim="400000"/>
          </a:ln>
        </p:spPr>
        <p:txBody>
          <a:bodyPr wrap="none" lIns="25400" tIns="25400" rIns="25400" bIns="25400" anchor="ctr">
            <a:spAutoFit/>
          </a:bodyPr>
          <a:lstStyle>
            <a:lvl1pPr>
              <a:defRPr sz="3800" b="0">
                <a:solidFill>
                  <a:srgbClr val="B4DB0F"/>
                </a:solidFill>
                <a:latin typeface="Lato Bold"/>
                <a:ea typeface="Lato Bold"/>
                <a:cs typeface="Lato Bold"/>
                <a:sym typeface="Lato Bold"/>
              </a:defRPr>
            </a:lvl1pPr>
          </a:lstStyle>
          <a:p>
            <a:pPr fontAlgn="base">
              <a:lnSpc>
                <a:spcPct val="90000"/>
              </a:lnSpc>
              <a:spcBef>
                <a:spcPts val="1000"/>
              </a:spcBef>
              <a:spcAft>
                <a:spcPct val="0"/>
              </a:spcAft>
              <a:defRPr/>
            </a:pPr>
            <a:r>
              <a:rPr lang="en-US" altLang="zh-CN" sz="4400" b="1" dirty="0">
                <a:solidFill>
                  <a:schemeClr val="bg1"/>
                </a:solidFill>
                <a:latin typeface="微软雅黑" panose="020B0503020204020204" pitchFamily="34" charset="-122"/>
                <a:ea typeface="微软雅黑" panose="020B0503020204020204" pitchFamily="34" charset="-122"/>
                <a:sym typeface="+mn-lt"/>
              </a:rPr>
              <a:t>$8,000</a:t>
            </a:r>
            <a:endParaRPr lang="zh-CN" altLang="en-US" sz="4400" b="1" dirty="0">
              <a:solidFill>
                <a:schemeClr val="bg1"/>
              </a:solidFill>
              <a:latin typeface="微软雅黑" panose="020B0503020204020204" pitchFamily="34" charset="-122"/>
              <a:ea typeface="微软雅黑" panose="020B0503020204020204" pitchFamily="34" charset="-122"/>
              <a:sym typeface="+mn-lt"/>
            </a:endParaRPr>
          </a:p>
        </p:txBody>
      </p:sp>
      <p:sp>
        <p:nvSpPr>
          <p:cNvPr id="17" name="矩形 1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446881" y="2878162"/>
            <a:ext cx="2682831" cy="760273"/>
          </a:xfrm>
          <a:prstGeom prst="rect">
            <a:avLst/>
          </a:prstGeom>
        </p:spPr>
        <p:txBody>
          <a:bodyPr wrap="square">
            <a:spAutoFit/>
          </a:bodyPr>
          <a:lstStyle/>
          <a:p>
            <a:pPr>
              <a:lnSpc>
                <a:spcPct val="150000"/>
              </a:lnSpc>
            </a:pPr>
            <a:r>
              <a:rPr lang="en-US" altLang="zh-CN" sz="1000" dirty="0">
                <a:solidFill>
                  <a:schemeClr val="bg1"/>
                </a:solidFill>
                <a:latin typeface="Segoe UI" panose="020B0502040204020203" pitchFamily="34" charset="0"/>
                <a:cs typeface="Segoe UI" panose="020B0502040204020203" pitchFamily="34" charset="0"/>
              </a:rPr>
              <a:t>Lorem ipsum dolor sit amet, consectetuer adipiscing elit. Maecenas porttitor congue massa. Fusce posuere, magna sed pulvinar</a:t>
            </a:r>
            <a:endParaRPr lang="en-US" altLang="zh-CN" sz="1000" dirty="0">
              <a:solidFill>
                <a:schemeClr val="bg1"/>
              </a:solidFill>
            </a:endParaRPr>
          </a:p>
        </p:txBody>
      </p:sp>
      <p:sp>
        <p:nvSpPr>
          <p:cNvPr id="18" name="矩形 1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446881" y="4701061"/>
            <a:ext cx="2682831" cy="760273"/>
          </a:xfrm>
          <a:prstGeom prst="rect">
            <a:avLst/>
          </a:prstGeom>
        </p:spPr>
        <p:txBody>
          <a:bodyPr wrap="square">
            <a:spAutoFit/>
          </a:bodyPr>
          <a:lstStyle/>
          <a:p>
            <a:pPr>
              <a:lnSpc>
                <a:spcPct val="150000"/>
              </a:lnSpc>
            </a:pPr>
            <a:r>
              <a:rPr lang="en-US" altLang="zh-CN" sz="1000" dirty="0">
                <a:solidFill>
                  <a:schemeClr val="bg1"/>
                </a:solidFill>
                <a:latin typeface="Segoe UI" panose="020B0502040204020203" pitchFamily="34" charset="0"/>
                <a:cs typeface="Segoe UI" panose="020B0502040204020203" pitchFamily="34" charset="0"/>
              </a:rPr>
              <a:t>Lorem ipsum dolor sit amet, consectetuer adipiscing elit. Maecenas porttitor congue massa. Fusce posuere, magna sed pulvinar</a:t>
            </a:r>
            <a:endParaRPr lang="en-US" altLang="zh-CN" sz="1000" dirty="0">
              <a:solidFill>
                <a:schemeClr val="bg1"/>
              </a:solidFill>
            </a:endParaRPr>
          </a:p>
        </p:txBody>
      </p:sp>
      <p:sp>
        <p:nvSpPr>
          <p:cNvPr id="19" name="矩形 1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3360969" y="2878162"/>
            <a:ext cx="2682831" cy="760273"/>
          </a:xfrm>
          <a:prstGeom prst="rect">
            <a:avLst/>
          </a:prstGeom>
        </p:spPr>
        <p:txBody>
          <a:bodyPr wrap="square">
            <a:spAutoFit/>
          </a:bodyPr>
          <a:lstStyle/>
          <a:p>
            <a:pPr>
              <a:lnSpc>
                <a:spcPct val="150000"/>
              </a:lnSpc>
            </a:pPr>
            <a:r>
              <a:rPr lang="en-US" altLang="zh-CN" sz="1000" dirty="0">
                <a:solidFill>
                  <a:schemeClr val="bg1"/>
                </a:solidFill>
                <a:latin typeface="Segoe UI" panose="020B0502040204020203" pitchFamily="34" charset="0"/>
                <a:cs typeface="Segoe UI" panose="020B0502040204020203" pitchFamily="34" charset="0"/>
              </a:rPr>
              <a:t>Lorem ipsum dolor sit amet, consectetuer adipiscing elit. Maecenas porttitor congue massa. Fusce posuere, magna sed pulvinar</a:t>
            </a:r>
            <a:endParaRPr lang="en-US" altLang="zh-CN" sz="1000" dirty="0">
              <a:solidFill>
                <a:schemeClr val="bg1"/>
              </a:solidFill>
            </a:endParaRPr>
          </a:p>
        </p:txBody>
      </p:sp>
      <p:sp>
        <p:nvSpPr>
          <p:cNvPr id="20" name="矩形 19"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3360969" y="4701061"/>
            <a:ext cx="2682831" cy="760273"/>
          </a:xfrm>
          <a:prstGeom prst="rect">
            <a:avLst/>
          </a:prstGeom>
        </p:spPr>
        <p:txBody>
          <a:bodyPr wrap="square">
            <a:spAutoFit/>
          </a:bodyPr>
          <a:lstStyle/>
          <a:p>
            <a:pPr>
              <a:lnSpc>
                <a:spcPct val="150000"/>
              </a:lnSpc>
            </a:pPr>
            <a:r>
              <a:rPr lang="en-US" altLang="zh-CN" sz="1000" dirty="0">
                <a:solidFill>
                  <a:schemeClr val="bg1"/>
                </a:solidFill>
                <a:latin typeface="Segoe UI" panose="020B0502040204020203" pitchFamily="34" charset="0"/>
                <a:cs typeface="Segoe UI" panose="020B0502040204020203" pitchFamily="34" charset="0"/>
              </a:rPr>
              <a:t>Lorem ipsum dolor sit amet, consectetuer adipiscing elit. Maecenas porttitor congue massa. Fusce posuere, magna sed pulvinar</a:t>
            </a:r>
            <a:endParaRPr lang="en-US" altLang="zh-CN" sz="1000" dirty="0">
              <a:solidFill>
                <a:schemeClr val="bg1"/>
              </a:solidFill>
            </a:endParaRPr>
          </a:p>
        </p:txBody>
      </p:sp>
      <p:sp>
        <p:nvSpPr>
          <p:cNvPr id="21" name="Shape 4073"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617060" y="2075629"/>
            <a:ext cx="308474" cy="308474"/>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4" y="21600"/>
                  <a:pt x="7855" y="21600"/>
                </a:cubicBezTo>
                <a:cubicBezTo>
                  <a:pt x="7990" y="21600"/>
                  <a:pt x="8112" y="21545"/>
                  <a:pt x="8202" y="21456"/>
                </a:cubicBezTo>
                <a:lnTo>
                  <a:pt x="10800" y="18858"/>
                </a:lnTo>
                <a:lnTo>
                  <a:pt x="13398" y="21456"/>
                </a:lnTo>
                <a:cubicBezTo>
                  <a:pt x="13488" y="21545"/>
                  <a:pt x="13610" y="21600"/>
                  <a:pt x="13745" y="21600"/>
                </a:cubicBezTo>
                <a:cubicBezTo>
                  <a:pt x="14016"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9"/>
                  <a:pt x="14507" y="9818"/>
                  <a:pt x="14236" y="9818"/>
                </a:cubicBezTo>
                <a:lnTo>
                  <a:pt x="12273" y="9818"/>
                </a:lnTo>
                <a:cubicBezTo>
                  <a:pt x="12002" y="9818"/>
                  <a:pt x="11782" y="10039"/>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a:solidFill>
                <a:schemeClr val="lt1"/>
              </a:solidFill>
            </a:endParaRPr>
          </a:p>
        </p:txBody>
      </p:sp>
      <p:sp>
        <p:nvSpPr>
          <p:cNvPr id="22" name="Shape 406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653266" y="3881804"/>
            <a:ext cx="308474" cy="308474"/>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8"/>
                  <a:pt x="5377" y="982"/>
                  <a:pt x="10800" y="982"/>
                </a:cubicBezTo>
                <a:cubicBezTo>
                  <a:pt x="16223" y="982"/>
                  <a:pt x="20618" y="5378"/>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a:solidFill>
                <a:schemeClr val="lt1"/>
              </a:solidFill>
            </a:endParaRPr>
          </a:p>
        </p:txBody>
      </p:sp>
      <p:sp>
        <p:nvSpPr>
          <p:cNvPr id="23" name="Shape 404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3537278" y="2075629"/>
            <a:ext cx="308474" cy="30847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a:solidFill>
                <a:schemeClr val="lt1"/>
              </a:solidFill>
            </a:endParaRPr>
          </a:p>
        </p:txBody>
      </p:sp>
      <p:sp>
        <p:nvSpPr>
          <p:cNvPr id="24" name="Shape 4084"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3560503" y="3902837"/>
            <a:ext cx="308474" cy="266409"/>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9"/>
                  <a:pt x="281" y="11310"/>
                </a:cubicBezTo>
                <a:lnTo>
                  <a:pt x="280" y="11313"/>
                </a:lnTo>
                <a:lnTo>
                  <a:pt x="3473" y="13074"/>
                </a:lnTo>
                <a:lnTo>
                  <a:pt x="280" y="14834"/>
                </a:lnTo>
                <a:lnTo>
                  <a:pt x="281" y="14838"/>
                </a:lnTo>
                <a:cubicBezTo>
                  <a:pt x="116" y="14930"/>
                  <a:pt x="0" y="15121"/>
                  <a:pt x="0" y="15347"/>
                </a:cubicBezTo>
                <a:cubicBezTo>
                  <a:pt x="0" y="15574"/>
                  <a:pt x="116" y="15766"/>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6"/>
                  <a:pt x="21600" y="15574"/>
                  <a:pt x="21600" y="15347"/>
                </a:cubicBezTo>
                <a:cubicBezTo>
                  <a:pt x="21600" y="15121"/>
                  <a:pt x="21484" y="14930"/>
                  <a:pt x="21319" y="14838"/>
                </a:cubicBezTo>
                <a:lnTo>
                  <a:pt x="21320" y="14834"/>
                </a:lnTo>
                <a:lnTo>
                  <a:pt x="18127" y="13074"/>
                </a:lnTo>
                <a:lnTo>
                  <a:pt x="21320" y="11313"/>
                </a:lnTo>
                <a:lnTo>
                  <a:pt x="21319" y="11310"/>
                </a:lnTo>
                <a:cubicBezTo>
                  <a:pt x="21484" y="11219"/>
                  <a:pt x="21600" y="11026"/>
                  <a:pt x="21600" y="10800"/>
                </a:cubicBezTo>
              </a:path>
            </a:pathLst>
          </a:cu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a:solidFill>
                <a:schemeClr val="lt1"/>
              </a:solidFill>
            </a:endParaRPr>
          </a:p>
        </p:txBody>
      </p:sp>
      <p:sp>
        <p:nvSpPr>
          <p:cNvPr id="25" name="Text Placeholder 7" descr="e7d195523061f1c0dc554706afe4c72a60a25314cbaece805811E654B44695D34D35691164BB3D154CCFD5D798F6FEAD99EAA8F1ADC3D4AFA5BC9ED0BB3A4B45073A038AC38E89AB54D31AA59602B9F142D1F4DA4FF3F591EBC307A3F36FA0E60AB236B9FD18BD8F42A21FF0D4EDC58DECA6E53C228872581740FBE7D2198FCEE0563BC2D85E81A9"/>
          <p:cNvSpPr txBox="1"/>
          <p:nvPr/>
        </p:nvSpPr>
        <p:spPr>
          <a:xfrm>
            <a:off x="114291" y="2533638"/>
            <a:ext cx="2065222" cy="287999"/>
          </a:xfrm>
          <a:prstGeom prst="rect">
            <a:avLst/>
          </a:prstGeom>
          <a:noFill/>
        </p:spPr>
        <p:txBody>
          <a:bodyPr vert="horz" lIns="121920" tIns="60960" rIns="121920" bIns="6096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2">
                    <a:lumMod val="65000"/>
                  </a:schemeClr>
                </a:solidFill>
                <a:latin typeface="Roboto Light"/>
                <a:ea typeface="+mn-ea"/>
                <a:cs typeface="Roboto Light"/>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2">
                    <a:lumMod val="65000"/>
                  </a:schemeClr>
                </a:solidFill>
                <a:latin typeface="Roboto Light"/>
                <a:ea typeface="+mn-ea"/>
                <a:cs typeface="Roboto Light"/>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2">
                    <a:lumMod val="65000"/>
                  </a:schemeClr>
                </a:solidFill>
                <a:latin typeface="Roboto Light"/>
                <a:ea typeface="+mn-ea"/>
                <a:cs typeface="Roboto Light"/>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spcBef>
                <a:spcPts val="750"/>
              </a:spcBef>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endParaRPr>
          </a:p>
        </p:txBody>
      </p:sp>
      <p:sp>
        <p:nvSpPr>
          <p:cNvPr id="26" name="Text Placeholder 7" descr="e7d195523061f1c0dc554706afe4c72a60a25314cbaece805811E654B44695D34D35691164BB3D154CCFD5D798F6FEAD99EAA8F1ADC3D4AFA5BC9ED0BB3A4B45073A038AC38E89AB54D31AA59602B9F142D1F4DA4FF3F591EBC307A3F36FA0E60AB236B9FD18BD8F42A21FF0D4EDC58DECA6E53C228872581740FBE7D2198FCEE0563BC2D85E81A9"/>
          <p:cNvSpPr txBox="1"/>
          <p:nvPr/>
        </p:nvSpPr>
        <p:spPr>
          <a:xfrm>
            <a:off x="2952303" y="2533638"/>
            <a:ext cx="2065222" cy="287999"/>
          </a:xfrm>
          <a:prstGeom prst="rect">
            <a:avLst/>
          </a:prstGeom>
          <a:noFill/>
        </p:spPr>
        <p:txBody>
          <a:bodyPr vert="horz" lIns="121920" tIns="60960" rIns="121920" bIns="6096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2">
                    <a:lumMod val="65000"/>
                  </a:schemeClr>
                </a:solidFill>
                <a:latin typeface="Roboto Light"/>
                <a:ea typeface="+mn-ea"/>
                <a:cs typeface="Roboto Light"/>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2">
                    <a:lumMod val="65000"/>
                  </a:schemeClr>
                </a:solidFill>
                <a:latin typeface="Roboto Light"/>
                <a:ea typeface="+mn-ea"/>
                <a:cs typeface="Roboto Light"/>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2">
                    <a:lumMod val="65000"/>
                  </a:schemeClr>
                </a:solidFill>
                <a:latin typeface="Roboto Light"/>
                <a:ea typeface="+mn-ea"/>
                <a:cs typeface="Roboto Light"/>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spcBef>
                <a:spcPts val="750"/>
              </a:spcBef>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endParaRPr>
          </a:p>
        </p:txBody>
      </p:sp>
      <p:sp>
        <p:nvSpPr>
          <p:cNvPr id="27" name="Text Placeholder 7" descr="e7d195523061f1c0dc554706afe4c72a60a25314cbaece805811E654B44695D34D35691164BB3D154CCFD5D798F6FEAD99EAA8F1ADC3D4AFA5BC9ED0BB3A4B45073A038AC38E89AB54D31AA59602B9F142D1F4DA4FF3F591EBC307A3F36FA0E60AB236B9FD18BD8F42A21FF0D4EDC58DECA6E53C228872581740FBE7D2198FCEE0563BC2D85E81A9"/>
          <p:cNvSpPr txBox="1"/>
          <p:nvPr/>
        </p:nvSpPr>
        <p:spPr>
          <a:xfrm>
            <a:off x="114291" y="4331483"/>
            <a:ext cx="2065222" cy="287999"/>
          </a:xfrm>
          <a:prstGeom prst="rect">
            <a:avLst/>
          </a:prstGeom>
          <a:noFill/>
        </p:spPr>
        <p:txBody>
          <a:bodyPr vert="horz" lIns="121920" tIns="60960" rIns="121920" bIns="6096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2">
                    <a:lumMod val="65000"/>
                  </a:schemeClr>
                </a:solidFill>
                <a:latin typeface="Roboto Light"/>
                <a:ea typeface="+mn-ea"/>
                <a:cs typeface="Roboto Light"/>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2">
                    <a:lumMod val="65000"/>
                  </a:schemeClr>
                </a:solidFill>
                <a:latin typeface="Roboto Light"/>
                <a:ea typeface="+mn-ea"/>
                <a:cs typeface="Roboto Light"/>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2">
                    <a:lumMod val="65000"/>
                  </a:schemeClr>
                </a:solidFill>
                <a:latin typeface="Roboto Light"/>
                <a:ea typeface="+mn-ea"/>
                <a:cs typeface="Roboto Light"/>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spcBef>
                <a:spcPts val="750"/>
              </a:spcBef>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endParaRPr>
          </a:p>
        </p:txBody>
      </p:sp>
      <p:sp>
        <p:nvSpPr>
          <p:cNvPr id="28" name="Text Placeholder 7" descr="e7d195523061f1c0dc554706afe4c72a60a25314cbaece805811E654B44695D34D35691164BB3D154CCFD5D798F6FEAD99EAA8F1ADC3D4AFA5BC9ED0BB3A4B45073A038AC38E89AB54D31AA59602B9F142D1F4DA4FF3F591EBC307A3F36FA0E60AB236B9FD18BD8F42A21FF0D4EDC58DECA6E53C228872581740FBE7D2198FCEE0563BC2D85E81A9"/>
          <p:cNvSpPr txBox="1"/>
          <p:nvPr/>
        </p:nvSpPr>
        <p:spPr>
          <a:xfrm>
            <a:off x="2952303" y="4331483"/>
            <a:ext cx="2065222" cy="287999"/>
          </a:xfrm>
          <a:prstGeom prst="rect">
            <a:avLst/>
          </a:prstGeom>
          <a:noFill/>
        </p:spPr>
        <p:txBody>
          <a:bodyPr vert="horz" lIns="121920" tIns="60960" rIns="121920" bIns="6096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2">
                    <a:lumMod val="65000"/>
                  </a:schemeClr>
                </a:solidFill>
                <a:latin typeface="Roboto Light"/>
                <a:ea typeface="+mn-ea"/>
                <a:cs typeface="Roboto Light"/>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2">
                    <a:lumMod val="65000"/>
                  </a:schemeClr>
                </a:solidFill>
                <a:latin typeface="Roboto Light"/>
                <a:ea typeface="+mn-ea"/>
                <a:cs typeface="Roboto Light"/>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2">
                    <a:lumMod val="65000"/>
                  </a:schemeClr>
                </a:solidFill>
                <a:latin typeface="Roboto Light"/>
                <a:ea typeface="+mn-ea"/>
                <a:cs typeface="Roboto Light"/>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2">
                    <a:lumMod val="65000"/>
                  </a:schemeClr>
                </a:solidFill>
                <a:latin typeface="Roboto Light"/>
                <a:ea typeface="+mn-ea"/>
                <a:cs typeface="Roboto Light"/>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spcBef>
                <a:spcPts val="750"/>
              </a:spcBef>
              <a:buNone/>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4641251" y="374060"/>
            <a:ext cx="2909498" cy="461665"/>
            <a:chOff x="1996131" y="2450510"/>
            <a:chExt cx="2909498" cy="461665"/>
          </a:xfrm>
        </p:grpSpPr>
        <p:pic>
          <p:nvPicPr>
            <p:cNvPr id="11" name="图片 10"/>
            <p:cNvPicPr>
              <a:picLocks noChangeAspect="1"/>
            </p:cNvPicPr>
            <p:nvPr/>
          </p:nvPicPr>
          <p:blipFill>
            <a:blip r:embed="rId2" cstate="screen"/>
            <a:stretch>
              <a:fillRect/>
            </a:stretch>
          </p:blipFill>
          <p:spPr>
            <a:xfrm>
              <a:off x="1996131" y="2519410"/>
              <a:ext cx="256761" cy="290996"/>
            </a:xfrm>
            <a:prstGeom prst="rect">
              <a:avLst/>
            </a:prstGeom>
          </p:spPr>
        </p:pic>
        <p:pic>
          <p:nvPicPr>
            <p:cNvPr id="12" name="图片 11"/>
            <p:cNvPicPr>
              <a:picLocks noChangeAspect="1"/>
            </p:cNvPicPr>
            <p:nvPr/>
          </p:nvPicPr>
          <p:blipFill>
            <a:blip r:embed="rId2" cstate="screen"/>
            <a:stretch>
              <a:fillRect/>
            </a:stretch>
          </p:blipFill>
          <p:spPr>
            <a:xfrm flipH="1">
              <a:off x="4648868" y="2518056"/>
              <a:ext cx="256761" cy="290996"/>
            </a:xfrm>
            <a:prstGeom prst="rect">
              <a:avLst/>
            </a:prstGeom>
          </p:spPr>
        </p:pic>
        <p:sp>
          <p:nvSpPr>
            <p:cNvPr id="13" name="矩形 12"/>
            <p:cNvSpPr/>
            <p:nvPr/>
          </p:nvSpPr>
          <p:spPr>
            <a:xfrm>
              <a:off x="2427600" y="2450510"/>
              <a:ext cx="2031326" cy="461665"/>
            </a:xfrm>
            <a:prstGeom prst="rect">
              <a:avLst/>
            </a:prstGeom>
          </p:spPr>
          <p:txBody>
            <a:bodyPr wrap="none">
              <a:spAutoFit/>
            </a:bodyPr>
            <a:lstStyle/>
            <a:p>
              <a:pPr lvl="0" algn="ctr"/>
              <a:r>
                <a:rPr lang="zh-CN" altLang="en-US"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此处添加标题</a:t>
              </a:r>
              <a:endParaRPr lang="en-US" altLang="zh-CN" sz="24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grpSp>
      <p:sp>
        <p:nvSpPr>
          <p:cNvPr id="6" name="任意多边形: 形状 5"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0" y="1664283"/>
            <a:ext cx="12192000" cy="2070100"/>
          </a:xfrm>
          <a:custGeom>
            <a:avLst/>
            <a:gdLst>
              <a:gd name="connsiteX0" fmla="*/ 0 w 12192000"/>
              <a:gd name="connsiteY0" fmla="*/ 0 h 2070100"/>
              <a:gd name="connsiteX1" fmla="*/ 12192000 w 12192000"/>
              <a:gd name="connsiteY1" fmla="*/ 0 h 2070100"/>
              <a:gd name="connsiteX2" fmla="*/ 12192000 w 12192000"/>
              <a:gd name="connsiteY2" fmla="*/ 2070100 h 2070100"/>
              <a:gd name="connsiteX3" fmla="*/ 0 w 12192000"/>
              <a:gd name="connsiteY3" fmla="*/ 2070100 h 2070100"/>
            </a:gdLst>
            <a:ahLst/>
            <a:cxnLst>
              <a:cxn ang="0">
                <a:pos x="connsiteX0" y="connsiteY0"/>
              </a:cxn>
              <a:cxn ang="0">
                <a:pos x="connsiteX1" y="connsiteY1"/>
              </a:cxn>
              <a:cxn ang="0">
                <a:pos x="connsiteX2" y="connsiteY2"/>
              </a:cxn>
              <a:cxn ang="0">
                <a:pos x="connsiteX3" y="connsiteY3"/>
              </a:cxn>
            </a:cxnLst>
            <a:rect l="l" t="t" r="r" b="b"/>
            <a:pathLst>
              <a:path w="12192000" h="2070100">
                <a:moveTo>
                  <a:pt x="0" y="0"/>
                </a:moveTo>
                <a:lnTo>
                  <a:pt x="12192000" y="0"/>
                </a:lnTo>
                <a:lnTo>
                  <a:pt x="12192000" y="2070100"/>
                </a:lnTo>
                <a:lnTo>
                  <a:pt x="0" y="2070100"/>
                </a:lnTo>
                <a:close/>
              </a:path>
            </a:pathLst>
          </a:custGeom>
          <a:blipFill>
            <a:blip r:embed="rId3"/>
            <a:stretch>
              <a:fillRect l="-33275" r="-3291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Oval 5"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1567338" y="3335310"/>
            <a:ext cx="923827" cy="923827"/>
          </a:xfrm>
          <a:prstGeom prst="ellipse">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id-ID"/>
          </a:p>
        </p:txBody>
      </p:sp>
      <p:sp>
        <p:nvSpPr>
          <p:cNvPr id="8" name="Oval 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4179284" y="3335310"/>
            <a:ext cx="923827" cy="923827"/>
          </a:xfrm>
          <a:prstGeom prst="ellipse">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id-ID"/>
          </a:p>
        </p:txBody>
      </p:sp>
      <p:sp>
        <p:nvSpPr>
          <p:cNvPr id="9" name="Oval 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9596928" y="3401148"/>
            <a:ext cx="923827" cy="923827"/>
          </a:xfrm>
          <a:prstGeom prst="ellipse">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id-ID"/>
          </a:p>
        </p:txBody>
      </p:sp>
      <p:sp>
        <p:nvSpPr>
          <p:cNvPr id="10" name="Oval 8"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p:nvPr/>
        </p:nvSpPr>
        <p:spPr>
          <a:xfrm>
            <a:off x="7001856" y="3335310"/>
            <a:ext cx="923827" cy="923827"/>
          </a:xfrm>
          <a:prstGeom prst="ellipse">
            <a:avLst/>
          </a:prstGeom>
          <a:gradFill>
            <a:gsLst>
              <a:gs pos="0">
                <a:srgbClr val="FFFB94"/>
              </a:gs>
              <a:gs pos="65000">
                <a:srgbClr val="D1A94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457200"/>
            <a:endParaRPr lang="id-ID"/>
          </a:p>
        </p:txBody>
      </p:sp>
      <p:sp>
        <p:nvSpPr>
          <p:cNvPr id="14" name="Freeform 1027"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EditPoints="1"/>
          </p:cNvSpPr>
          <p:nvPr/>
        </p:nvSpPr>
        <p:spPr bwMode="auto">
          <a:xfrm>
            <a:off x="9864777" y="3658766"/>
            <a:ext cx="388129" cy="384512"/>
          </a:xfrm>
          <a:custGeom>
            <a:avLst/>
            <a:gdLst>
              <a:gd name="T0" fmla="*/ 1609 w 4292"/>
              <a:gd name="T1" fmla="*/ 3985 h 4251"/>
              <a:gd name="T2" fmla="*/ 1487 w 4292"/>
              <a:gd name="T3" fmla="*/ 3675 h 4251"/>
              <a:gd name="T4" fmla="*/ 1093 w 4292"/>
              <a:gd name="T5" fmla="*/ 2524 h 4251"/>
              <a:gd name="T6" fmla="*/ 2705 w 4292"/>
              <a:gd name="T7" fmla="*/ 2258 h 4251"/>
              <a:gd name="T8" fmla="*/ 3310 w 4292"/>
              <a:gd name="T9" fmla="*/ 2077 h 4251"/>
              <a:gd name="T10" fmla="*/ 3310 w 4292"/>
              <a:gd name="T11" fmla="*/ 1642 h 4251"/>
              <a:gd name="T12" fmla="*/ 2705 w 4292"/>
              <a:gd name="T13" fmla="*/ 1462 h 4251"/>
              <a:gd name="T14" fmla="*/ 311 w 4292"/>
              <a:gd name="T15" fmla="*/ 1642 h 4251"/>
              <a:gd name="T16" fmla="*/ 311 w 4292"/>
              <a:gd name="T17" fmla="*/ 2077 h 4251"/>
              <a:gd name="T18" fmla="*/ 1477 w 4292"/>
              <a:gd name="T19" fmla="*/ 2258 h 4251"/>
              <a:gd name="T20" fmla="*/ 1344 w 4292"/>
              <a:gd name="T21" fmla="*/ 1792 h 4251"/>
              <a:gd name="T22" fmla="*/ 2471 w 4292"/>
              <a:gd name="T23" fmla="*/ 1193 h 4251"/>
              <a:gd name="T24" fmla="*/ 1773 w 4292"/>
              <a:gd name="T25" fmla="*/ 1462 h 4251"/>
              <a:gd name="T26" fmla="*/ 1518 w 4292"/>
              <a:gd name="T27" fmla="*/ 1642 h 4251"/>
              <a:gd name="T28" fmla="*/ 1518 w 4292"/>
              <a:gd name="T29" fmla="*/ 2077 h 4251"/>
              <a:gd name="T30" fmla="*/ 1743 w 4292"/>
              <a:gd name="T31" fmla="*/ 2259 h 4251"/>
              <a:gd name="T32" fmla="*/ 2393 w 4292"/>
              <a:gd name="T33" fmla="*/ 2468 h 4251"/>
              <a:gd name="T34" fmla="*/ 2423 w 4292"/>
              <a:gd name="T35" fmla="*/ 1588 h 4251"/>
              <a:gd name="T36" fmla="*/ 3159 w 4292"/>
              <a:gd name="T37" fmla="*/ 334 h 4251"/>
              <a:gd name="T38" fmla="*/ 2846 w 4292"/>
              <a:gd name="T39" fmla="*/ 819 h 4251"/>
              <a:gd name="T40" fmla="*/ 3256 w 4292"/>
              <a:gd name="T41" fmla="*/ 1228 h 4251"/>
              <a:gd name="T42" fmla="*/ 3574 w 4292"/>
              <a:gd name="T43" fmla="*/ 1583 h 4251"/>
              <a:gd name="T44" fmla="*/ 3574 w 4292"/>
              <a:gd name="T45" fmla="*/ 2137 h 4251"/>
              <a:gd name="T46" fmla="*/ 3256 w 4292"/>
              <a:gd name="T47" fmla="*/ 2490 h 4251"/>
              <a:gd name="T48" fmla="*/ 2846 w 4292"/>
              <a:gd name="T49" fmla="*/ 2901 h 4251"/>
              <a:gd name="T50" fmla="*/ 3159 w 4292"/>
              <a:gd name="T51" fmla="*/ 3386 h 4251"/>
              <a:gd name="T52" fmla="*/ 3555 w 4292"/>
              <a:gd name="T53" fmla="*/ 3380 h 4251"/>
              <a:gd name="T54" fmla="*/ 3876 w 4292"/>
              <a:gd name="T55" fmla="*/ 2857 h 4251"/>
              <a:gd name="T56" fmla="*/ 4022 w 4292"/>
              <a:gd name="T57" fmla="*/ 1983 h 4251"/>
              <a:gd name="T58" fmla="*/ 3932 w 4292"/>
              <a:gd name="T59" fmla="*/ 1055 h 4251"/>
              <a:gd name="T60" fmla="*/ 3648 w 4292"/>
              <a:gd name="T61" fmla="*/ 428 h 4251"/>
              <a:gd name="T62" fmla="*/ 3421 w 4292"/>
              <a:gd name="T63" fmla="*/ 4 h 4251"/>
              <a:gd name="T64" fmla="*/ 3871 w 4292"/>
              <a:gd name="T65" fmla="*/ 277 h 4251"/>
              <a:gd name="T66" fmla="*/ 4160 w 4292"/>
              <a:gd name="T67" fmla="*/ 876 h 4251"/>
              <a:gd name="T68" fmla="*/ 4286 w 4292"/>
              <a:gd name="T69" fmla="*/ 1655 h 4251"/>
              <a:gd name="T70" fmla="*/ 4245 w 4292"/>
              <a:gd name="T71" fmla="*/ 2467 h 4251"/>
              <a:gd name="T72" fmla="*/ 4035 w 4292"/>
              <a:gd name="T73" fmla="*/ 3174 h 4251"/>
              <a:gd name="T74" fmla="*/ 3665 w 4292"/>
              <a:gd name="T75" fmla="*/ 3629 h 4251"/>
              <a:gd name="T76" fmla="*/ 3157 w 4292"/>
              <a:gd name="T77" fmla="*/ 3686 h 4251"/>
              <a:gd name="T78" fmla="*/ 2747 w 4292"/>
              <a:gd name="T79" fmla="*/ 3314 h 4251"/>
              <a:gd name="T80" fmla="*/ 2356 w 4292"/>
              <a:gd name="T81" fmla="*/ 2778 h 4251"/>
              <a:gd name="T82" fmla="*/ 1836 w 4292"/>
              <a:gd name="T83" fmla="*/ 2535 h 4251"/>
              <a:gd name="T84" fmla="*/ 1786 w 4292"/>
              <a:gd name="T85" fmla="*/ 2562 h 4251"/>
              <a:gd name="T86" fmla="*/ 1743 w 4292"/>
              <a:gd name="T87" fmla="*/ 3587 h 4251"/>
              <a:gd name="T88" fmla="*/ 1853 w 4292"/>
              <a:gd name="T89" fmla="*/ 3758 h 4251"/>
              <a:gd name="T90" fmla="*/ 1825 w 4292"/>
              <a:gd name="T91" fmla="*/ 4143 h 4251"/>
              <a:gd name="T92" fmla="*/ 1028 w 4292"/>
              <a:gd name="T93" fmla="*/ 4247 h 4251"/>
              <a:gd name="T94" fmla="*/ 808 w 4292"/>
              <a:gd name="T95" fmla="*/ 4028 h 4251"/>
              <a:gd name="T96" fmla="*/ 672 w 4292"/>
              <a:gd name="T97" fmla="*/ 2561 h 4251"/>
              <a:gd name="T98" fmla="*/ 263 w 4292"/>
              <a:gd name="T99" fmla="*/ 2435 h 4251"/>
              <a:gd name="T100" fmla="*/ 12 w 4292"/>
              <a:gd name="T101" fmla="*/ 2004 h 4251"/>
              <a:gd name="T102" fmla="*/ 103 w 4292"/>
              <a:gd name="T103" fmla="*/ 1464 h 4251"/>
              <a:gd name="T104" fmla="*/ 477 w 4292"/>
              <a:gd name="T105" fmla="*/ 1199 h 4251"/>
              <a:gd name="T106" fmla="*/ 2223 w 4292"/>
              <a:gd name="T107" fmla="*/ 1049 h 4251"/>
              <a:gd name="T108" fmla="*/ 2703 w 4292"/>
              <a:gd name="T109" fmla="*/ 474 h 4251"/>
              <a:gd name="T110" fmla="*/ 3039 w 4292"/>
              <a:gd name="T111" fmla="*/ 91 h 4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2" h="4251">
                <a:moveTo>
                  <a:pt x="1000" y="2524"/>
                </a:moveTo>
                <a:lnTo>
                  <a:pt x="1024" y="2572"/>
                </a:lnTo>
                <a:lnTo>
                  <a:pt x="1045" y="2623"/>
                </a:lnTo>
                <a:lnTo>
                  <a:pt x="1060" y="2676"/>
                </a:lnTo>
                <a:lnTo>
                  <a:pt x="1068" y="2732"/>
                </a:lnTo>
                <a:lnTo>
                  <a:pt x="1072" y="2789"/>
                </a:lnTo>
                <a:lnTo>
                  <a:pt x="1072" y="3985"/>
                </a:lnTo>
                <a:lnTo>
                  <a:pt x="1609" y="3985"/>
                </a:lnTo>
                <a:lnTo>
                  <a:pt x="1609" y="3872"/>
                </a:lnTo>
                <a:lnTo>
                  <a:pt x="1589" y="3850"/>
                </a:lnTo>
                <a:lnTo>
                  <a:pt x="1573" y="3830"/>
                </a:lnTo>
                <a:lnTo>
                  <a:pt x="1554" y="3806"/>
                </a:lnTo>
                <a:lnTo>
                  <a:pt x="1535" y="3778"/>
                </a:lnTo>
                <a:lnTo>
                  <a:pt x="1517" y="3747"/>
                </a:lnTo>
                <a:lnTo>
                  <a:pt x="1500" y="3713"/>
                </a:lnTo>
                <a:lnTo>
                  <a:pt x="1487" y="3675"/>
                </a:lnTo>
                <a:lnTo>
                  <a:pt x="1478" y="3633"/>
                </a:lnTo>
                <a:lnTo>
                  <a:pt x="1474" y="3587"/>
                </a:lnTo>
                <a:lnTo>
                  <a:pt x="1474" y="2656"/>
                </a:lnTo>
                <a:lnTo>
                  <a:pt x="1477" y="2611"/>
                </a:lnTo>
                <a:lnTo>
                  <a:pt x="1485" y="2568"/>
                </a:lnTo>
                <a:lnTo>
                  <a:pt x="1498" y="2526"/>
                </a:lnTo>
                <a:lnTo>
                  <a:pt x="1093" y="2526"/>
                </a:lnTo>
                <a:lnTo>
                  <a:pt x="1093" y="2524"/>
                </a:lnTo>
                <a:lnTo>
                  <a:pt x="1000" y="2524"/>
                </a:lnTo>
                <a:close/>
                <a:moveTo>
                  <a:pt x="2705" y="1462"/>
                </a:moveTo>
                <a:lnTo>
                  <a:pt x="2692" y="1591"/>
                </a:lnTo>
                <a:lnTo>
                  <a:pt x="2685" y="1724"/>
                </a:lnTo>
                <a:lnTo>
                  <a:pt x="2683" y="1860"/>
                </a:lnTo>
                <a:lnTo>
                  <a:pt x="2685" y="1996"/>
                </a:lnTo>
                <a:lnTo>
                  <a:pt x="2692" y="2129"/>
                </a:lnTo>
                <a:lnTo>
                  <a:pt x="2705" y="2258"/>
                </a:lnTo>
                <a:lnTo>
                  <a:pt x="3085" y="2258"/>
                </a:lnTo>
                <a:lnTo>
                  <a:pt x="3124" y="2254"/>
                </a:lnTo>
                <a:lnTo>
                  <a:pt x="3161" y="2242"/>
                </a:lnTo>
                <a:lnTo>
                  <a:pt x="3197" y="2221"/>
                </a:lnTo>
                <a:lnTo>
                  <a:pt x="3230" y="2194"/>
                </a:lnTo>
                <a:lnTo>
                  <a:pt x="3260" y="2160"/>
                </a:lnTo>
                <a:lnTo>
                  <a:pt x="3286" y="2121"/>
                </a:lnTo>
                <a:lnTo>
                  <a:pt x="3310" y="2077"/>
                </a:lnTo>
                <a:lnTo>
                  <a:pt x="3327" y="2028"/>
                </a:lnTo>
                <a:lnTo>
                  <a:pt x="3341" y="1975"/>
                </a:lnTo>
                <a:lnTo>
                  <a:pt x="3349" y="1918"/>
                </a:lnTo>
                <a:lnTo>
                  <a:pt x="3354" y="1860"/>
                </a:lnTo>
                <a:lnTo>
                  <a:pt x="3349" y="1800"/>
                </a:lnTo>
                <a:lnTo>
                  <a:pt x="3341" y="1744"/>
                </a:lnTo>
                <a:lnTo>
                  <a:pt x="3327" y="1691"/>
                </a:lnTo>
                <a:lnTo>
                  <a:pt x="3310" y="1642"/>
                </a:lnTo>
                <a:lnTo>
                  <a:pt x="3286" y="1598"/>
                </a:lnTo>
                <a:lnTo>
                  <a:pt x="3260" y="1558"/>
                </a:lnTo>
                <a:lnTo>
                  <a:pt x="3230" y="1525"/>
                </a:lnTo>
                <a:lnTo>
                  <a:pt x="3197" y="1498"/>
                </a:lnTo>
                <a:lnTo>
                  <a:pt x="3161" y="1478"/>
                </a:lnTo>
                <a:lnTo>
                  <a:pt x="3124" y="1466"/>
                </a:lnTo>
                <a:lnTo>
                  <a:pt x="3085" y="1462"/>
                </a:lnTo>
                <a:lnTo>
                  <a:pt x="2705" y="1462"/>
                </a:lnTo>
                <a:close/>
                <a:moveTo>
                  <a:pt x="536" y="1462"/>
                </a:moveTo>
                <a:lnTo>
                  <a:pt x="496" y="1466"/>
                </a:lnTo>
                <a:lnTo>
                  <a:pt x="459" y="1478"/>
                </a:lnTo>
                <a:lnTo>
                  <a:pt x="423" y="1498"/>
                </a:lnTo>
                <a:lnTo>
                  <a:pt x="391" y="1525"/>
                </a:lnTo>
                <a:lnTo>
                  <a:pt x="360" y="1558"/>
                </a:lnTo>
                <a:lnTo>
                  <a:pt x="334" y="1598"/>
                </a:lnTo>
                <a:lnTo>
                  <a:pt x="311" y="1642"/>
                </a:lnTo>
                <a:lnTo>
                  <a:pt x="293" y="1691"/>
                </a:lnTo>
                <a:lnTo>
                  <a:pt x="279" y="1744"/>
                </a:lnTo>
                <a:lnTo>
                  <a:pt x="271" y="1800"/>
                </a:lnTo>
                <a:lnTo>
                  <a:pt x="268" y="1860"/>
                </a:lnTo>
                <a:lnTo>
                  <a:pt x="271" y="1918"/>
                </a:lnTo>
                <a:lnTo>
                  <a:pt x="279" y="1975"/>
                </a:lnTo>
                <a:lnTo>
                  <a:pt x="293" y="2028"/>
                </a:lnTo>
                <a:lnTo>
                  <a:pt x="311" y="2077"/>
                </a:lnTo>
                <a:lnTo>
                  <a:pt x="334" y="2121"/>
                </a:lnTo>
                <a:lnTo>
                  <a:pt x="360" y="2160"/>
                </a:lnTo>
                <a:lnTo>
                  <a:pt x="391" y="2194"/>
                </a:lnTo>
                <a:lnTo>
                  <a:pt x="423" y="2221"/>
                </a:lnTo>
                <a:lnTo>
                  <a:pt x="459" y="2242"/>
                </a:lnTo>
                <a:lnTo>
                  <a:pt x="496" y="2254"/>
                </a:lnTo>
                <a:lnTo>
                  <a:pt x="536" y="2258"/>
                </a:lnTo>
                <a:lnTo>
                  <a:pt x="1477" y="2258"/>
                </a:lnTo>
                <a:lnTo>
                  <a:pt x="1444" y="2214"/>
                </a:lnTo>
                <a:lnTo>
                  <a:pt x="1414" y="2165"/>
                </a:lnTo>
                <a:lnTo>
                  <a:pt x="1389" y="2111"/>
                </a:lnTo>
                <a:lnTo>
                  <a:pt x="1369" y="2054"/>
                </a:lnTo>
                <a:lnTo>
                  <a:pt x="1354" y="1992"/>
                </a:lnTo>
                <a:lnTo>
                  <a:pt x="1344" y="1928"/>
                </a:lnTo>
                <a:lnTo>
                  <a:pt x="1341" y="1860"/>
                </a:lnTo>
                <a:lnTo>
                  <a:pt x="1344" y="1792"/>
                </a:lnTo>
                <a:lnTo>
                  <a:pt x="1354" y="1727"/>
                </a:lnTo>
                <a:lnTo>
                  <a:pt x="1369" y="1665"/>
                </a:lnTo>
                <a:lnTo>
                  <a:pt x="1389" y="1607"/>
                </a:lnTo>
                <a:lnTo>
                  <a:pt x="1414" y="1554"/>
                </a:lnTo>
                <a:lnTo>
                  <a:pt x="1444" y="1505"/>
                </a:lnTo>
                <a:lnTo>
                  <a:pt x="1477" y="1462"/>
                </a:lnTo>
                <a:lnTo>
                  <a:pt x="536" y="1462"/>
                </a:lnTo>
                <a:close/>
                <a:moveTo>
                  <a:pt x="2471" y="1193"/>
                </a:moveTo>
                <a:lnTo>
                  <a:pt x="2393" y="1254"/>
                </a:lnTo>
                <a:lnTo>
                  <a:pt x="2311" y="1307"/>
                </a:lnTo>
                <a:lnTo>
                  <a:pt x="2226" y="1353"/>
                </a:lnTo>
                <a:lnTo>
                  <a:pt x="2140" y="1391"/>
                </a:lnTo>
                <a:lnTo>
                  <a:pt x="2050" y="1421"/>
                </a:lnTo>
                <a:lnTo>
                  <a:pt x="1960" y="1443"/>
                </a:lnTo>
                <a:lnTo>
                  <a:pt x="1868" y="1456"/>
                </a:lnTo>
                <a:lnTo>
                  <a:pt x="1773" y="1462"/>
                </a:lnTo>
                <a:lnTo>
                  <a:pt x="1743" y="1462"/>
                </a:lnTo>
                <a:lnTo>
                  <a:pt x="1703" y="1466"/>
                </a:lnTo>
                <a:lnTo>
                  <a:pt x="1666" y="1478"/>
                </a:lnTo>
                <a:lnTo>
                  <a:pt x="1631" y="1498"/>
                </a:lnTo>
                <a:lnTo>
                  <a:pt x="1598" y="1525"/>
                </a:lnTo>
                <a:lnTo>
                  <a:pt x="1568" y="1558"/>
                </a:lnTo>
                <a:lnTo>
                  <a:pt x="1541" y="1598"/>
                </a:lnTo>
                <a:lnTo>
                  <a:pt x="1518" y="1642"/>
                </a:lnTo>
                <a:lnTo>
                  <a:pt x="1500" y="1691"/>
                </a:lnTo>
                <a:lnTo>
                  <a:pt x="1487" y="1744"/>
                </a:lnTo>
                <a:lnTo>
                  <a:pt x="1478" y="1800"/>
                </a:lnTo>
                <a:lnTo>
                  <a:pt x="1476" y="1860"/>
                </a:lnTo>
                <a:lnTo>
                  <a:pt x="1478" y="1918"/>
                </a:lnTo>
                <a:lnTo>
                  <a:pt x="1487" y="1975"/>
                </a:lnTo>
                <a:lnTo>
                  <a:pt x="1500" y="2028"/>
                </a:lnTo>
                <a:lnTo>
                  <a:pt x="1518" y="2077"/>
                </a:lnTo>
                <a:lnTo>
                  <a:pt x="1541" y="2121"/>
                </a:lnTo>
                <a:lnTo>
                  <a:pt x="1568" y="2160"/>
                </a:lnTo>
                <a:lnTo>
                  <a:pt x="1598" y="2194"/>
                </a:lnTo>
                <a:lnTo>
                  <a:pt x="1631" y="2221"/>
                </a:lnTo>
                <a:lnTo>
                  <a:pt x="1666" y="2242"/>
                </a:lnTo>
                <a:lnTo>
                  <a:pt x="1703" y="2254"/>
                </a:lnTo>
                <a:lnTo>
                  <a:pt x="1743" y="2258"/>
                </a:lnTo>
                <a:lnTo>
                  <a:pt x="1743" y="2259"/>
                </a:lnTo>
                <a:lnTo>
                  <a:pt x="1773" y="2259"/>
                </a:lnTo>
                <a:lnTo>
                  <a:pt x="1868" y="2265"/>
                </a:lnTo>
                <a:lnTo>
                  <a:pt x="1960" y="2278"/>
                </a:lnTo>
                <a:lnTo>
                  <a:pt x="2050" y="2300"/>
                </a:lnTo>
                <a:lnTo>
                  <a:pt x="2140" y="2330"/>
                </a:lnTo>
                <a:lnTo>
                  <a:pt x="2226" y="2368"/>
                </a:lnTo>
                <a:lnTo>
                  <a:pt x="2311" y="2414"/>
                </a:lnTo>
                <a:lnTo>
                  <a:pt x="2393" y="2468"/>
                </a:lnTo>
                <a:lnTo>
                  <a:pt x="2471" y="2528"/>
                </a:lnTo>
                <a:lnTo>
                  <a:pt x="2451" y="2398"/>
                </a:lnTo>
                <a:lnTo>
                  <a:pt x="2434" y="2266"/>
                </a:lnTo>
                <a:lnTo>
                  <a:pt x="2423" y="2132"/>
                </a:lnTo>
                <a:lnTo>
                  <a:pt x="2417" y="1996"/>
                </a:lnTo>
                <a:lnTo>
                  <a:pt x="2414" y="1860"/>
                </a:lnTo>
                <a:lnTo>
                  <a:pt x="2417" y="1724"/>
                </a:lnTo>
                <a:lnTo>
                  <a:pt x="2423" y="1588"/>
                </a:lnTo>
                <a:lnTo>
                  <a:pt x="2434" y="1455"/>
                </a:lnTo>
                <a:lnTo>
                  <a:pt x="2451" y="1323"/>
                </a:lnTo>
                <a:lnTo>
                  <a:pt x="2471" y="1193"/>
                </a:lnTo>
                <a:close/>
                <a:moveTo>
                  <a:pt x="3354" y="266"/>
                </a:moveTo>
                <a:lnTo>
                  <a:pt x="3303" y="270"/>
                </a:lnTo>
                <a:lnTo>
                  <a:pt x="3253" y="284"/>
                </a:lnTo>
                <a:lnTo>
                  <a:pt x="3205" y="304"/>
                </a:lnTo>
                <a:lnTo>
                  <a:pt x="3159" y="334"/>
                </a:lnTo>
                <a:lnTo>
                  <a:pt x="3113" y="371"/>
                </a:lnTo>
                <a:lnTo>
                  <a:pt x="3070" y="415"/>
                </a:lnTo>
                <a:lnTo>
                  <a:pt x="3027" y="467"/>
                </a:lnTo>
                <a:lnTo>
                  <a:pt x="2987" y="524"/>
                </a:lnTo>
                <a:lnTo>
                  <a:pt x="2949" y="589"/>
                </a:lnTo>
                <a:lnTo>
                  <a:pt x="2912" y="660"/>
                </a:lnTo>
                <a:lnTo>
                  <a:pt x="2878" y="736"/>
                </a:lnTo>
                <a:lnTo>
                  <a:pt x="2846" y="819"/>
                </a:lnTo>
                <a:lnTo>
                  <a:pt x="2816" y="906"/>
                </a:lnTo>
                <a:lnTo>
                  <a:pt x="2790" y="998"/>
                </a:lnTo>
                <a:lnTo>
                  <a:pt x="2765" y="1095"/>
                </a:lnTo>
                <a:lnTo>
                  <a:pt x="2744" y="1195"/>
                </a:lnTo>
                <a:lnTo>
                  <a:pt x="3085" y="1195"/>
                </a:lnTo>
                <a:lnTo>
                  <a:pt x="3144" y="1199"/>
                </a:lnTo>
                <a:lnTo>
                  <a:pt x="3201" y="1210"/>
                </a:lnTo>
                <a:lnTo>
                  <a:pt x="3256" y="1228"/>
                </a:lnTo>
                <a:lnTo>
                  <a:pt x="3308" y="1254"/>
                </a:lnTo>
                <a:lnTo>
                  <a:pt x="3358" y="1285"/>
                </a:lnTo>
                <a:lnTo>
                  <a:pt x="3403" y="1322"/>
                </a:lnTo>
                <a:lnTo>
                  <a:pt x="3445" y="1364"/>
                </a:lnTo>
                <a:lnTo>
                  <a:pt x="3485" y="1411"/>
                </a:lnTo>
                <a:lnTo>
                  <a:pt x="3519" y="1464"/>
                </a:lnTo>
                <a:lnTo>
                  <a:pt x="3550" y="1521"/>
                </a:lnTo>
                <a:lnTo>
                  <a:pt x="3574" y="1583"/>
                </a:lnTo>
                <a:lnTo>
                  <a:pt x="3595" y="1648"/>
                </a:lnTo>
                <a:lnTo>
                  <a:pt x="3609" y="1716"/>
                </a:lnTo>
                <a:lnTo>
                  <a:pt x="3618" y="1786"/>
                </a:lnTo>
                <a:lnTo>
                  <a:pt x="3621" y="1860"/>
                </a:lnTo>
                <a:lnTo>
                  <a:pt x="3618" y="1933"/>
                </a:lnTo>
                <a:lnTo>
                  <a:pt x="3609" y="2004"/>
                </a:lnTo>
                <a:lnTo>
                  <a:pt x="3595" y="2072"/>
                </a:lnTo>
                <a:lnTo>
                  <a:pt x="3574" y="2137"/>
                </a:lnTo>
                <a:lnTo>
                  <a:pt x="3550" y="2197"/>
                </a:lnTo>
                <a:lnTo>
                  <a:pt x="3519" y="2254"/>
                </a:lnTo>
                <a:lnTo>
                  <a:pt x="3485" y="2307"/>
                </a:lnTo>
                <a:lnTo>
                  <a:pt x="3445" y="2354"/>
                </a:lnTo>
                <a:lnTo>
                  <a:pt x="3403" y="2398"/>
                </a:lnTo>
                <a:lnTo>
                  <a:pt x="3358" y="2435"/>
                </a:lnTo>
                <a:lnTo>
                  <a:pt x="3308" y="2466"/>
                </a:lnTo>
                <a:lnTo>
                  <a:pt x="3256" y="2490"/>
                </a:lnTo>
                <a:lnTo>
                  <a:pt x="3201" y="2508"/>
                </a:lnTo>
                <a:lnTo>
                  <a:pt x="3144" y="2520"/>
                </a:lnTo>
                <a:lnTo>
                  <a:pt x="3085" y="2524"/>
                </a:lnTo>
                <a:lnTo>
                  <a:pt x="2744" y="2524"/>
                </a:lnTo>
                <a:lnTo>
                  <a:pt x="2765" y="2625"/>
                </a:lnTo>
                <a:lnTo>
                  <a:pt x="2790" y="2721"/>
                </a:lnTo>
                <a:lnTo>
                  <a:pt x="2816" y="2814"/>
                </a:lnTo>
                <a:lnTo>
                  <a:pt x="2846" y="2901"/>
                </a:lnTo>
                <a:lnTo>
                  <a:pt x="2878" y="2982"/>
                </a:lnTo>
                <a:lnTo>
                  <a:pt x="2912" y="3060"/>
                </a:lnTo>
                <a:lnTo>
                  <a:pt x="2949" y="3130"/>
                </a:lnTo>
                <a:lnTo>
                  <a:pt x="2987" y="3194"/>
                </a:lnTo>
                <a:lnTo>
                  <a:pt x="3027" y="3253"/>
                </a:lnTo>
                <a:lnTo>
                  <a:pt x="3070" y="3304"/>
                </a:lnTo>
                <a:lnTo>
                  <a:pt x="3113" y="3349"/>
                </a:lnTo>
                <a:lnTo>
                  <a:pt x="3159" y="3386"/>
                </a:lnTo>
                <a:lnTo>
                  <a:pt x="3205" y="3416"/>
                </a:lnTo>
                <a:lnTo>
                  <a:pt x="3253" y="3436"/>
                </a:lnTo>
                <a:lnTo>
                  <a:pt x="3303" y="3450"/>
                </a:lnTo>
                <a:lnTo>
                  <a:pt x="3354" y="3454"/>
                </a:lnTo>
                <a:lnTo>
                  <a:pt x="3406" y="3450"/>
                </a:lnTo>
                <a:lnTo>
                  <a:pt x="3456" y="3435"/>
                </a:lnTo>
                <a:lnTo>
                  <a:pt x="3507" y="3411"/>
                </a:lnTo>
                <a:lnTo>
                  <a:pt x="3555" y="3380"/>
                </a:lnTo>
                <a:lnTo>
                  <a:pt x="3603" y="3339"/>
                </a:lnTo>
                <a:lnTo>
                  <a:pt x="3648" y="3292"/>
                </a:lnTo>
                <a:lnTo>
                  <a:pt x="3691" y="3236"/>
                </a:lnTo>
                <a:lnTo>
                  <a:pt x="3733" y="3174"/>
                </a:lnTo>
                <a:lnTo>
                  <a:pt x="3772" y="3103"/>
                </a:lnTo>
                <a:lnTo>
                  <a:pt x="3809" y="3027"/>
                </a:lnTo>
                <a:lnTo>
                  <a:pt x="3845" y="2945"/>
                </a:lnTo>
                <a:lnTo>
                  <a:pt x="3876" y="2857"/>
                </a:lnTo>
                <a:lnTo>
                  <a:pt x="3905" y="2763"/>
                </a:lnTo>
                <a:lnTo>
                  <a:pt x="3932" y="2664"/>
                </a:lnTo>
                <a:lnTo>
                  <a:pt x="3956" y="2561"/>
                </a:lnTo>
                <a:lnTo>
                  <a:pt x="3976" y="2452"/>
                </a:lnTo>
                <a:lnTo>
                  <a:pt x="3993" y="2341"/>
                </a:lnTo>
                <a:lnTo>
                  <a:pt x="4006" y="2225"/>
                </a:lnTo>
                <a:lnTo>
                  <a:pt x="4016" y="2106"/>
                </a:lnTo>
                <a:lnTo>
                  <a:pt x="4022" y="1983"/>
                </a:lnTo>
                <a:lnTo>
                  <a:pt x="4023" y="1860"/>
                </a:lnTo>
                <a:lnTo>
                  <a:pt x="4022" y="1735"/>
                </a:lnTo>
                <a:lnTo>
                  <a:pt x="4016" y="1612"/>
                </a:lnTo>
                <a:lnTo>
                  <a:pt x="4006" y="1494"/>
                </a:lnTo>
                <a:lnTo>
                  <a:pt x="3993" y="1379"/>
                </a:lnTo>
                <a:lnTo>
                  <a:pt x="3976" y="1266"/>
                </a:lnTo>
                <a:lnTo>
                  <a:pt x="3956" y="1159"/>
                </a:lnTo>
                <a:lnTo>
                  <a:pt x="3932" y="1055"/>
                </a:lnTo>
                <a:lnTo>
                  <a:pt x="3905" y="956"/>
                </a:lnTo>
                <a:lnTo>
                  <a:pt x="3876" y="862"/>
                </a:lnTo>
                <a:lnTo>
                  <a:pt x="3845" y="774"/>
                </a:lnTo>
                <a:lnTo>
                  <a:pt x="3809" y="691"/>
                </a:lnTo>
                <a:lnTo>
                  <a:pt x="3772" y="615"/>
                </a:lnTo>
                <a:lnTo>
                  <a:pt x="3733" y="546"/>
                </a:lnTo>
                <a:lnTo>
                  <a:pt x="3691" y="483"/>
                </a:lnTo>
                <a:lnTo>
                  <a:pt x="3648" y="428"/>
                </a:lnTo>
                <a:lnTo>
                  <a:pt x="3603" y="380"/>
                </a:lnTo>
                <a:lnTo>
                  <a:pt x="3555" y="339"/>
                </a:lnTo>
                <a:lnTo>
                  <a:pt x="3507" y="308"/>
                </a:lnTo>
                <a:lnTo>
                  <a:pt x="3456" y="285"/>
                </a:lnTo>
                <a:lnTo>
                  <a:pt x="3406" y="270"/>
                </a:lnTo>
                <a:lnTo>
                  <a:pt x="3354" y="266"/>
                </a:lnTo>
                <a:close/>
                <a:moveTo>
                  <a:pt x="3354" y="0"/>
                </a:moveTo>
                <a:lnTo>
                  <a:pt x="3421" y="4"/>
                </a:lnTo>
                <a:lnTo>
                  <a:pt x="3485" y="15"/>
                </a:lnTo>
                <a:lnTo>
                  <a:pt x="3547" y="32"/>
                </a:lnTo>
                <a:lnTo>
                  <a:pt x="3607" y="58"/>
                </a:lnTo>
                <a:lnTo>
                  <a:pt x="3665" y="89"/>
                </a:lnTo>
                <a:lnTo>
                  <a:pt x="3720" y="127"/>
                </a:lnTo>
                <a:lnTo>
                  <a:pt x="3772" y="172"/>
                </a:lnTo>
                <a:lnTo>
                  <a:pt x="3823" y="221"/>
                </a:lnTo>
                <a:lnTo>
                  <a:pt x="3871" y="277"/>
                </a:lnTo>
                <a:lnTo>
                  <a:pt x="3916" y="337"/>
                </a:lnTo>
                <a:lnTo>
                  <a:pt x="3958" y="402"/>
                </a:lnTo>
                <a:lnTo>
                  <a:pt x="3998" y="471"/>
                </a:lnTo>
                <a:lnTo>
                  <a:pt x="4035" y="544"/>
                </a:lnTo>
                <a:lnTo>
                  <a:pt x="4071" y="622"/>
                </a:lnTo>
                <a:lnTo>
                  <a:pt x="4104" y="703"/>
                </a:lnTo>
                <a:lnTo>
                  <a:pt x="4133" y="788"/>
                </a:lnTo>
                <a:lnTo>
                  <a:pt x="4160" y="876"/>
                </a:lnTo>
                <a:lnTo>
                  <a:pt x="4186" y="966"/>
                </a:lnTo>
                <a:lnTo>
                  <a:pt x="4208" y="1059"/>
                </a:lnTo>
                <a:lnTo>
                  <a:pt x="4227" y="1155"/>
                </a:lnTo>
                <a:lnTo>
                  <a:pt x="4245" y="1252"/>
                </a:lnTo>
                <a:lnTo>
                  <a:pt x="4259" y="1350"/>
                </a:lnTo>
                <a:lnTo>
                  <a:pt x="4271" y="1451"/>
                </a:lnTo>
                <a:lnTo>
                  <a:pt x="4281" y="1553"/>
                </a:lnTo>
                <a:lnTo>
                  <a:pt x="4286" y="1655"/>
                </a:lnTo>
                <a:lnTo>
                  <a:pt x="4290" y="1756"/>
                </a:lnTo>
                <a:lnTo>
                  <a:pt x="4292" y="1860"/>
                </a:lnTo>
                <a:lnTo>
                  <a:pt x="4290" y="1962"/>
                </a:lnTo>
                <a:lnTo>
                  <a:pt x="4286" y="2065"/>
                </a:lnTo>
                <a:lnTo>
                  <a:pt x="4281" y="2167"/>
                </a:lnTo>
                <a:lnTo>
                  <a:pt x="4271" y="2267"/>
                </a:lnTo>
                <a:lnTo>
                  <a:pt x="4259" y="2368"/>
                </a:lnTo>
                <a:lnTo>
                  <a:pt x="4245" y="2467"/>
                </a:lnTo>
                <a:lnTo>
                  <a:pt x="4227" y="2564"/>
                </a:lnTo>
                <a:lnTo>
                  <a:pt x="4208" y="2659"/>
                </a:lnTo>
                <a:lnTo>
                  <a:pt x="4186" y="2752"/>
                </a:lnTo>
                <a:lnTo>
                  <a:pt x="4160" y="2844"/>
                </a:lnTo>
                <a:lnTo>
                  <a:pt x="4133" y="2930"/>
                </a:lnTo>
                <a:lnTo>
                  <a:pt x="4104" y="3015"/>
                </a:lnTo>
                <a:lnTo>
                  <a:pt x="4071" y="3096"/>
                </a:lnTo>
                <a:lnTo>
                  <a:pt x="4035" y="3174"/>
                </a:lnTo>
                <a:lnTo>
                  <a:pt x="3998" y="3248"/>
                </a:lnTo>
                <a:lnTo>
                  <a:pt x="3958" y="3318"/>
                </a:lnTo>
                <a:lnTo>
                  <a:pt x="3916" y="3383"/>
                </a:lnTo>
                <a:lnTo>
                  <a:pt x="3871" y="3443"/>
                </a:lnTo>
                <a:lnTo>
                  <a:pt x="3823" y="3497"/>
                </a:lnTo>
                <a:lnTo>
                  <a:pt x="3772" y="3547"/>
                </a:lnTo>
                <a:lnTo>
                  <a:pt x="3720" y="3591"/>
                </a:lnTo>
                <a:lnTo>
                  <a:pt x="3665" y="3629"/>
                </a:lnTo>
                <a:lnTo>
                  <a:pt x="3607" y="3660"/>
                </a:lnTo>
                <a:lnTo>
                  <a:pt x="3547" y="3686"/>
                </a:lnTo>
                <a:lnTo>
                  <a:pt x="3485" y="3704"/>
                </a:lnTo>
                <a:lnTo>
                  <a:pt x="3421" y="3716"/>
                </a:lnTo>
                <a:lnTo>
                  <a:pt x="3354" y="3719"/>
                </a:lnTo>
                <a:lnTo>
                  <a:pt x="3285" y="3716"/>
                </a:lnTo>
                <a:lnTo>
                  <a:pt x="3220" y="3704"/>
                </a:lnTo>
                <a:lnTo>
                  <a:pt x="3157" y="3686"/>
                </a:lnTo>
                <a:lnTo>
                  <a:pt x="3097" y="3660"/>
                </a:lnTo>
                <a:lnTo>
                  <a:pt x="3039" y="3628"/>
                </a:lnTo>
                <a:lnTo>
                  <a:pt x="2985" y="3589"/>
                </a:lnTo>
                <a:lnTo>
                  <a:pt x="2932" y="3546"/>
                </a:lnTo>
                <a:lnTo>
                  <a:pt x="2882" y="3496"/>
                </a:lnTo>
                <a:lnTo>
                  <a:pt x="2834" y="3440"/>
                </a:lnTo>
                <a:lnTo>
                  <a:pt x="2790" y="3379"/>
                </a:lnTo>
                <a:lnTo>
                  <a:pt x="2747" y="3314"/>
                </a:lnTo>
                <a:lnTo>
                  <a:pt x="2706" y="3244"/>
                </a:lnTo>
                <a:lnTo>
                  <a:pt x="2703" y="3246"/>
                </a:lnTo>
                <a:lnTo>
                  <a:pt x="2653" y="3155"/>
                </a:lnTo>
                <a:lnTo>
                  <a:pt x="2599" y="3068"/>
                </a:lnTo>
                <a:lnTo>
                  <a:pt x="2543" y="2988"/>
                </a:lnTo>
                <a:lnTo>
                  <a:pt x="2484" y="2911"/>
                </a:lnTo>
                <a:lnTo>
                  <a:pt x="2422" y="2842"/>
                </a:lnTo>
                <a:lnTo>
                  <a:pt x="2356" y="2778"/>
                </a:lnTo>
                <a:lnTo>
                  <a:pt x="2290" y="2723"/>
                </a:lnTo>
                <a:lnTo>
                  <a:pt x="2220" y="2672"/>
                </a:lnTo>
                <a:lnTo>
                  <a:pt x="2149" y="2629"/>
                </a:lnTo>
                <a:lnTo>
                  <a:pt x="2076" y="2594"/>
                </a:lnTo>
                <a:lnTo>
                  <a:pt x="2001" y="2565"/>
                </a:lnTo>
                <a:lnTo>
                  <a:pt x="1926" y="2545"/>
                </a:lnTo>
                <a:lnTo>
                  <a:pt x="1847" y="2532"/>
                </a:lnTo>
                <a:lnTo>
                  <a:pt x="1836" y="2535"/>
                </a:lnTo>
                <a:lnTo>
                  <a:pt x="1824" y="2538"/>
                </a:lnTo>
                <a:lnTo>
                  <a:pt x="1812" y="2543"/>
                </a:lnTo>
                <a:lnTo>
                  <a:pt x="1812" y="2543"/>
                </a:lnTo>
                <a:lnTo>
                  <a:pt x="1810" y="2543"/>
                </a:lnTo>
                <a:lnTo>
                  <a:pt x="1810" y="2545"/>
                </a:lnTo>
                <a:lnTo>
                  <a:pt x="1809" y="2545"/>
                </a:lnTo>
                <a:lnTo>
                  <a:pt x="1809" y="2545"/>
                </a:lnTo>
                <a:lnTo>
                  <a:pt x="1786" y="2562"/>
                </a:lnTo>
                <a:lnTo>
                  <a:pt x="1768" y="2584"/>
                </a:lnTo>
                <a:lnTo>
                  <a:pt x="1760" y="2596"/>
                </a:lnTo>
                <a:lnTo>
                  <a:pt x="1750" y="2621"/>
                </a:lnTo>
                <a:lnTo>
                  <a:pt x="1744" y="2648"/>
                </a:lnTo>
                <a:lnTo>
                  <a:pt x="1744" y="2651"/>
                </a:lnTo>
                <a:lnTo>
                  <a:pt x="1743" y="2653"/>
                </a:lnTo>
                <a:lnTo>
                  <a:pt x="1743" y="2656"/>
                </a:lnTo>
                <a:lnTo>
                  <a:pt x="1743" y="3587"/>
                </a:lnTo>
                <a:lnTo>
                  <a:pt x="1746" y="3607"/>
                </a:lnTo>
                <a:lnTo>
                  <a:pt x="1754" y="3626"/>
                </a:lnTo>
                <a:lnTo>
                  <a:pt x="1766" y="3645"/>
                </a:lnTo>
                <a:lnTo>
                  <a:pt x="1783" y="3666"/>
                </a:lnTo>
                <a:lnTo>
                  <a:pt x="1801" y="3686"/>
                </a:lnTo>
                <a:lnTo>
                  <a:pt x="1819" y="3709"/>
                </a:lnTo>
                <a:lnTo>
                  <a:pt x="1836" y="3732"/>
                </a:lnTo>
                <a:lnTo>
                  <a:pt x="1853" y="3758"/>
                </a:lnTo>
                <a:lnTo>
                  <a:pt x="1865" y="3787"/>
                </a:lnTo>
                <a:lnTo>
                  <a:pt x="1873" y="3818"/>
                </a:lnTo>
                <a:lnTo>
                  <a:pt x="1876" y="3852"/>
                </a:lnTo>
                <a:lnTo>
                  <a:pt x="1876" y="3985"/>
                </a:lnTo>
                <a:lnTo>
                  <a:pt x="1873" y="4028"/>
                </a:lnTo>
                <a:lnTo>
                  <a:pt x="1862" y="4069"/>
                </a:lnTo>
                <a:lnTo>
                  <a:pt x="1847" y="4107"/>
                </a:lnTo>
                <a:lnTo>
                  <a:pt x="1825" y="4143"/>
                </a:lnTo>
                <a:lnTo>
                  <a:pt x="1798" y="4174"/>
                </a:lnTo>
                <a:lnTo>
                  <a:pt x="1766" y="4200"/>
                </a:lnTo>
                <a:lnTo>
                  <a:pt x="1732" y="4221"/>
                </a:lnTo>
                <a:lnTo>
                  <a:pt x="1694" y="4238"/>
                </a:lnTo>
                <a:lnTo>
                  <a:pt x="1653" y="4247"/>
                </a:lnTo>
                <a:lnTo>
                  <a:pt x="1609" y="4251"/>
                </a:lnTo>
                <a:lnTo>
                  <a:pt x="1072" y="4251"/>
                </a:lnTo>
                <a:lnTo>
                  <a:pt x="1028" y="4247"/>
                </a:lnTo>
                <a:lnTo>
                  <a:pt x="987" y="4238"/>
                </a:lnTo>
                <a:lnTo>
                  <a:pt x="949" y="4221"/>
                </a:lnTo>
                <a:lnTo>
                  <a:pt x="913" y="4200"/>
                </a:lnTo>
                <a:lnTo>
                  <a:pt x="883" y="4174"/>
                </a:lnTo>
                <a:lnTo>
                  <a:pt x="856" y="4143"/>
                </a:lnTo>
                <a:lnTo>
                  <a:pt x="834" y="4107"/>
                </a:lnTo>
                <a:lnTo>
                  <a:pt x="817" y="4069"/>
                </a:lnTo>
                <a:lnTo>
                  <a:pt x="808" y="4028"/>
                </a:lnTo>
                <a:lnTo>
                  <a:pt x="803" y="3985"/>
                </a:lnTo>
                <a:lnTo>
                  <a:pt x="803" y="2789"/>
                </a:lnTo>
                <a:lnTo>
                  <a:pt x="799" y="2742"/>
                </a:lnTo>
                <a:lnTo>
                  <a:pt x="787" y="2697"/>
                </a:lnTo>
                <a:lnTo>
                  <a:pt x="768" y="2656"/>
                </a:lnTo>
                <a:lnTo>
                  <a:pt x="740" y="2618"/>
                </a:lnTo>
                <a:lnTo>
                  <a:pt x="709" y="2587"/>
                </a:lnTo>
                <a:lnTo>
                  <a:pt x="672" y="2561"/>
                </a:lnTo>
                <a:lnTo>
                  <a:pt x="629" y="2541"/>
                </a:lnTo>
                <a:lnTo>
                  <a:pt x="584" y="2528"/>
                </a:lnTo>
                <a:lnTo>
                  <a:pt x="536" y="2524"/>
                </a:lnTo>
                <a:lnTo>
                  <a:pt x="477" y="2520"/>
                </a:lnTo>
                <a:lnTo>
                  <a:pt x="419" y="2508"/>
                </a:lnTo>
                <a:lnTo>
                  <a:pt x="365" y="2490"/>
                </a:lnTo>
                <a:lnTo>
                  <a:pt x="312" y="2466"/>
                </a:lnTo>
                <a:lnTo>
                  <a:pt x="263" y="2435"/>
                </a:lnTo>
                <a:lnTo>
                  <a:pt x="218" y="2398"/>
                </a:lnTo>
                <a:lnTo>
                  <a:pt x="175" y="2354"/>
                </a:lnTo>
                <a:lnTo>
                  <a:pt x="137" y="2307"/>
                </a:lnTo>
                <a:lnTo>
                  <a:pt x="103" y="2254"/>
                </a:lnTo>
                <a:lnTo>
                  <a:pt x="72" y="2197"/>
                </a:lnTo>
                <a:lnTo>
                  <a:pt x="46" y="2137"/>
                </a:lnTo>
                <a:lnTo>
                  <a:pt x="27" y="2072"/>
                </a:lnTo>
                <a:lnTo>
                  <a:pt x="12" y="2004"/>
                </a:lnTo>
                <a:lnTo>
                  <a:pt x="2" y="1933"/>
                </a:lnTo>
                <a:lnTo>
                  <a:pt x="0" y="1860"/>
                </a:lnTo>
                <a:lnTo>
                  <a:pt x="2" y="1786"/>
                </a:lnTo>
                <a:lnTo>
                  <a:pt x="12" y="1716"/>
                </a:lnTo>
                <a:lnTo>
                  <a:pt x="27" y="1648"/>
                </a:lnTo>
                <a:lnTo>
                  <a:pt x="46" y="1583"/>
                </a:lnTo>
                <a:lnTo>
                  <a:pt x="72" y="1521"/>
                </a:lnTo>
                <a:lnTo>
                  <a:pt x="103" y="1464"/>
                </a:lnTo>
                <a:lnTo>
                  <a:pt x="137" y="1411"/>
                </a:lnTo>
                <a:lnTo>
                  <a:pt x="175" y="1364"/>
                </a:lnTo>
                <a:lnTo>
                  <a:pt x="218" y="1322"/>
                </a:lnTo>
                <a:lnTo>
                  <a:pt x="263" y="1285"/>
                </a:lnTo>
                <a:lnTo>
                  <a:pt x="312" y="1254"/>
                </a:lnTo>
                <a:lnTo>
                  <a:pt x="365" y="1228"/>
                </a:lnTo>
                <a:lnTo>
                  <a:pt x="419" y="1210"/>
                </a:lnTo>
                <a:lnTo>
                  <a:pt x="477" y="1199"/>
                </a:lnTo>
                <a:lnTo>
                  <a:pt x="536" y="1195"/>
                </a:lnTo>
                <a:lnTo>
                  <a:pt x="1773" y="1195"/>
                </a:lnTo>
                <a:lnTo>
                  <a:pt x="1851" y="1191"/>
                </a:lnTo>
                <a:lnTo>
                  <a:pt x="1930" y="1178"/>
                </a:lnTo>
                <a:lnTo>
                  <a:pt x="2005" y="1157"/>
                </a:lnTo>
                <a:lnTo>
                  <a:pt x="2079" y="1129"/>
                </a:lnTo>
                <a:lnTo>
                  <a:pt x="2152" y="1092"/>
                </a:lnTo>
                <a:lnTo>
                  <a:pt x="2223" y="1049"/>
                </a:lnTo>
                <a:lnTo>
                  <a:pt x="2292" y="998"/>
                </a:lnTo>
                <a:lnTo>
                  <a:pt x="2358" y="941"/>
                </a:lnTo>
                <a:lnTo>
                  <a:pt x="2422" y="877"/>
                </a:lnTo>
                <a:lnTo>
                  <a:pt x="2484" y="808"/>
                </a:lnTo>
                <a:lnTo>
                  <a:pt x="2544" y="733"/>
                </a:lnTo>
                <a:lnTo>
                  <a:pt x="2600" y="652"/>
                </a:lnTo>
                <a:lnTo>
                  <a:pt x="2653" y="566"/>
                </a:lnTo>
                <a:lnTo>
                  <a:pt x="2703" y="474"/>
                </a:lnTo>
                <a:lnTo>
                  <a:pt x="2706" y="475"/>
                </a:lnTo>
                <a:lnTo>
                  <a:pt x="2746" y="406"/>
                </a:lnTo>
                <a:lnTo>
                  <a:pt x="2788" y="341"/>
                </a:lnTo>
                <a:lnTo>
                  <a:pt x="2834" y="279"/>
                </a:lnTo>
                <a:lnTo>
                  <a:pt x="2882" y="224"/>
                </a:lnTo>
                <a:lnTo>
                  <a:pt x="2931" y="174"/>
                </a:lnTo>
                <a:lnTo>
                  <a:pt x="2985" y="129"/>
                </a:lnTo>
                <a:lnTo>
                  <a:pt x="3039" y="91"/>
                </a:lnTo>
                <a:lnTo>
                  <a:pt x="3097" y="59"/>
                </a:lnTo>
                <a:lnTo>
                  <a:pt x="3157" y="34"/>
                </a:lnTo>
                <a:lnTo>
                  <a:pt x="3220" y="15"/>
                </a:lnTo>
                <a:lnTo>
                  <a:pt x="3285" y="4"/>
                </a:lnTo>
                <a:lnTo>
                  <a:pt x="3354" y="0"/>
                </a:lnTo>
                <a:close/>
              </a:path>
            </a:pathLst>
          </a:custGeom>
          <a:solidFill>
            <a:schemeClr val="bg1"/>
          </a:solidFill>
          <a:ln w="0">
            <a:noFill/>
            <a:prstDash val="solid"/>
            <a:round/>
          </a:ln>
        </p:spPr>
        <p:txBody>
          <a:bodyPr vert="horz" wrap="square" lIns="91440" tIns="45720" rIns="91440" bIns="45720" numCol="1" anchor="t" anchorCtr="0" compatLnSpc="1"/>
          <a:lstStyle/>
          <a:p>
            <a:endParaRPr lang="id-ID"/>
          </a:p>
        </p:txBody>
      </p:sp>
      <p:grpSp>
        <p:nvGrpSpPr>
          <p:cNvPr id="15" name="Group 2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GrpSpPr/>
          <p:nvPr/>
        </p:nvGrpSpPr>
        <p:grpSpPr>
          <a:xfrm>
            <a:off x="7260086" y="3602297"/>
            <a:ext cx="407366" cy="403569"/>
            <a:chOff x="-7939" y="2347914"/>
            <a:chExt cx="3406781" cy="3375020"/>
          </a:xfrm>
          <a:solidFill>
            <a:schemeClr val="bg1"/>
          </a:solidFill>
        </p:grpSpPr>
        <p:sp>
          <p:nvSpPr>
            <p:cNvPr id="16" name="Freeform 1056"/>
            <p:cNvSpPr>
              <a:spLocks noEditPoints="1"/>
            </p:cNvSpPr>
            <p:nvPr/>
          </p:nvSpPr>
          <p:spPr bwMode="auto">
            <a:xfrm>
              <a:off x="-7939" y="2347914"/>
              <a:ext cx="3406781" cy="3375020"/>
            </a:xfrm>
            <a:custGeom>
              <a:avLst/>
              <a:gdLst>
                <a:gd name="T0" fmla="*/ 1833 w 4292"/>
                <a:gd name="T1" fmla="*/ 292 h 4253"/>
                <a:gd name="T2" fmla="*/ 1407 w 4292"/>
                <a:gd name="T3" fmla="*/ 417 h 4253"/>
                <a:gd name="T4" fmla="*/ 1022 w 4292"/>
                <a:gd name="T5" fmla="*/ 636 h 4253"/>
                <a:gd name="T6" fmla="*/ 697 w 4292"/>
                <a:gd name="T7" fmla="*/ 942 h 4253"/>
                <a:gd name="T8" fmla="*/ 450 w 4292"/>
                <a:gd name="T9" fmla="*/ 1328 h 4253"/>
                <a:gd name="T10" fmla="*/ 302 w 4292"/>
                <a:gd name="T11" fmla="*/ 1769 h 4253"/>
                <a:gd name="T12" fmla="*/ 270 w 4292"/>
                <a:gd name="T13" fmla="*/ 2216 h 4253"/>
                <a:gd name="T14" fmla="*/ 344 w 4292"/>
                <a:gd name="T15" fmla="*/ 2651 h 4253"/>
                <a:gd name="T16" fmla="*/ 519 w 4292"/>
                <a:gd name="T17" fmla="*/ 3055 h 4253"/>
                <a:gd name="T18" fmla="*/ 785 w 4292"/>
                <a:gd name="T19" fmla="*/ 3409 h 4253"/>
                <a:gd name="T20" fmla="*/ 1134 w 4292"/>
                <a:gd name="T21" fmla="*/ 3695 h 4253"/>
                <a:gd name="T22" fmla="*/ 1558 w 4292"/>
                <a:gd name="T23" fmla="*/ 3895 h 4253"/>
                <a:gd name="T24" fmla="*/ 2011 w 4292"/>
                <a:gd name="T25" fmla="*/ 3981 h 4253"/>
                <a:gd name="T26" fmla="*/ 2460 w 4292"/>
                <a:gd name="T27" fmla="*/ 3960 h 4253"/>
                <a:gd name="T28" fmla="*/ 2885 w 4292"/>
                <a:gd name="T29" fmla="*/ 3836 h 4253"/>
                <a:gd name="T30" fmla="*/ 3269 w 4292"/>
                <a:gd name="T31" fmla="*/ 3616 h 4253"/>
                <a:gd name="T32" fmla="*/ 3594 w 4292"/>
                <a:gd name="T33" fmla="*/ 3310 h 4253"/>
                <a:gd name="T34" fmla="*/ 3841 w 4292"/>
                <a:gd name="T35" fmla="*/ 2926 h 4253"/>
                <a:gd name="T36" fmla="*/ 3989 w 4292"/>
                <a:gd name="T37" fmla="*/ 2484 h 4253"/>
                <a:gd name="T38" fmla="*/ 4021 w 4292"/>
                <a:gd name="T39" fmla="*/ 2037 h 4253"/>
                <a:gd name="T40" fmla="*/ 3946 w 4292"/>
                <a:gd name="T41" fmla="*/ 1602 h 4253"/>
                <a:gd name="T42" fmla="*/ 3772 w 4292"/>
                <a:gd name="T43" fmla="*/ 1199 h 4253"/>
                <a:gd name="T44" fmla="*/ 3506 w 4292"/>
                <a:gd name="T45" fmla="*/ 844 h 4253"/>
                <a:gd name="T46" fmla="*/ 3156 w 4292"/>
                <a:gd name="T47" fmla="*/ 559 h 4253"/>
                <a:gd name="T48" fmla="*/ 2732 w 4292"/>
                <a:gd name="T49" fmla="*/ 359 h 4253"/>
                <a:gd name="T50" fmla="*/ 2280 w 4292"/>
                <a:gd name="T51" fmla="*/ 271 h 4253"/>
                <a:gd name="T52" fmla="*/ 2346 w 4292"/>
                <a:gd name="T53" fmla="*/ 10 h 4253"/>
                <a:gd name="T54" fmla="*/ 2824 w 4292"/>
                <a:gd name="T55" fmla="*/ 110 h 4253"/>
                <a:gd name="T56" fmla="*/ 3277 w 4292"/>
                <a:gd name="T57" fmla="*/ 320 h 4253"/>
                <a:gd name="T58" fmla="*/ 3656 w 4292"/>
                <a:gd name="T59" fmla="*/ 616 h 4253"/>
                <a:gd name="T60" fmla="*/ 3953 w 4292"/>
                <a:gd name="T61" fmla="*/ 981 h 4253"/>
                <a:gd name="T62" fmla="*/ 4162 w 4292"/>
                <a:gd name="T63" fmla="*/ 1398 h 4253"/>
                <a:gd name="T64" fmla="*/ 4274 w 4292"/>
                <a:gd name="T65" fmla="*/ 1852 h 4253"/>
                <a:gd name="T66" fmla="*/ 4283 w 4292"/>
                <a:gd name="T67" fmla="*/ 2325 h 4253"/>
                <a:gd name="T68" fmla="*/ 4181 w 4292"/>
                <a:gd name="T69" fmla="*/ 2799 h 4253"/>
                <a:gd name="T70" fmla="*/ 3970 w 4292"/>
                <a:gd name="T71" fmla="*/ 3248 h 4253"/>
                <a:gd name="T72" fmla="*/ 3671 w 4292"/>
                <a:gd name="T73" fmla="*/ 3623 h 4253"/>
                <a:gd name="T74" fmla="*/ 3302 w 4292"/>
                <a:gd name="T75" fmla="*/ 3918 h 4253"/>
                <a:gd name="T76" fmla="*/ 2881 w 4292"/>
                <a:gd name="T77" fmla="*/ 4124 h 4253"/>
                <a:gd name="T78" fmla="*/ 2422 w 4292"/>
                <a:gd name="T79" fmla="*/ 4236 h 4253"/>
                <a:gd name="T80" fmla="*/ 1946 w 4292"/>
                <a:gd name="T81" fmla="*/ 4244 h 4253"/>
                <a:gd name="T82" fmla="*/ 1466 w 4292"/>
                <a:gd name="T83" fmla="*/ 4143 h 4253"/>
                <a:gd name="T84" fmla="*/ 1014 w 4292"/>
                <a:gd name="T85" fmla="*/ 3934 h 4253"/>
                <a:gd name="T86" fmla="*/ 635 w 4292"/>
                <a:gd name="T87" fmla="*/ 3638 h 4253"/>
                <a:gd name="T88" fmla="*/ 337 w 4292"/>
                <a:gd name="T89" fmla="*/ 3272 h 4253"/>
                <a:gd name="T90" fmla="*/ 129 w 4292"/>
                <a:gd name="T91" fmla="*/ 2855 h 4253"/>
                <a:gd name="T92" fmla="*/ 16 w 4292"/>
                <a:gd name="T93" fmla="*/ 2401 h 4253"/>
                <a:gd name="T94" fmla="*/ 8 w 4292"/>
                <a:gd name="T95" fmla="*/ 1928 h 4253"/>
                <a:gd name="T96" fmla="*/ 110 w 4292"/>
                <a:gd name="T97" fmla="*/ 1453 h 4253"/>
                <a:gd name="T98" fmla="*/ 322 w 4292"/>
                <a:gd name="T99" fmla="*/ 1006 h 4253"/>
                <a:gd name="T100" fmla="*/ 620 w 4292"/>
                <a:gd name="T101" fmla="*/ 631 h 4253"/>
                <a:gd name="T102" fmla="*/ 989 w 4292"/>
                <a:gd name="T103" fmla="*/ 336 h 4253"/>
                <a:gd name="T104" fmla="*/ 1410 w 4292"/>
                <a:gd name="T105" fmla="*/ 129 h 4253"/>
                <a:gd name="T106" fmla="*/ 1868 w 4292"/>
                <a:gd name="T107" fmla="*/ 18 h 4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92" h="4253">
                  <a:moveTo>
                    <a:pt x="2167" y="267"/>
                  </a:moveTo>
                  <a:lnTo>
                    <a:pt x="2055" y="269"/>
                  </a:lnTo>
                  <a:lnTo>
                    <a:pt x="1942" y="277"/>
                  </a:lnTo>
                  <a:lnTo>
                    <a:pt x="1833" y="292"/>
                  </a:lnTo>
                  <a:lnTo>
                    <a:pt x="1723" y="315"/>
                  </a:lnTo>
                  <a:lnTo>
                    <a:pt x="1616" y="343"/>
                  </a:lnTo>
                  <a:lnTo>
                    <a:pt x="1510" y="377"/>
                  </a:lnTo>
                  <a:lnTo>
                    <a:pt x="1407" y="417"/>
                  </a:lnTo>
                  <a:lnTo>
                    <a:pt x="1306" y="464"/>
                  </a:lnTo>
                  <a:lnTo>
                    <a:pt x="1208" y="515"/>
                  </a:lnTo>
                  <a:lnTo>
                    <a:pt x="1114" y="574"/>
                  </a:lnTo>
                  <a:lnTo>
                    <a:pt x="1022" y="636"/>
                  </a:lnTo>
                  <a:lnTo>
                    <a:pt x="934" y="705"/>
                  </a:lnTo>
                  <a:lnTo>
                    <a:pt x="850" y="779"/>
                  </a:lnTo>
                  <a:lnTo>
                    <a:pt x="772" y="859"/>
                  </a:lnTo>
                  <a:lnTo>
                    <a:pt x="697" y="942"/>
                  </a:lnTo>
                  <a:lnTo>
                    <a:pt x="627" y="1032"/>
                  </a:lnTo>
                  <a:lnTo>
                    <a:pt x="562" y="1125"/>
                  </a:lnTo>
                  <a:lnTo>
                    <a:pt x="503" y="1224"/>
                  </a:lnTo>
                  <a:lnTo>
                    <a:pt x="450" y="1328"/>
                  </a:lnTo>
                  <a:lnTo>
                    <a:pt x="402" y="1435"/>
                  </a:lnTo>
                  <a:lnTo>
                    <a:pt x="362" y="1545"/>
                  </a:lnTo>
                  <a:lnTo>
                    <a:pt x="328" y="1657"/>
                  </a:lnTo>
                  <a:lnTo>
                    <a:pt x="302" y="1769"/>
                  </a:lnTo>
                  <a:lnTo>
                    <a:pt x="284" y="1881"/>
                  </a:lnTo>
                  <a:lnTo>
                    <a:pt x="272" y="1994"/>
                  </a:lnTo>
                  <a:lnTo>
                    <a:pt x="267" y="2105"/>
                  </a:lnTo>
                  <a:lnTo>
                    <a:pt x="270" y="2216"/>
                  </a:lnTo>
                  <a:lnTo>
                    <a:pt x="278" y="2328"/>
                  </a:lnTo>
                  <a:lnTo>
                    <a:pt x="295" y="2437"/>
                  </a:lnTo>
                  <a:lnTo>
                    <a:pt x="317" y="2545"/>
                  </a:lnTo>
                  <a:lnTo>
                    <a:pt x="344" y="2651"/>
                  </a:lnTo>
                  <a:lnTo>
                    <a:pt x="379" y="2756"/>
                  </a:lnTo>
                  <a:lnTo>
                    <a:pt x="420" y="2859"/>
                  </a:lnTo>
                  <a:lnTo>
                    <a:pt x="466" y="2958"/>
                  </a:lnTo>
                  <a:lnTo>
                    <a:pt x="519" y="3055"/>
                  </a:lnTo>
                  <a:lnTo>
                    <a:pt x="578" y="3149"/>
                  </a:lnTo>
                  <a:lnTo>
                    <a:pt x="641" y="3240"/>
                  </a:lnTo>
                  <a:lnTo>
                    <a:pt x="711" y="3327"/>
                  </a:lnTo>
                  <a:lnTo>
                    <a:pt x="785" y="3409"/>
                  </a:lnTo>
                  <a:lnTo>
                    <a:pt x="866" y="3487"/>
                  </a:lnTo>
                  <a:lnTo>
                    <a:pt x="951" y="3562"/>
                  </a:lnTo>
                  <a:lnTo>
                    <a:pt x="1040" y="3631"/>
                  </a:lnTo>
                  <a:lnTo>
                    <a:pt x="1134" y="3695"/>
                  </a:lnTo>
                  <a:lnTo>
                    <a:pt x="1235" y="3753"/>
                  </a:lnTo>
                  <a:lnTo>
                    <a:pt x="1339" y="3806"/>
                  </a:lnTo>
                  <a:lnTo>
                    <a:pt x="1447" y="3854"/>
                  </a:lnTo>
                  <a:lnTo>
                    <a:pt x="1558" y="3895"/>
                  </a:lnTo>
                  <a:lnTo>
                    <a:pt x="1671" y="3927"/>
                  </a:lnTo>
                  <a:lnTo>
                    <a:pt x="1785" y="3953"/>
                  </a:lnTo>
                  <a:lnTo>
                    <a:pt x="1897" y="3971"/>
                  </a:lnTo>
                  <a:lnTo>
                    <a:pt x="2011" y="3981"/>
                  </a:lnTo>
                  <a:lnTo>
                    <a:pt x="2123" y="3987"/>
                  </a:lnTo>
                  <a:lnTo>
                    <a:pt x="2236" y="3984"/>
                  </a:lnTo>
                  <a:lnTo>
                    <a:pt x="2348" y="3976"/>
                  </a:lnTo>
                  <a:lnTo>
                    <a:pt x="2460" y="3960"/>
                  </a:lnTo>
                  <a:lnTo>
                    <a:pt x="2568" y="3938"/>
                  </a:lnTo>
                  <a:lnTo>
                    <a:pt x="2675" y="3911"/>
                  </a:lnTo>
                  <a:lnTo>
                    <a:pt x="2781" y="3875"/>
                  </a:lnTo>
                  <a:lnTo>
                    <a:pt x="2885" y="3836"/>
                  </a:lnTo>
                  <a:lnTo>
                    <a:pt x="2985" y="3790"/>
                  </a:lnTo>
                  <a:lnTo>
                    <a:pt x="3082" y="3737"/>
                  </a:lnTo>
                  <a:lnTo>
                    <a:pt x="3177" y="3680"/>
                  </a:lnTo>
                  <a:lnTo>
                    <a:pt x="3269" y="3616"/>
                  </a:lnTo>
                  <a:lnTo>
                    <a:pt x="3357" y="3548"/>
                  </a:lnTo>
                  <a:lnTo>
                    <a:pt x="3440" y="3475"/>
                  </a:lnTo>
                  <a:lnTo>
                    <a:pt x="3520" y="3394"/>
                  </a:lnTo>
                  <a:lnTo>
                    <a:pt x="3594" y="3310"/>
                  </a:lnTo>
                  <a:lnTo>
                    <a:pt x="3664" y="3222"/>
                  </a:lnTo>
                  <a:lnTo>
                    <a:pt x="3728" y="3128"/>
                  </a:lnTo>
                  <a:lnTo>
                    <a:pt x="3787" y="3029"/>
                  </a:lnTo>
                  <a:lnTo>
                    <a:pt x="3841" y="2926"/>
                  </a:lnTo>
                  <a:lnTo>
                    <a:pt x="3889" y="2818"/>
                  </a:lnTo>
                  <a:lnTo>
                    <a:pt x="3930" y="2708"/>
                  </a:lnTo>
                  <a:lnTo>
                    <a:pt x="3963" y="2597"/>
                  </a:lnTo>
                  <a:lnTo>
                    <a:pt x="3989" y="2484"/>
                  </a:lnTo>
                  <a:lnTo>
                    <a:pt x="4007" y="2373"/>
                  </a:lnTo>
                  <a:lnTo>
                    <a:pt x="4019" y="2260"/>
                  </a:lnTo>
                  <a:lnTo>
                    <a:pt x="4023" y="2148"/>
                  </a:lnTo>
                  <a:lnTo>
                    <a:pt x="4021" y="2037"/>
                  </a:lnTo>
                  <a:lnTo>
                    <a:pt x="4012" y="1926"/>
                  </a:lnTo>
                  <a:lnTo>
                    <a:pt x="3996" y="1817"/>
                  </a:lnTo>
                  <a:lnTo>
                    <a:pt x="3974" y="1708"/>
                  </a:lnTo>
                  <a:lnTo>
                    <a:pt x="3946" y="1602"/>
                  </a:lnTo>
                  <a:lnTo>
                    <a:pt x="3911" y="1498"/>
                  </a:lnTo>
                  <a:lnTo>
                    <a:pt x="3871" y="1396"/>
                  </a:lnTo>
                  <a:lnTo>
                    <a:pt x="3824" y="1295"/>
                  </a:lnTo>
                  <a:lnTo>
                    <a:pt x="3772" y="1199"/>
                  </a:lnTo>
                  <a:lnTo>
                    <a:pt x="3713" y="1105"/>
                  </a:lnTo>
                  <a:lnTo>
                    <a:pt x="3650" y="1014"/>
                  </a:lnTo>
                  <a:lnTo>
                    <a:pt x="3580" y="927"/>
                  </a:lnTo>
                  <a:lnTo>
                    <a:pt x="3506" y="844"/>
                  </a:lnTo>
                  <a:lnTo>
                    <a:pt x="3425" y="767"/>
                  </a:lnTo>
                  <a:lnTo>
                    <a:pt x="3340" y="692"/>
                  </a:lnTo>
                  <a:lnTo>
                    <a:pt x="3251" y="623"/>
                  </a:lnTo>
                  <a:lnTo>
                    <a:pt x="3156" y="559"/>
                  </a:lnTo>
                  <a:lnTo>
                    <a:pt x="3056" y="500"/>
                  </a:lnTo>
                  <a:lnTo>
                    <a:pt x="2952" y="447"/>
                  </a:lnTo>
                  <a:lnTo>
                    <a:pt x="2844" y="400"/>
                  </a:lnTo>
                  <a:lnTo>
                    <a:pt x="2732" y="359"/>
                  </a:lnTo>
                  <a:lnTo>
                    <a:pt x="2620" y="326"/>
                  </a:lnTo>
                  <a:lnTo>
                    <a:pt x="2508" y="301"/>
                  </a:lnTo>
                  <a:lnTo>
                    <a:pt x="2394" y="283"/>
                  </a:lnTo>
                  <a:lnTo>
                    <a:pt x="2280" y="271"/>
                  </a:lnTo>
                  <a:lnTo>
                    <a:pt x="2167" y="267"/>
                  </a:lnTo>
                  <a:close/>
                  <a:moveTo>
                    <a:pt x="2106" y="0"/>
                  </a:moveTo>
                  <a:lnTo>
                    <a:pt x="2225" y="2"/>
                  </a:lnTo>
                  <a:lnTo>
                    <a:pt x="2346" y="10"/>
                  </a:lnTo>
                  <a:lnTo>
                    <a:pt x="2465" y="25"/>
                  </a:lnTo>
                  <a:lnTo>
                    <a:pt x="2586" y="46"/>
                  </a:lnTo>
                  <a:lnTo>
                    <a:pt x="2705" y="75"/>
                  </a:lnTo>
                  <a:lnTo>
                    <a:pt x="2824" y="110"/>
                  </a:lnTo>
                  <a:lnTo>
                    <a:pt x="2944" y="154"/>
                  </a:lnTo>
                  <a:lnTo>
                    <a:pt x="3059" y="203"/>
                  </a:lnTo>
                  <a:lnTo>
                    <a:pt x="3170" y="258"/>
                  </a:lnTo>
                  <a:lnTo>
                    <a:pt x="3277" y="320"/>
                  </a:lnTo>
                  <a:lnTo>
                    <a:pt x="3379" y="386"/>
                  </a:lnTo>
                  <a:lnTo>
                    <a:pt x="3476" y="458"/>
                  </a:lnTo>
                  <a:lnTo>
                    <a:pt x="3569" y="536"/>
                  </a:lnTo>
                  <a:lnTo>
                    <a:pt x="3656" y="616"/>
                  </a:lnTo>
                  <a:lnTo>
                    <a:pt x="3738" y="701"/>
                  </a:lnTo>
                  <a:lnTo>
                    <a:pt x="3815" y="791"/>
                  </a:lnTo>
                  <a:lnTo>
                    <a:pt x="3887" y="885"/>
                  </a:lnTo>
                  <a:lnTo>
                    <a:pt x="3953" y="981"/>
                  </a:lnTo>
                  <a:lnTo>
                    <a:pt x="4014" y="1082"/>
                  </a:lnTo>
                  <a:lnTo>
                    <a:pt x="4069" y="1184"/>
                  </a:lnTo>
                  <a:lnTo>
                    <a:pt x="4118" y="1290"/>
                  </a:lnTo>
                  <a:lnTo>
                    <a:pt x="4162" y="1398"/>
                  </a:lnTo>
                  <a:lnTo>
                    <a:pt x="4199" y="1510"/>
                  </a:lnTo>
                  <a:lnTo>
                    <a:pt x="4230" y="1621"/>
                  </a:lnTo>
                  <a:lnTo>
                    <a:pt x="4255" y="1737"/>
                  </a:lnTo>
                  <a:lnTo>
                    <a:pt x="4274" y="1852"/>
                  </a:lnTo>
                  <a:lnTo>
                    <a:pt x="4287" y="1969"/>
                  </a:lnTo>
                  <a:lnTo>
                    <a:pt x="4292" y="2087"/>
                  </a:lnTo>
                  <a:lnTo>
                    <a:pt x="4291" y="2206"/>
                  </a:lnTo>
                  <a:lnTo>
                    <a:pt x="4283" y="2325"/>
                  </a:lnTo>
                  <a:lnTo>
                    <a:pt x="4269" y="2443"/>
                  </a:lnTo>
                  <a:lnTo>
                    <a:pt x="4247" y="2563"/>
                  </a:lnTo>
                  <a:lnTo>
                    <a:pt x="4218" y="2681"/>
                  </a:lnTo>
                  <a:lnTo>
                    <a:pt x="4181" y="2799"/>
                  </a:lnTo>
                  <a:lnTo>
                    <a:pt x="4139" y="2918"/>
                  </a:lnTo>
                  <a:lnTo>
                    <a:pt x="4088" y="3032"/>
                  </a:lnTo>
                  <a:lnTo>
                    <a:pt x="4032" y="3142"/>
                  </a:lnTo>
                  <a:lnTo>
                    <a:pt x="3970" y="3248"/>
                  </a:lnTo>
                  <a:lnTo>
                    <a:pt x="3903" y="3348"/>
                  </a:lnTo>
                  <a:lnTo>
                    <a:pt x="3830" y="3445"/>
                  </a:lnTo>
                  <a:lnTo>
                    <a:pt x="3753" y="3536"/>
                  </a:lnTo>
                  <a:lnTo>
                    <a:pt x="3671" y="3623"/>
                  </a:lnTo>
                  <a:lnTo>
                    <a:pt x="3584" y="3704"/>
                  </a:lnTo>
                  <a:lnTo>
                    <a:pt x="3494" y="3780"/>
                  </a:lnTo>
                  <a:lnTo>
                    <a:pt x="3401" y="3852"/>
                  </a:lnTo>
                  <a:lnTo>
                    <a:pt x="3302" y="3918"/>
                  </a:lnTo>
                  <a:lnTo>
                    <a:pt x="3202" y="3977"/>
                  </a:lnTo>
                  <a:lnTo>
                    <a:pt x="3097" y="4032"/>
                  </a:lnTo>
                  <a:lnTo>
                    <a:pt x="2990" y="4081"/>
                  </a:lnTo>
                  <a:lnTo>
                    <a:pt x="2881" y="4124"/>
                  </a:lnTo>
                  <a:lnTo>
                    <a:pt x="2770" y="4161"/>
                  </a:lnTo>
                  <a:lnTo>
                    <a:pt x="2656" y="4192"/>
                  </a:lnTo>
                  <a:lnTo>
                    <a:pt x="2540" y="4217"/>
                  </a:lnTo>
                  <a:lnTo>
                    <a:pt x="2422" y="4236"/>
                  </a:lnTo>
                  <a:lnTo>
                    <a:pt x="2305" y="4246"/>
                  </a:lnTo>
                  <a:lnTo>
                    <a:pt x="2187" y="4253"/>
                  </a:lnTo>
                  <a:lnTo>
                    <a:pt x="2066" y="4252"/>
                  </a:lnTo>
                  <a:lnTo>
                    <a:pt x="1946" y="4244"/>
                  </a:lnTo>
                  <a:lnTo>
                    <a:pt x="1826" y="4229"/>
                  </a:lnTo>
                  <a:lnTo>
                    <a:pt x="1705" y="4207"/>
                  </a:lnTo>
                  <a:lnTo>
                    <a:pt x="1586" y="4178"/>
                  </a:lnTo>
                  <a:lnTo>
                    <a:pt x="1466" y="4143"/>
                  </a:lnTo>
                  <a:lnTo>
                    <a:pt x="1348" y="4100"/>
                  </a:lnTo>
                  <a:lnTo>
                    <a:pt x="1232" y="4051"/>
                  </a:lnTo>
                  <a:lnTo>
                    <a:pt x="1121" y="3995"/>
                  </a:lnTo>
                  <a:lnTo>
                    <a:pt x="1014" y="3934"/>
                  </a:lnTo>
                  <a:lnTo>
                    <a:pt x="912" y="3867"/>
                  </a:lnTo>
                  <a:lnTo>
                    <a:pt x="815" y="3795"/>
                  </a:lnTo>
                  <a:lnTo>
                    <a:pt x="723" y="3719"/>
                  </a:lnTo>
                  <a:lnTo>
                    <a:pt x="635" y="3638"/>
                  </a:lnTo>
                  <a:lnTo>
                    <a:pt x="553" y="3552"/>
                  </a:lnTo>
                  <a:lnTo>
                    <a:pt x="476" y="3462"/>
                  </a:lnTo>
                  <a:lnTo>
                    <a:pt x="405" y="3370"/>
                  </a:lnTo>
                  <a:lnTo>
                    <a:pt x="337" y="3272"/>
                  </a:lnTo>
                  <a:lnTo>
                    <a:pt x="277" y="3173"/>
                  </a:lnTo>
                  <a:lnTo>
                    <a:pt x="222" y="3070"/>
                  </a:lnTo>
                  <a:lnTo>
                    <a:pt x="173" y="2964"/>
                  </a:lnTo>
                  <a:lnTo>
                    <a:pt x="129" y="2855"/>
                  </a:lnTo>
                  <a:lnTo>
                    <a:pt x="92" y="2745"/>
                  </a:lnTo>
                  <a:lnTo>
                    <a:pt x="60" y="2632"/>
                  </a:lnTo>
                  <a:lnTo>
                    <a:pt x="36" y="2518"/>
                  </a:lnTo>
                  <a:lnTo>
                    <a:pt x="16" y="2401"/>
                  </a:lnTo>
                  <a:lnTo>
                    <a:pt x="5" y="2284"/>
                  </a:lnTo>
                  <a:lnTo>
                    <a:pt x="0" y="2166"/>
                  </a:lnTo>
                  <a:lnTo>
                    <a:pt x="0" y="2048"/>
                  </a:lnTo>
                  <a:lnTo>
                    <a:pt x="8" y="1928"/>
                  </a:lnTo>
                  <a:lnTo>
                    <a:pt x="23" y="1810"/>
                  </a:lnTo>
                  <a:lnTo>
                    <a:pt x="45" y="1691"/>
                  </a:lnTo>
                  <a:lnTo>
                    <a:pt x="74" y="1571"/>
                  </a:lnTo>
                  <a:lnTo>
                    <a:pt x="110" y="1453"/>
                  </a:lnTo>
                  <a:lnTo>
                    <a:pt x="154" y="1336"/>
                  </a:lnTo>
                  <a:lnTo>
                    <a:pt x="203" y="1222"/>
                  </a:lnTo>
                  <a:lnTo>
                    <a:pt x="259" y="1112"/>
                  </a:lnTo>
                  <a:lnTo>
                    <a:pt x="322" y="1006"/>
                  </a:lnTo>
                  <a:lnTo>
                    <a:pt x="390" y="904"/>
                  </a:lnTo>
                  <a:lnTo>
                    <a:pt x="461" y="809"/>
                  </a:lnTo>
                  <a:lnTo>
                    <a:pt x="539" y="716"/>
                  </a:lnTo>
                  <a:lnTo>
                    <a:pt x="620" y="631"/>
                  </a:lnTo>
                  <a:lnTo>
                    <a:pt x="706" y="549"/>
                  </a:lnTo>
                  <a:lnTo>
                    <a:pt x="797" y="472"/>
                  </a:lnTo>
                  <a:lnTo>
                    <a:pt x="892" y="401"/>
                  </a:lnTo>
                  <a:lnTo>
                    <a:pt x="989" y="336"/>
                  </a:lnTo>
                  <a:lnTo>
                    <a:pt x="1091" y="276"/>
                  </a:lnTo>
                  <a:lnTo>
                    <a:pt x="1195" y="222"/>
                  </a:lnTo>
                  <a:lnTo>
                    <a:pt x="1300" y="173"/>
                  </a:lnTo>
                  <a:lnTo>
                    <a:pt x="1410" y="129"/>
                  </a:lnTo>
                  <a:lnTo>
                    <a:pt x="1523" y="93"/>
                  </a:lnTo>
                  <a:lnTo>
                    <a:pt x="1635" y="61"/>
                  </a:lnTo>
                  <a:lnTo>
                    <a:pt x="1752" y="37"/>
                  </a:lnTo>
                  <a:lnTo>
                    <a:pt x="1868" y="18"/>
                  </a:lnTo>
                  <a:lnTo>
                    <a:pt x="1986" y="6"/>
                  </a:lnTo>
                  <a:lnTo>
                    <a:pt x="2106"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17" name="Freeform 1057"/>
            <p:cNvSpPr>
              <a:spLocks noEditPoints="1"/>
            </p:cNvSpPr>
            <p:nvPr/>
          </p:nvSpPr>
          <p:spPr bwMode="auto">
            <a:xfrm>
              <a:off x="1482723" y="3824289"/>
              <a:ext cx="423868" cy="420689"/>
            </a:xfrm>
            <a:custGeom>
              <a:avLst/>
              <a:gdLst>
                <a:gd name="T0" fmla="*/ 229 w 535"/>
                <a:gd name="T1" fmla="*/ 138 h 530"/>
                <a:gd name="T2" fmla="*/ 177 w 535"/>
                <a:gd name="T3" fmla="*/ 167 h 530"/>
                <a:gd name="T4" fmla="*/ 143 w 535"/>
                <a:gd name="T5" fmla="*/ 216 h 530"/>
                <a:gd name="T6" fmla="*/ 133 w 535"/>
                <a:gd name="T7" fmla="*/ 274 h 530"/>
                <a:gd name="T8" fmla="*/ 151 w 535"/>
                <a:gd name="T9" fmla="*/ 330 h 530"/>
                <a:gd name="T10" fmla="*/ 191 w 535"/>
                <a:gd name="T11" fmla="*/ 373 h 530"/>
                <a:gd name="T12" fmla="*/ 247 w 535"/>
                <a:gd name="T13" fmla="*/ 397 h 530"/>
                <a:gd name="T14" fmla="*/ 306 w 535"/>
                <a:gd name="T15" fmla="*/ 392 h 530"/>
                <a:gd name="T16" fmla="*/ 358 w 535"/>
                <a:gd name="T17" fmla="*/ 364 h 530"/>
                <a:gd name="T18" fmla="*/ 392 w 535"/>
                <a:gd name="T19" fmla="*/ 314 h 530"/>
                <a:gd name="T20" fmla="*/ 402 w 535"/>
                <a:gd name="T21" fmla="*/ 255 h 530"/>
                <a:gd name="T22" fmla="*/ 384 w 535"/>
                <a:gd name="T23" fmla="*/ 200 h 530"/>
                <a:gd name="T24" fmla="*/ 344 w 535"/>
                <a:gd name="T25" fmla="*/ 156 h 530"/>
                <a:gd name="T26" fmla="*/ 288 w 535"/>
                <a:gd name="T27" fmla="*/ 133 h 530"/>
                <a:gd name="T28" fmla="*/ 284 w 535"/>
                <a:gd name="T29" fmla="*/ 0 h 530"/>
                <a:gd name="T30" fmla="*/ 368 w 535"/>
                <a:gd name="T31" fmla="*/ 17 h 530"/>
                <a:gd name="T32" fmla="*/ 440 w 535"/>
                <a:gd name="T33" fmla="*/ 62 h 530"/>
                <a:gd name="T34" fmla="*/ 495 w 535"/>
                <a:gd name="T35" fmla="*/ 123 h 530"/>
                <a:gd name="T36" fmla="*/ 527 w 535"/>
                <a:gd name="T37" fmla="*/ 198 h 530"/>
                <a:gd name="T38" fmla="*/ 535 w 535"/>
                <a:gd name="T39" fmla="*/ 281 h 530"/>
                <a:gd name="T40" fmla="*/ 517 w 535"/>
                <a:gd name="T41" fmla="*/ 364 h 530"/>
                <a:gd name="T42" fmla="*/ 472 w 535"/>
                <a:gd name="T43" fmla="*/ 436 h 530"/>
                <a:gd name="T44" fmla="*/ 410 w 535"/>
                <a:gd name="T45" fmla="*/ 490 h 530"/>
                <a:gd name="T46" fmla="*/ 333 w 535"/>
                <a:gd name="T47" fmla="*/ 522 h 530"/>
                <a:gd name="T48" fmla="*/ 251 w 535"/>
                <a:gd name="T49" fmla="*/ 530 h 530"/>
                <a:gd name="T50" fmla="*/ 167 w 535"/>
                <a:gd name="T51" fmla="*/ 511 h 530"/>
                <a:gd name="T52" fmla="*/ 95 w 535"/>
                <a:gd name="T53" fmla="*/ 467 h 530"/>
                <a:gd name="T54" fmla="*/ 40 w 535"/>
                <a:gd name="T55" fmla="*/ 405 h 530"/>
                <a:gd name="T56" fmla="*/ 8 w 535"/>
                <a:gd name="T57" fmla="*/ 330 h 530"/>
                <a:gd name="T58" fmla="*/ 0 w 535"/>
                <a:gd name="T59" fmla="*/ 248 h 530"/>
                <a:gd name="T60" fmla="*/ 19 w 535"/>
                <a:gd name="T61" fmla="*/ 166 h 530"/>
                <a:gd name="T62" fmla="*/ 63 w 535"/>
                <a:gd name="T63" fmla="*/ 92 h 530"/>
                <a:gd name="T64" fmla="*/ 126 w 535"/>
                <a:gd name="T65" fmla="*/ 39 h 530"/>
                <a:gd name="T66" fmla="*/ 200 w 535"/>
                <a:gd name="T67" fmla="*/ 7 h 530"/>
                <a:gd name="T68" fmla="*/ 284 w 535"/>
                <a:gd name="T69"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5" h="530">
                  <a:moveTo>
                    <a:pt x="258" y="132"/>
                  </a:moveTo>
                  <a:lnTo>
                    <a:pt x="229" y="138"/>
                  </a:lnTo>
                  <a:lnTo>
                    <a:pt x="202" y="149"/>
                  </a:lnTo>
                  <a:lnTo>
                    <a:pt x="177" y="167"/>
                  </a:lnTo>
                  <a:lnTo>
                    <a:pt x="158" y="189"/>
                  </a:lnTo>
                  <a:lnTo>
                    <a:pt x="143" y="216"/>
                  </a:lnTo>
                  <a:lnTo>
                    <a:pt x="134" y="246"/>
                  </a:lnTo>
                  <a:lnTo>
                    <a:pt x="133" y="274"/>
                  </a:lnTo>
                  <a:lnTo>
                    <a:pt x="140" y="303"/>
                  </a:lnTo>
                  <a:lnTo>
                    <a:pt x="151" y="330"/>
                  </a:lnTo>
                  <a:lnTo>
                    <a:pt x="169" y="354"/>
                  </a:lnTo>
                  <a:lnTo>
                    <a:pt x="191" y="373"/>
                  </a:lnTo>
                  <a:lnTo>
                    <a:pt x="218" y="388"/>
                  </a:lnTo>
                  <a:lnTo>
                    <a:pt x="247" y="397"/>
                  </a:lnTo>
                  <a:lnTo>
                    <a:pt x="277" y="398"/>
                  </a:lnTo>
                  <a:lnTo>
                    <a:pt x="306" y="392"/>
                  </a:lnTo>
                  <a:lnTo>
                    <a:pt x="333" y="380"/>
                  </a:lnTo>
                  <a:lnTo>
                    <a:pt x="358" y="364"/>
                  </a:lnTo>
                  <a:lnTo>
                    <a:pt x="377" y="341"/>
                  </a:lnTo>
                  <a:lnTo>
                    <a:pt x="392" y="314"/>
                  </a:lnTo>
                  <a:lnTo>
                    <a:pt x="400" y="285"/>
                  </a:lnTo>
                  <a:lnTo>
                    <a:pt x="402" y="255"/>
                  </a:lnTo>
                  <a:lnTo>
                    <a:pt x="396" y="225"/>
                  </a:lnTo>
                  <a:lnTo>
                    <a:pt x="384" y="200"/>
                  </a:lnTo>
                  <a:lnTo>
                    <a:pt x="368" y="175"/>
                  </a:lnTo>
                  <a:lnTo>
                    <a:pt x="344" y="156"/>
                  </a:lnTo>
                  <a:lnTo>
                    <a:pt x="317" y="141"/>
                  </a:lnTo>
                  <a:lnTo>
                    <a:pt x="288" y="133"/>
                  </a:lnTo>
                  <a:lnTo>
                    <a:pt x="258" y="132"/>
                  </a:lnTo>
                  <a:close/>
                  <a:moveTo>
                    <a:pt x="284" y="0"/>
                  </a:moveTo>
                  <a:lnTo>
                    <a:pt x="325" y="5"/>
                  </a:lnTo>
                  <a:lnTo>
                    <a:pt x="368" y="17"/>
                  </a:lnTo>
                  <a:lnTo>
                    <a:pt x="406" y="36"/>
                  </a:lnTo>
                  <a:lnTo>
                    <a:pt x="440" y="62"/>
                  </a:lnTo>
                  <a:lnTo>
                    <a:pt x="470" y="91"/>
                  </a:lnTo>
                  <a:lnTo>
                    <a:pt x="495" y="123"/>
                  </a:lnTo>
                  <a:lnTo>
                    <a:pt x="514" y="160"/>
                  </a:lnTo>
                  <a:lnTo>
                    <a:pt x="527" y="198"/>
                  </a:lnTo>
                  <a:lnTo>
                    <a:pt x="535" y="239"/>
                  </a:lnTo>
                  <a:lnTo>
                    <a:pt x="535" y="281"/>
                  </a:lnTo>
                  <a:lnTo>
                    <a:pt x="529" y="322"/>
                  </a:lnTo>
                  <a:lnTo>
                    <a:pt x="517" y="364"/>
                  </a:lnTo>
                  <a:lnTo>
                    <a:pt x="496" y="402"/>
                  </a:lnTo>
                  <a:lnTo>
                    <a:pt x="472" y="436"/>
                  </a:lnTo>
                  <a:lnTo>
                    <a:pt x="443" y="466"/>
                  </a:lnTo>
                  <a:lnTo>
                    <a:pt x="410" y="490"/>
                  </a:lnTo>
                  <a:lnTo>
                    <a:pt x="373" y="509"/>
                  </a:lnTo>
                  <a:lnTo>
                    <a:pt x="333" y="522"/>
                  </a:lnTo>
                  <a:lnTo>
                    <a:pt x="293" y="530"/>
                  </a:lnTo>
                  <a:lnTo>
                    <a:pt x="251" y="530"/>
                  </a:lnTo>
                  <a:lnTo>
                    <a:pt x="208" y="524"/>
                  </a:lnTo>
                  <a:lnTo>
                    <a:pt x="167" y="511"/>
                  </a:lnTo>
                  <a:lnTo>
                    <a:pt x="129" y="492"/>
                  </a:lnTo>
                  <a:lnTo>
                    <a:pt x="95" y="467"/>
                  </a:lnTo>
                  <a:lnTo>
                    <a:pt x="64" y="439"/>
                  </a:lnTo>
                  <a:lnTo>
                    <a:pt x="40" y="405"/>
                  </a:lnTo>
                  <a:lnTo>
                    <a:pt x="20" y="369"/>
                  </a:lnTo>
                  <a:lnTo>
                    <a:pt x="8" y="330"/>
                  </a:lnTo>
                  <a:lnTo>
                    <a:pt x="0" y="291"/>
                  </a:lnTo>
                  <a:lnTo>
                    <a:pt x="0" y="248"/>
                  </a:lnTo>
                  <a:lnTo>
                    <a:pt x="5" y="206"/>
                  </a:lnTo>
                  <a:lnTo>
                    <a:pt x="19" y="166"/>
                  </a:lnTo>
                  <a:lnTo>
                    <a:pt x="38" y="127"/>
                  </a:lnTo>
                  <a:lnTo>
                    <a:pt x="63" y="92"/>
                  </a:lnTo>
                  <a:lnTo>
                    <a:pt x="92" y="64"/>
                  </a:lnTo>
                  <a:lnTo>
                    <a:pt x="126" y="39"/>
                  </a:lnTo>
                  <a:lnTo>
                    <a:pt x="162" y="20"/>
                  </a:lnTo>
                  <a:lnTo>
                    <a:pt x="200" y="7"/>
                  </a:lnTo>
                  <a:lnTo>
                    <a:pt x="241" y="0"/>
                  </a:lnTo>
                  <a:lnTo>
                    <a:pt x="284"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18" name="Freeform 1058"/>
            <p:cNvSpPr>
              <a:spLocks noEditPoints="1"/>
            </p:cNvSpPr>
            <p:nvPr/>
          </p:nvSpPr>
          <p:spPr bwMode="auto">
            <a:xfrm>
              <a:off x="1055686" y="3402011"/>
              <a:ext cx="1277942" cy="1266825"/>
            </a:xfrm>
            <a:custGeom>
              <a:avLst/>
              <a:gdLst>
                <a:gd name="T0" fmla="*/ 766 w 1611"/>
                <a:gd name="T1" fmla="*/ 268 h 1595"/>
                <a:gd name="T2" fmla="*/ 649 w 1611"/>
                <a:gd name="T3" fmla="*/ 290 h 1595"/>
                <a:gd name="T4" fmla="*/ 542 w 1611"/>
                <a:gd name="T5" fmla="*/ 336 h 1595"/>
                <a:gd name="T6" fmla="*/ 446 w 1611"/>
                <a:gd name="T7" fmla="*/ 404 h 1595"/>
                <a:gd name="T8" fmla="*/ 366 w 1611"/>
                <a:gd name="T9" fmla="*/ 492 h 1595"/>
                <a:gd name="T10" fmla="*/ 307 w 1611"/>
                <a:gd name="T11" fmla="*/ 601 h 1595"/>
                <a:gd name="T12" fmla="*/ 275 w 1611"/>
                <a:gd name="T13" fmla="*/ 718 h 1595"/>
                <a:gd name="T14" fmla="*/ 270 w 1611"/>
                <a:gd name="T15" fmla="*/ 837 h 1595"/>
                <a:gd name="T16" fmla="*/ 292 w 1611"/>
                <a:gd name="T17" fmla="*/ 951 h 1595"/>
                <a:gd name="T18" fmla="*/ 339 w 1611"/>
                <a:gd name="T19" fmla="*/ 1059 h 1595"/>
                <a:gd name="T20" fmla="*/ 408 w 1611"/>
                <a:gd name="T21" fmla="*/ 1154 h 1595"/>
                <a:gd name="T22" fmla="*/ 497 w 1611"/>
                <a:gd name="T23" fmla="*/ 1233 h 1595"/>
                <a:gd name="T24" fmla="*/ 605 w 1611"/>
                <a:gd name="T25" fmla="*/ 1291 h 1595"/>
                <a:gd name="T26" fmla="*/ 726 w 1611"/>
                <a:gd name="T27" fmla="*/ 1324 h 1595"/>
                <a:gd name="T28" fmla="*/ 845 w 1611"/>
                <a:gd name="T29" fmla="*/ 1328 h 1595"/>
                <a:gd name="T30" fmla="*/ 962 w 1611"/>
                <a:gd name="T31" fmla="*/ 1306 h 1595"/>
                <a:gd name="T32" fmla="*/ 1069 w 1611"/>
                <a:gd name="T33" fmla="*/ 1260 h 1595"/>
                <a:gd name="T34" fmla="*/ 1165 w 1611"/>
                <a:gd name="T35" fmla="*/ 1192 h 1595"/>
                <a:gd name="T36" fmla="*/ 1244 w 1611"/>
                <a:gd name="T37" fmla="*/ 1102 h 1595"/>
                <a:gd name="T38" fmla="*/ 1303 w 1611"/>
                <a:gd name="T39" fmla="*/ 995 h 1595"/>
                <a:gd name="T40" fmla="*/ 1336 w 1611"/>
                <a:gd name="T41" fmla="*/ 877 h 1595"/>
                <a:gd name="T42" fmla="*/ 1340 w 1611"/>
                <a:gd name="T43" fmla="*/ 758 h 1595"/>
                <a:gd name="T44" fmla="*/ 1318 w 1611"/>
                <a:gd name="T45" fmla="*/ 643 h 1595"/>
                <a:gd name="T46" fmla="*/ 1272 w 1611"/>
                <a:gd name="T47" fmla="*/ 537 h 1595"/>
                <a:gd name="T48" fmla="*/ 1203 w 1611"/>
                <a:gd name="T49" fmla="*/ 442 h 1595"/>
                <a:gd name="T50" fmla="*/ 1114 w 1611"/>
                <a:gd name="T51" fmla="*/ 363 h 1595"/>
                <a:gd name="T52" fmla="*/ 1004 w 1611"/>
                <a:gd name="T53" fmla="*/ 304 h 1595"/>
                <a:gd name="T54" fmla="*/ 885 w 1611"/>
                <a:gd name="T55" fmla="*/ 272 h 1595"/>
                <a:gd name="T56" fmla="*/ 808 w 1611"/>
                <a:gd name="T57" fmla="*/ 0 h 1595"/>
                <a:gd name="T58" fmla="*/ 956 w 1611"/>
                <a:gd name="T59" fmla="*/ 15 h 1595"/>
                <a:gd name="T60" fmla="*/ 1104 w 1611"/>
                <a:gd name="T61" fmla="*/ 57 h 1595"/>
                <a:gd name="T62" fmla="*/ 1242 w 1611"/>
                <a:gd name="T63" fmla="*/ 128 h 1595"/>
                <a:gd name="T64" fmla="*/ 1358 w 1611"/>
                <a:gd name="T65" fmla="*/ 219 h 1595"/>
                <a:gd name="T66" fmla="*/ 1456 w 1611"/>
                <a:gd name="T67" fmla="*/ 328 h 1595"/>
                <a:gd name="T68" fmla="*/ 1530 w 1611"/>
                <a:gd name="T69" fmla="*/ 451 h 1595"/>
                <a:gd name="T70" fmla="*/ 1582 w 1611"/>
                <a:gd name="T71" fmla="*/ 586 h 1595"/>
                <a:gd name="T72" fmla="*/ 1608 w 1611"/>
                <a:gd name="T73" fmla="*/ 728 h 1595"/>
                <a:gd name="T74" fmla="*/ 1606 w 1611"/>
                <a:gd name="T75" fmla="*/ 875 h 1595"/>
                <a:gd name="T76" fmla="*/ 1578 w 1611"/>
                <a:gd name="T77" fmla="*/ 1022 h 1595"/>
                <a:gd name="T78" fmla="*/ 1520 w 1611"/>
                <a:gd name="T79" fmla="*/ 1165 h 1595"/>
                <a:gd name="T80" fmla="*/ 1438 w 1611"/>
                <a:gd name="T81" fmla="*/ 1290 h 1595"/>
                <a:gd name="T82" fmla="*/ 1338 w 1611"/>
                <a:gd name="T83" fmla="*/ 1397 h 1595"/>
                <a:gd name="T84" fmla="*/ 1220 w 1611"/>
                <a:gd name="T85" fmla="*/ 1481 h 1595"/>
                <a:gd name="T86" fmla="*/ 1088 w 1611"/>
                <a:gd name="T87" fmla="*/ 1544 h 1595"/>
                <a:gd name="T88" fmla="*/ 948 w 1611"/>
                <a:gd name="T89" fmla="*/ 1582 h 1595"/>
                <a:gd name="T90" fmla="*/ 803 w 1611"/>
                <a:gd name="T91" fmla="*/ 1595 h 1595"/>
                <a:gd name="T92" fmla="*/ 653 w 1611"/>
                <a:gd name="T93" fmla="*/ 1580 h 1595"/>
                <a:gd name="T94" fmla="*/ 506 w 1611"/>
                <a:gd name="T95" fmla="*/ 1537 h 1595"/>
                <a:gd name="T96" fmla="*/ 369 w 1611"/>
                <a:gd name="T97" fmla="*/ 1468 h 1595"/>
                <a:gd name="T98" fmla="*/ 253 w 1611"/>
                <a:gd name="T99" fmla="*/ 1377 h 1595"/>
                <a:gd name="T100" fmla="*/ 155 w 1611"/>
                <a:gd name="T101" fmla="*/ 1268 h 1595"/>
                <a:gd name="T102" fmla="*/ 81 w 1611"/>
                <a:gd name="T103" fmla="*/ 1144 h 1595"/>
                <a:gd name="T104" fmla="*/ 29 w 1611"/>
                <a:gd name="T105" fmla="*/ 1010 h 1595"/>
                <a:gd name="T106" fmla="*/ 4 w 1611"/>
                <a:gd name="T107" fmla="*/ 867 h 1595"/>
                <a:gd name="T108" fmla="*/ 4 w 1611"/>
                <a:gd name="T109" fmla="*/ 722 h 1595"/>
                <a:gd name="T110" fmla="*/ 33 w 1611"/>
                <a:gd name="T111" fmla="*/ 574 h 1595"/>
                <a:gd name="T112" fmla="*/ 91 w 1611"/>
                <a:gd name="T113" fmla="*/ 431 h 1595"/>
                <a:gd name="T114" fmla="*/ 172 w 1611"/>
                <a:gd name="T115" fmla="*/ 306 h 1595"/>
                <a:gd name="T116" fmla="*/ 273 w 1611"/>
                <a:gd name="T117" fmla="*/ 200 h 1595"/>
                <a:gd name="T118" fmla="*/ 391 w 1611"/>
                <a:gd name="T119" fmla="*/ 114 h 1595"/>
                <a:gd name="T120" fmla="*/ 523 w 1611"/>
                <a:gd name="T121" fmla="*/ 52 h 1595"/>
                <a:gd name="T122" fmla="*/ 663 w 1611"/>
                <a:gd name="T123" fmla="*/ 14 h 1595"/>
                <a:gd name="T124" fmla="*/ 808 w 1611"/>
                <a:gd name="T125" fmla="*/ 0 h 1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1" h="1595">
                  <a:moveTo>
                    <a:pt x="825" y="266"/>
                  </a:moveTo>
                  <a:lnTo>
                    <a:pt x="766" y="268"/>
                  </a:lnTo>
                  <a:lnTo>
                    <a:pt x="707" y="276"/>
                  </a:lnTo>
                  <a:lnTo>
                    <a:pt x="649" y="290"/>
                  </a:lnTo>
                  <a:lnTo>
                    <a:pt x="594" y="310"/>
                  </a:lnTo>
                  <a:lnTo>
                    <a:pt x="542" y="336"/>
                  </a:lnTo>
                  <a:lnTo>
                    <a:pt x="491" y="367"/>
                  </a:lnTo>
                  <a:lnTo>
                    <a:pt x="446" y="404"/>
                  </a:lnTo>
                  <a:lnTo>
                    <a:pt x="403" y="446"/>
                  </a:lnTo>
                  <a:lnTo>
                    <a:pt x="366" y="492"/>
                  </a:lnTo>
                  <a:lnTo>
                    <a:pt x="334" y="544"/>
                  </a:lnTo>
                  <a:lnTo>
                    <a:pt x="307" y="601"/>
                  </a:lnTo>
                  <a:lnTo>
                    <a:pt x="287" y="659"/>
                  </a:lnTo>
                  <a:lnTo>
                    <a:pt x="275" y="718"/>
                  </a:lnTo>
                  <a:lnTo>
                    <a:pt x="269" y="777"/>
                  </a:lnTo>
                  <a:lnTo>
                    <a:pt x="270" y="837"/>
                  </a:lnTo>
                  <a:lnTo>
                    <a:pt x="279" y="896"/>
                  </a:lnTo>
                  <a:lnTo>
                    <a:pt x="292" y="951"/>
                  </a:lnTo>
                  <a:lnTo>
                    <a:pt x="313" y="1007"/>
                  </a:lnTo>
                  <a:lnTo>
                    <a:pt x="339" y="1059"/>
                  </a:lnTo>
                  <a:lnTo>
                    <a:pt x="371" y="1108"/>
                  </a:lnTo>
                  <a:lnTo>
                    <a:pt x="408" y="1154"/>
                  </a:lnTo>
                  <a:lnTo>
                    <a:pt x="450" y="1196"/>
                  </a:lnTo>
                  <a:lnTo>
                    <a:pt x="497" y="1233"/>
                  </a:lnTo>
                  <a:lnTo>
                    <a:pt x="549" y="1265"/>
                  </a:lnTo>
                  <a:lnTo>
                    <a:pt x="605" y="1291"/>
                  </a:lnTo>
                  <a:lnTo>
                    <a:pt x="665" y="1310"/>
                  </a:lnTo>
                  <a:lnTo>
                    <a:pt x="726" y="1324"/>
                  </a:lnTo>
                  <a:lnTo>
                    <a:pt x="785" y="1329"/>
                  </a:lnTo>
                  <a:lnTo>
                    <a:pt x="845" y="1328"/>
                  </a:lnTo>
                  <a:lnTo>
                    <a:pt x="904" y="1319"/>
                  </a:lnTo>
                  <a:lnTo>
                    <a:pt x="962" y="1306"/>
                  </a:lnTo>
                  <a:lnTo>
                    <a:pt x="1017" y="1286"/>
                  </a:lnTo>
                  <a:lnTo>
                    <a:pt x="1069" y="1260"/>
                  </a:lnTo>
                  <a:lnTo>
                    <a:pt x="1120" y="1228"/>
                  </a:lnTo>
                  <a:lnTo>
                    <a:pt x="1165" y="1192"/>
                  </a:lnTo>
                  <a:lnTo>
                    <a:pt x="1207" y="1150"/>
                  </a:lnTo>
                  <a:lnTo>
                    <a:pt x="1244" y="1102"/>
                  </a:lnTo>
                  <a:lnTo>
                    <a:pt x="1277" y="1050"/>
                  </a:lnTo>
                  <a:lnTo>
                    <a:pt x="1303" y="995"/>
                  </a:lnTo>
                  <a:lnTo>
                    <a:pt x="1324" y="936"/>
                  </a:lnTo>
                  <a:lnTo>
                    <a:pt x="1336" y="877"/>
                  </a:lnTo>
                  <a:lnTo>
                    <a:pt x="1342" y="817"/>
                  </a:lnTo>
                  <a:lnTo>
                    <a:pt x="1340" y="758"/>
                  </a:lnTo>
                  <a:lnTo>
                    <a:pt x="1332" y="700"/>
                  </a:lnTo>
                  <a:lnTo>
                    <a:pt x="1318" y="643"/>
                  </a:lnTo>
                  <a:lnTo>
                    <a:pt x="1298" y="588"/>
                  </a:lnTo>
                  <a:lnTo>
                    <a:pt x="1272" y="537"/>
                  </a:lnTo>
                  <a:lnTo>
                    <a:pt x="1240" y="487"/>
                  </a:lnTo>
                  <a:lnTo>
                    <a:pt x="1203" y="442"/>
                  </a:lnTo>
                  <a:lnTo>
                    <a:pt x="1161" y="400"/>
                  </a:lnTo>
                  <a:lnTo>
                    <a:pt x="1114" y="363"/>
                  </a:lnTo>
                  <a:lnTo>
                    <a:pt x="1062" y="330"/>
                  </a:lnTo>
                  <a:lnTo>
                    <a:pt x="1004" y="304"/>
                  </a:lnTo>
                  <a:lnTo>
                    <a:pt x="945" y="284"/>
                  </a:lnTo>
                  <a:lnTo>
                    <a:pt x="885" y="272"/>
                  </a:lnTo>
                  <a:lnTo>
                    <a:pt x="825" y="266"/>
                  </a:lnTo>
                  <a:close/>
                  <a:moveTo>
                    <a:pt x="808" y="0"/>
                  </a:moveTo>
                  <a:lnTo>
                    <a:pt x="882" y="4"/>
                  </a:lnTo>
                  <a:lnTo>
                    <a:pt x="956" y="15"/>
                  </a:lnTo>
                  <a:lnTo>
                    <a:pt x="1030" y="33"/>
                  </a:lnTo>
                  <a:lnTo>
                    <a:pt x="1104" y="57"/>
                  </a:lnTo>
                  <a:lnTo>
                    <a:pt x="1174" y="90"/>
                  </a:lnTo>
                  <a:lnTo>
                    <a:pt x="1242" y="128"/>
                  </a:lnTo>
                  <a:lnTo>
                    <a:pt x="1302" y="170"/>
                  </a:lnTo>
                  <a:lnTo>
                    <a:pt x="1358" y="219"/>
                  </a:lnTo>
                  <a:lnTo>
                    <a:pt x="1410" y="271"/>
                  </a:lnTo>
                  <a:lnTo>
                    <a:pt x="1456" y="328"/>
                  </a:lnTo>
                  <a:lnTo>
                    <a:pt x="1495" y="387"/>
                  </a:lnTo>
                  <a:lnTo>
                    <a:pt x="1530" y="451"/>
                  </a:lnTo>
                  <a:lnTo>
                    <a:pt x="1558" y="518"/>
                  </a:lnTo>
                  <a:lnTo>
                    <a:pt x="1582" y="586"/>
                  </a:lnTo>
                  <a:lnTo>
                    <a:pt x="1597" y="656"/>
                  </a:lnTo>
                  <a:lnTo>
                    <a:pt x="1608" y="728"/>
                  </a:lnTo>
                  <a:lnTo>
                    <a:pt x="1611" y="802"/>
                  </a:lnTo>
                  <a:lnTo>
                    <a:pt x="1606" y="875"/>
                  </a:lnTo>
                  <a:lnTo>
                    <a:pt x="1596" y="949"/>
                  </a:lnTo>
                  <a:lnTo>
                    <a:pt x="1578" y="1022"/>
                  </a:lnTo>
                  <a:lnTo>
                    <a:pt x="1552" y="1094"/>
                  </a:lnTo>
                  <a:lnTo>
                    <a:pt x="1520" y="1165"/>
                  </a:lnTo>
                  <a:lnTo>
                    <a:pt x="1482" y="1230"/>
                  </a:lnTo>
                  <a:lnTo>
                    <a:pt x="1438" y="1290"/>
                  </a:lnTo>
                  <a:lnTo>
                    <a:pt x="1390" y="1345"/>
                  </a:lnTo>
                  <a:lnTo>
                    <a:pt x="1338" y="1397"/>
                  </a:lnTo>
                  <a:lnTo>
                    <a:pt x="1280" y="1442"/>
                  </a:lnTo>
                  <a:lnTo>
                    <a:pt x="1220" y="1481"/>
                  </a:lnTo>
                  <a:lnTo>
                    <a:pt x="1155" y="1515"/>
                  </a:lnTo>
                  <a:lnTo>
                    <a:pt x="1088" y="1544"/>
                  </a:lnTo>
                  <a:lnTo>
                    <a:pt x="1019" y="1567"/>
                  </a:lnTo>
                  <a:lnTo>
                    <a:pt x="948" y="1582"/>
                  </a:lnTo>
                  <a:lnTo>
                    <a:pt x="875" y="1593"/>
                  </a:lnTo>
                  <a:lnTo>
                    <a:pt x="803" y="1595"/>
                  </a:lnTo>
                  <a:lnTo>
                    <a:pt x="729" y="1591"/>
                  </a:lnTo>
                  <a:lnTo>
                    <a:pt x="653" y="1580"/>
                  </a:lnTo>
                  <a:lnTo>
                    <a:pt x="579" y="1563"/>
                  </a:lnTo>
                  <a:lnTo>
                    <a:pt x="506" y="1537"/>
                  </a:lnTo>
                  <a:lnTo>
                    <a:pt x="436" y="1506"/>
                  </a:lnTo>
                  <a:lnTo>
                    <a:pt x="369" y="1468"/>
                  </a:lnTo>
                  <a:lnTo>
                    <a:pt x="309" y="1424"/>
                  </a:lnTo>
                  <a:lnTo>
                    <a:pt x="253" y="1377"/>
                  </a:lnTo>
                  <a:lnTo>
                    <a:pt x="202" y="1325"/>
                  </a:lnTo>
                  <a:lnTo>
                    <a:pt x="155" y="1268"/>
                  </a:lnTo>
                  <a:lnTo>
                    <a:pt x="115" y="1208"/>
                  </a:lnTo>
                  <a:lnTo>
                    <a:pt x="81" y="1144"/>
                  </a:lnTo>
                  <a:lnTo>
                    <a:pt x="52" y="1078"/>
                  </a:lnTo>
                  <a:lnTo>
                    <a:pt x="29" y="1010"/>
                  </a:lnTo>
                  <a:lnTo>
                    <a:pt x="14" y="939"/>
                  </a:lnTo>
                  <a:lnTo>
                    <a:pt x="4" y="867"/>
                  </a:lnTo>
                  <a:lnTo>
                    <a:pt x="0" y="795"/>
                  </a:lnTo>
                  <a:lnTo>
                    <a:pt x="4" y="722"/>
                  </a:lnTo>
                  <a:lnTo>
                    <a:pt x="15" y="647"/>
                  </a:lnTo>
                  <a:lnTo>
                    <a:pt x="33" y="574"/>
                  </a:lnTo>
                  <a:lnTo>
                    <a:pt x="58" y="502"/>
                  </a:lnTo>
                  <a:lnTo>
                    <a:pt x="91" y="431"/>
                  </a:lnTo>
                  <a:lnTo>
                    <a:pt x="129" y="366"/>
                  </a:lnTo>
                  <a:lnTo>
                    <a:pt x="172" y="306"/>
                  </a:lnTo>
                  <a:lnTo>
                    <a:pt x="221" y="250"/>
                  </a:lnTo>
                  <a:lnTo>
                    <a:pt x="273" y="200"/>
                  </a:lnTo>
                  <a:lnTo>
                    <a:pt x="331" y="154"/>
                  </a:lnTo>
                  <a:lnTo>
                    <a:pt x="391" y="114"/>
                  </a:lnTo>
                  <a:lnTo>
                    <a:pt x="456" y="80"/>
                  </a:lnTo>
                  <a:lnTo>
                    <a:pt x="523" y="52"/>
                  </a:lnTo>
                  <a:lnTo>
                    <a:pt x="591" y="29"/>
                  </a:lnTo>
                  <a:lnTo>
                    <a:pt x="663" y="14"/>
                  </a:lnTo>
                  <a:lnTo>
                    <a:pt x="735" y="4"/>
                  </a:lnTo>
                  <a:lnTo>
                    <a:pt x="808"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19" name="Freeform 1059"/>
            <p:cNvSpPr/>
            <p:nvPr/>
          </p:nvSpPr>
          <p:spPr bwMode="auto">
            <a:xfrm>
              <a:off x="1955799" y="4276724"/>
              <a:ext cx="533397" cy="538163"/>
            </a:xfrm>
            <a:custGeom>
              <a:avLst/>
              <a:gdLst>
                <a:gd name="T0" fmla="*/ 609 w 672"/>
                <a:gd name="T1" fmla="*/ 0 h 678"/>
                <a:gd name="T2" fmla="*/ 629 w 672"/>
                <a:gd name="T3" fmla="*/ 4 h 678"/>
                <a:gd name="T4" fmla="*/ 647 w 672"/>
                <a:gd name="T5" fmla="*/ 15 h 678"/>
                <a:gd name="T6" fmla="*/ 661 w 672"/>
                <a:gd name="T7" fmla="*/ 31 h 678"/>
                <a:gd name="T8" fmla="*/ 669 w 672"/>
                <a:gd name="T9" fmla="*/ 49 h 678"/>
                <a:gd name="T10" fmla="*/ 672 w 672"/>
                <a:gd name="T11" fmla="*/ 69 h 678"/>
                <a:gd name="T12" fmla="*/ 666 w 672"/>
                <a:gd name="T13" fmla="*/ 91 h 678"/>
                <a:gd name="T14" fmla="*/ 631 w 672"/>
                <a:gd name="T15" fmla="*/ 170 h 678"/>
                <a:gd name="T16" fmla="*/ 589 w 672"/>
                <a:gd name="T17" fmla="*/ 245 h 678"/>
                <a:gd name="T18" fmla="*/ 543 w 672"/>
                <a:gd name="T19" fmla="*/ 315 h 678"/>
                <a:gd name="T20" fmla="*/ 491 w 672"/>
                <a:gd name="T21" fmla="*/ 381 h 678"/>
                <a:gd name="T22" fmla="*/ 434 w 672"/>
                <a:gd name="T23" fmla="*/ 442 h 678"/>
                <a:gd name="T24" fmla="*/ 373 w 672"/>
                <a:gd name="T25" fmla="*/ 499 h 678"/>
                <a:gd name="T26" fmla="*/ 308 w 672"/>
                <a:gd name="T27" fmla="*/ 549 h 678"/>
                <a:gd name="T28" fmla="*/ 241 w 672"/>
                <a:gd name="T29" fmla="*/ 595 h 678"/>
                <a:gd name="T30" fmla="*/ 170 w 672"/>
                <a:gd name="T31" fmla="*/ 636 h 678"/>
                <a:gd name="T32" fmla="*/ 96 w 672"/>
                <a:gd name="T33" fmla="*/ 671 h 678"/>
                <a:gd name="T34" fmla="*/ 94 w 672"/>
                <a:gd name="T35" fmla="*/ 671 h 678"/>
                <a:gd name="T36" fmla="*/ 93 w 672"/>
                <a:gd name="T37" fmla="*/ 673 h 678"/>
                <a:gd name="T38" fmla="*/ 72 w 672"/>
                <a:gd name="T39" fmla="*/ 678 h 678"/>
                <a:gd name="T40" fmla="*/ 52 w 672"/>
                <a:gd name="T41" fmla="*/ 677 h 678"/>
                <a:gd name="T42" fmla="*/ 33 w 672"/>
                <a:gd name="T43" fmla="*/ 669 h 678"/>
                <a:gd name="T44" fmla="*/ 16 w 672"/>
                <a:gd name="T45" fmla="*/ 656 h 678"/>
                <a:gd name="T46" fmla="*/ 5 w 672"/>
                <a:gd name="T47" fmla="*/ 637 h 678"/>
                <a:gd name="T48" fmla="*/ 0 w 672"/>
                <a:gd name="T49" fmla="*/ 617 h 678"/>
                <a:gd name="T50" fmla="*/ 1 w 672"/>
                <a:gd name="T51" fmla="*/ 597 h 678"/>
                <a:gd name="T52" fmla="*/ 9 w 672"/>
                <a:gd name="T53" fmla="*/ 578 h 678"/>
                <a:gd name="T54" fmla="*/ 22 w 672"/>
                <a:gd name="T55" fmla="*/ 563 h 678"/>
                <a:gd name="T56" fmla="*/ 39 w 672"/>
                <a:gd name="T57" fmla="*/ 550 h 678"/>
                <a:gd name="T58" fmla="*/ 105 w 672"/>
                <a:gd name="T59" fmla="*/ 521 h 678"/>
                <a:gd name="T60" fmla="*/ 167 w 672"/>
                <a:gd name="T61" fmla="*/ 485 h 678"/>
                <a:gd name="T62" fmla="*/ 227 w 672"/>
                <a:gd name="T63" fmla="*/ 444 h 678"/>
                <a:gd name="T64" fmla="*/ 284 w 672"/>
                <a:gd name="T65" fmla="*/ 400 h 678"/>
                <a:gd name="T66" fmla="*/ 337 w 672"/>
                <a:gd name="T67" fmla="*/ 351 h 678"/>
                <a:gd name="T68" fmla="*/ 388 w 672"/>
                <a:gd name="T69" fmla="*/ 296 h 678"/>
                <a:gd name="T70" fmla="*/ 433 w 672"/>
                <a:gd name="T71" fmla="*/ 239 h 678"/>
                <a:gd name="T72" fmla="*/ 474 w 672"/>
                <a:gd name="T73" fmla="*/ 177 h 678"/>
                <a:gd name="T74" fmla="*/ 511 w 672"/>
                <a:gd name="T75" fmla="*/ 112 h 678"/>
                <a:gd name="T76" fmla="*/ 543 w 672"/>
                <a:gd name="T77" fmla="*/ 42 h 678"/>
                <a:gd name="T78" fmla="*/ 554 w 672"/>
                <a:gd name="T79" fmla="*/ 23 h 678"/>
                <a:gd name="T80" fmla="*/ 569 w 672"/>
                <a:gd name="T81" fmla="*/ 10 h 678"/>
                <a:gd name="T82" fmla="*/ 588 w 672"/>
                <a:gd name="T83" fmla="*/ 1 h 678"/>
                <a:gd name="T84" fmla="*/ 609 w 672"/>
                <a:gd name="T8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2" h="678">
                  <a:moveTo>
                    <a:pt x="609" y="0"/>
                  </a:moveTo>
                  <a:lnTo>
                    <a:pt x="629" y="4"/>
                  </a:lnTo>
                  <a:lnTo>
                    <a:pt x="647" y="15"/>
                  </a:lnTo>
                  <a:lnTo>
                    <a:pt x="661" y="31"/>
                  </a:lnTo>
                  <a:lnTo>
                    <a:pt x="669" y="49"/>
                  </a:lnTo>
                  <a:lnTo>
                    <a:pt x="672" y="69"/>
                  </a:lnTo>
                  <a:lnTo>
                    <a:pt x="666" y="91"/>
                  </a:lnTo>
                  <a:lnTo>
                    <a:pt x="631" y="170"/>
                  </a:lnTo>
                  <a:lnTo>
                    <a:pt x="589" y="245"/>
                  </a:lnTo>
                  <a:lnTo>
                    <a:pt x="543" y="315"/>
                  </a:lnTo>
                  <a:lnTo>
                    <a:pt x="491" y="381"/>
                  </a:lnTo>
                  <a:lnTo>
                    <a:pt x="434" y="442"/>
                  </a:lnTo>
                  <a:lnTo>
                    <a:pt x="373" y="499"/>
                  </a:lnTo>
                  <a:lnTo>
                    <a:pt x="308" y="549"/>
                  </a:lnTo>
                  <a:lnTo>
                    <a:pt x="241" y="595"/>
                  </a:lnTo>
                  <a:lnTo>
                    <a:pt x="170" y="636"/>
                  </a:lnTo>
                  <a:lnTo>
                    <a:pt x="96" y="671"/>
                  </a:lnTo>
                  <a:lnTo>
                    <a:pt x="94" y="671"/>
                  </a:lnTo>
                  <a:lnTo>
                    <a:pt x="93" y="673"/>
                  </a:lnTo>
                  <a:lnTo>
                    <a:pt x="72" y="678"/>
                  </a:lnTo>
                  <a:lnTo>
                    <a:pt x="52" y="677"/>
                  </a:lnTo>
                  <a:lnTo>
                    <a:pt x="33" y="669"/>
                  </a:lnTo>
                  <a:lnTo>
                    <a:pt x="16" y="656"/>
                  </a:lnTo>
                  <a:lnTo>
                    <a:pt x="5" y="637"/>
                  </a:lnTo>
                  <a:lnTo>
                    <a:pt x="0" y="617"/>
                  </a:lnTo>
                  <a:lnTo>
                    <a:pt x="1" y="597"/>
                  </a:lnTo>
                  <a:lnTo>
                    <a:pt x="9" y="578"/>
                  </a:lnTo>
                  <a:lnTo>
                    <a:pt x="22" y="563"/>
                  </a:lnTo>
                  <a:lnTo>
                    <a:pt x="39" y="550"/>
                  </a:lnTo>
                  <a:lnTo>
                    <a:pt x="105" y="521"/>
                  </a:lnTo>
                  <a:lnTo>
                    <a:pt x="167" y="485"/>
                  </a:lnTo>
                  <a:lnTo>
                    <a:pt x="227" y="444"/>
                  </a:lnTo>
                  <a:lnTo>
                    <a:pt x="284" y="400"/>
                  </a:lnTo>
                  <a:lnTo>
                    <a:pt x="337" y="351"/>
                  </a:lnTo>
                  <a:lnTo>
                    <a:pt x="388" y="296"/>
                  </a:lnTo>
                  <a:lnTo>
                    <a:pt x="433" y="239"/>
                  </a:lnTo>
                  <a:lnTo>
                    <a:pt x="474" y="177"/>
                  </a:lnTo>
                  <a:lnTo>
                    <a:pt x="511" y="112"/>
                  </a:lnTo>
                  <a:lnTo>
                    <a:pt x="543" y="42"/>
                  </a:lnTo>
                  <a:lnTo>
                    <a:pt x="554" y="23"/>
                  </a:lnTo>
                  <a:lnTo>
                    <a:pt x="569" y="10"/>
                  </a:lnTo>
                  <a:lnTo>
                    <a:pt x="588" y="1"/>
                  </a:lnTo>
                  <a:lnTo>
                    <a:pt x="609"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0" name="Freeform 1060"/>
            <p:cNvSpPr/>
            <p:nvPr/>
          </p:nvSpPr>
          <p:spPr bwMode="auto">
            <a:xfrm>
              <a:off x="2124078" y="4433888"/>
              <a:ext cx="760418" cy="768353"/>
            </a:xfrm>
            <a:custGeom>
              <a:avLst/>
              <a:gdLst>
                <a:gd name="T0" fmla="*/ 896 w 959"/>
                <a:gd name="T1" fmla="*/ 0 h 969"/>
                <a:gd name="T2" fmla="*/ 916 w 959"/>
                <a:gd name="T3" fmla="*/ 4 h 969"/>
                <a:gd name="T4" fmla="*/ 934 w 959"/>
                <a:gd name="T5" fmla="*/ 16 h 969"/>
                <a:gd name="T6" fmla="*/ 948 w 959"/>
                <a:gd name="T7" fmla="*/ 31 h 969"/>
                <a:gd name="T8" fmla="*/ 956 w 959"/>
                <a:gd name="T9" fmla="*/ 50 h 969"/>
                <a:gd name="T10" fmla="*/ 959 w 959"/>
                <a:gd name="T11" fmla="*/ 71 h 969"/>
                <a:gd name="T12" fmla="*/ 953 w 959"/>
                <a:gd name="T13" fmla="*/ 91 h 969"/>
                <a:gd name="T14" fmla="*/ 909 w 959"/>
                <a:gd name="T15" fmla="*/ 190 h 969"/>
                <a:gd name="T16" fmla="*/ 859 w 959"/>
                <a:gd name="T17" fmla="*/ 285 h 969"/>
                <a:gd name="T18" fmla="*/ 804 w 959"/>
                <a:gd name="T19" fmla="*/ 375 h 969"/>
                <a:gd name="T20" fmla="*/ 742 w 959"/>
                <a:gd name="T21" fmla="*/ 461 h 969"/>
                <a:gd name="T22" fmla="*/ 676 w 959"/>
                <a:gd name="T23" fmla="*/ 542 h 969"/>
                <a:gd name="T24" fmla="*/ 605 w 959"/>
                <a:gd name="T25" fmla="*/ 618 h 969"/>
                <a:gd name="T26" fmla="*/ 529 w 959"/>
                <a:gd name="T27" fmla="*/ 689 h 969"/>
                <a:gd name="T28" fmla="*/ 450 w 959"/>
                <a:gd name="T29" fmla="*/ 754 h 969"/>
                <a:gd name="T30" fmla="*/ 367 w 959"/>
                <a:gd name="T31" fmla="*/ 814 h 969"/>
                <a:gd name="T32" fmla="*/ 280 w 959"/>
                <a:gd name="T33" fmla="*/ 868 h 969"/>
                <a:gd name="T34" fmla="*/ 191 w 959"/>
                <a:gd name="T35" fmla="*/ 917 h 969"/>
                <a:gd name="T36" fmla="*/ 97 w 959"/>
                <a:gd name="T37" fmla="*/ 961 h 969"/>
                <a:gd name="T38" fmla="*/ 95 w 959"/>
                <a:gd name="T39" fmla="*/ 962 h 969"/>
                <a:gd name="T40" fmla="*/ 93 w 959"/>
                <a:gd name="T41" fmla="*/ 965 h 969"/>
                <a:gd name="T42" fmla="*/ 73 w 959"/>
                <a:gd name="T43" fmla="*/ 969 h 969"/>
                <a:gd name="T44" fmla="*/ 52 w 959"/>
                <a:gd name="T45" fmla="*/ 968 h 969"/>
                <a:gd name="T46" fmla="*/ 33 w 959"/>
                <a:gd name="T47" fmla="*/ 961 h 969"/>
                <a:gd name="T48" fmla="*/ 16 w 959"/>
                <a:gd name="T49" fmla="*/ 947 h 969"/>
                <a:gd name="T50" fmla="*/ 4 w 959"/>
                <a:gd name="T51" fmla="*/ 930 h 969"/>
                <a:gd name="T52" fmla="*/ 0 w 959"/>
                <a:gd name="T53" fmla="*/ 909 h 969"/>
                <a:gd name="T54" fmla="*/ 1 w 959"/>
                <a:gd name="T55" fmla="*/ 889 h 969"/>
                <a:gd name="T56" fmla="*/ 8 w 959"/>
                <a:gd name="T57" fmla="*/ 870 h 969"/>
                <a:gd name="T58" fmla="*/ 22 w 959"/>
                <a:gd name="T59" fmla="*/ 853 h 969"/>
                <a:gd name="T60" fmla="*/ 40 w 959"/>
                <a:gd name="T61" fmla="*/ 841 h 969"/>
                <a:gd name="T62" fmla="*/ 126 w 959"/>
                <a:gd name="T63" fmla="*/ 802 h 969"/>
                <a:gd name="T64" fmla="*/ 208 w 959"/>
                <a:gd name="T65" fmla="*/ 757 h 969"/>
                <a:gd name="T66" fmla="*/ 288 w 959"/>
                <a:gd name="T67" fmla="*/ 708 h 969"/>
                <a:gd name="T68" fmla="*/ 365 w 959"/>
                <a:gd name="T69" fmla="*/ 652 h 969"/>
                <a:gd name="T70" fmla="*/ 439 w 959"/>
                <a:gd name="T71" fmla="*/ 593 h 969"/>
                <a:gd name="T72" fmla="*/ 507 w 959"/>
                <a:gd name="T73" fmla="*/ 527 h 969"/>
                <a:gd name="T74" fmla="*/ 573 w 959"/>
                <a:gd name="T75" fmla="*/ 457 h 969"/>
                <a:gd name="T76" fmla="*/ 634 w 959"/>
                <a:gd name="T77" fmla="*/ 383 h 969"/>
                <a:gd name="T78" fmla="*/ 691 w 959"/>
                <a:gd name="T79" fmla="*/ 304 h 969"/>
                <a:gd name="T80" fmla="*/ 742 w 959"/>
                <a:gd name="T81" fmla="*/ 220 h 969"/>
                <a:gd name="T82" fmla="*/ 789 w 959"/>
                <a:gd name="T83" fmla="*/ 133 h 969"/>
                <a:gd name="T84" fmla="*/ 828 w 959"/>
                <a:gd name="T85" fmla="*/ 42 h 969"/>
                <a:gd name="T86" fmla="*/ 841 w 959"/>
                <a:gd name="T87" fmla="*/ 23 h 969"/>
                <a:gd name="T88" fmla="*/ 856 w 959"/>
                <a:gd name="T89" fmla="*/ 10 h 969"/>
                <a:gd name="T90" fmla="*/ 875 w 959"/>
                <a:gd name="T91" fmla="*/ 3 h 969"/>
                <a:gd name="T92" fmla="*/ 896 w 959"/>
                <a:gd name="T93"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9" h="969">
                  <a:moveTo>
                    <a:pt x="896" y="0"/>
                  </a:moveTo>
                  <a:lnTo>
                    <a:pt x="916" y="4"/>
                  </a:lnTo>
                  <a:lnTo>
                    <a:pt x="934" y="16"/>
                  </a:lnTo>
                  <a:lnTo>
                    <a:pt x="948" y="31"/>
                  </a:lnTo>
                  <a:lnTo>
                    <a:pt x="956" y="50"/>
                  </a:lnTo>
                  <a:lnTo>
                    <a:pt x="959" y="71"/>
                  </a:lnTo>
                  <a:lnTo>
                    <a:pt x="953" y="91"/>
                  </a:lnTo>
                  <a:lnTo>
                    <a:pt x="909" y="190"/>
                  </a:lnTo>
                  <a:lnTo>
                    <a:pt x="859" y="285"/>
                  </a:lnTo>
                  <a:lnTo>
                    <a:pt x="804" y="375"/>
                  </a:lnTo>
                  <a:lnTo>
                    <a:pt x="742" y="461"/>
                  </a:lnTo>
                  <a:lnTo>
                    <a:pt x="676" y="542"/>
                  </a:lnTo>
                  <a:lnTo>
                    <a:pt x="605" y="618"/>
                  </a:lnTo>
                  <a:lnTo>
                    <a:pt x="529" y="689"/>
                  </a:lnTo>
                  <a:lnTo>
                    <a:pt x="450" y="754"/>
                  </a:lnTo>
                  <a:lnTo>
                    <a:pt x="367" y="814"/>
                  </a:lnTo>
                  <a:lnTo>
                    <a:pt x="280" y="868"/>
                  </a:lnTo>
                  <a:lnTo>
                    <a:pt x="191" y="917"/>
                  </a:lnTo>
                  <a:lnTo>
                    <a:pt x="97" y="961"/>
                  </a:lnTo>
                  <a:lnTo>
                    <a:pt x="95" y="962"/>
                  </a:lnTo>
                  <a:lnTo>
                    <a:pt x="93" y="965"/>
                  </a:lnTo>
                  <a:lnTo>
                    <a:pt x="73" y="969"/>
                  </a:lnTo>
                  <a:lnTo>
                    <a:pt x="52" y="968"/>
                  </a:lnTo>
                  <a:lnTo>
                    <a:pt x="33" y="961"/>
                  </a:lnTo>
                  <a:lnTo>
                    <a:pt x="16" y="947"/>
                  </a:lnTo>
                  <a:lnTo>
                    <a:pt x="4" y="930"/>
                  </a:lnTo>
                  <a:lnTo>
                    <a:pt x="0" y="909"/>
                  </a:lnTo>
                  <a:lnTo>
                    <a:pt x="1" y="889"/>
                  </a:lnTo>
                  <a:lnTo>
                    <a:pt x="8" y="870"/>
                  </a:lnTo>
                  <a:lnTo>
                    <a:pt x="22" y="853"/>
                  </a:lnTo>
                  <a:lnTo>
                    <a:pt x="40" y="841"/>
                  </a:lnTo>
                  <a:lnTo>
                    <a:pt x="126" y="802"/>
                  </a:lnTo>
                  <a:lnTo>
                    <a:pt x="208" y="757"/>
                  </a:lnTo>
                  <a:lnTo>
                    <a:pt x="288" y="708"/>
                  </a:lnTo>
                  <a:lnTo>
                    <a:pt x="365" y="652"/>
                  </a:lnTo>
                  <a:lnTo>
                    <a:pt x="439" y="593"/>
                  </a:lnTo>
                  <a:lnTo>
                    <a:pt x="507" y="527"/>
                  </a:lnTo>
                  <a:lnTo>
                    <a:pt x="573" y="457"/>
                  </a:lnTo>
                  <a:lnTo>
                    <a:pt x="634" y="383"/>
                  </a:lnTo>
                  <a:lnTo>
                    <a:pt x="691" y="304"/>
                  </a:lnTo>
                  <a:lnTo>
                    <a:pt x="742" y="220"/>
                  </a:lnTo>
                  <a:lnTo>
                    <a:pt x="789" y="133"/>
                  </a:lnTo>
                  <a:lnTo>
                    <a:pt x="828" y="42"/>
                  </a:lnTo>
                  <a:lnTo>
                    <a:pt x="841" y="23"/>
                  </a:lnTo>
                  <a:lnTo>
                    <a:pt x="856" y="10"/>
                  </a:lnTo>
                  <a:lnTo>
                    <a:pt x="875" y="3"/>
                  </a:lnTo>
                  <a:lnTo>
                    <a:pt x="896"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1" name="Freeform 1061"/>
            <p:cNvSpPr/>
            <p:nvPr/>
          </p:nvSpPr>
          <p:spPr bwMode="auto">
            <a:xfrm>
              <a:off x="2039938" y="4354507"/>
              <a:ext cx="647702" cy="654048"/>
            </a:xfrm>
            <a:custGeom>
              <a:avLst/>
              <a:gdLst>
                <a:gd name="T0" fmla="*/ 752 w 815"/>
                <a:gd name="T1" fmla="*/ 0 h 825"/>
                <a:gd name="T2" fmla="*/ 774 w 815"/>
                <a:gd name="T3" fmla="*/ 5 h 825"/>
                <a:gd name="T4" fmla="*/ 792 w 815"/>
                <a:gd name="T5" fmla="*/ 16 h 825"/>
                <a:gd name="T6" fmla="*/ 805 w 815"/>
                <a:gd name="T7" fmla="*/ 31 h 825"/>
                <a:gd name="T8" fmla="*/ 814 w 815"/>
                <a:gd name="T9" fmla="*/ 50 h 825"/>
                <a:gd name="T10" fmla="*/ 815 w 815"/>
                <a:gd name="T11" fmla="*/ 71 h 825"/>
                <a:gd name="T12" fmla="*/ 811 w 815"/>
                <a:gd name="T13" fmla="*/ 91 h 825"/>
                <a:gd name="T14" fmla="*/ 770 w 815"/>
                <a:gd name="T15" fmla="*/ 182 h 825"/>
                <a:gd name="T16" fmla="*/ 723 w 815"/>
                <a:gd name="T17" fmla="*/ 268 h 825"/>
                <a:gd name="T18" fmla="*/ 672 w 815"/>
                <a:gd name="T19" fmla="*/ 349 h 825"/>
                <a:gd name="T20" fmla="*/ 615 w 815"/>
                <a:gd name="T21" fmla="*/ 425 h 825"/>
                <a:gd name="T22" fmla="*/ 553 w 815"/>
                <a:gd name="T23" fmla="*/ 497 h 825"/>
                <a:gd name="T24" fmla="*/ 486 w 815"/>
                <a:gd name="T25" fmla="*/ 562 h 825"/>
                <a:gd name="T26" fmla="*/ 416 w 815"/>
                <a:gd name="T27" fmla="*/ 625 h 825"/>
                <a:gd name="T28" fmla="*/ 340 w 815"/>
                <a:gd name="T29" fmla="*/ 681 h 825"/>
                <a:gd name="T30" fmla="*/ 262 w 815"/>
                <a:gd name="T31" fmla="*/ 731 h 825"/>
                <a:gd name="T32" fmla="*/ 181 w 815"/>
                <a:gd name="T33" fmla="*/ 777 h 825"/>
                <a:gd name="T34" fmla="*/ 96 w 815"/>
                <a:gd name="T35" fmla="*/ 817 h 825"/>
                <a:gd name="T36" fmla="*/ 95 w 815"/>
                <a:gd name="T37" fmla="*/ 818 h 825"/>
                <a:gd name="T38" fmla="*/ 94 w 815"/>
                <a:gd name="T39" fmla="*/ 819 h 825"/>
                <a:gd name="T40" fmla="*/ 73 w 815"/>
                <a:gd name="T41" fmla="*/ 825 h 825"/>
                <a:gd name="T42" fmla="*/ 52 w 815"/>
                <a:gd name="T43" fmla="*/ 823 h 825"/>
                <a:gd name="T44" fmla="*/ 33 w 815"/>
                <a:gd name="T45" fmla="*/ 815 h 825"/>
                <a:gd name="T46" fmla="*/ 17 w 815"/>
                <a:gd name="T47" fmla="*/ 803 h 825"/>
                <a:gd name="T48" fmla="*/ 6 w 815"/>
                <a:gd name="T49" fmla="*/ 784 h 825"/>
                <a:gd name="T50" fmla="*/ 0 w 815"/>
                <a:gd name="T51" fmla="*/ 764 h 825"/>
                <a:gd name="T52" fmla="*/ 2 w 815"/>
                <a:gd name="T53" fmla="*/ 743 h 825"/>
                <a:gd name="T54" fmla="*/ 10 w 815"/>
                <a:gd name="T55" fmla="*/ 724 h 825"/>
                <a:gd name="T56" fmla="*/ 22 w 815"/>
                <a:gd name="T57" fmla="*/ 708 h 825"/>
                <a:gd name="T58" fmla="*/ 41 w 815"/>
                <a:gd name="T59" fmla="*/ 697 h 825"/>
                <a:gd name="T60" fmla="*/ 40 w 815"/>
                <a:gd name="T61" fmla="*/ 697 h 825"/>
                <a:gd name="T62" fmla="*/ 117 w 815"/>
                <a:gd name="T63" fmla="*/ 662 h 825"/>
                <a:gd name="T64" fmla="*/ 191 w 815"/>
                <a:gd name="T65" fmla="*/ 621 h 825"/>
                <a:gd name="T66" fmla="*/ 261 w 815"/>
                <a:gd name="T67" fmla="*/ 575 h 825"/>
                <a:gd name="T68" fmla="*/ 329 w 815"/>
                <a:gd name="T69" fmla="*/ 524 h 825"/>
                <a:gd name="T70" fmla="*/ 393 w 815"/>
                <a:gd name="T71" fmla="*/ 469 h 825"/>
                <a:gd name="T72" fmla="*/ 453 w 815"/>
                <a:gd name="T73" fmla="*/ 409 h 825"/>
                <a:gd name="T74" fmla="*/ 509 w 815"/>
                <a:gd name="T75" fmla="*/ 344 h 825"/>
                <a:gd name="T76" fmla="*/ 561 w 815"/>
                <a:gd name="T77" fmla="*/ 274 h 825"/>
                <a:gd name="T78" fmla="*/ 608 w 815"/>
                <a:gd name="T79" fmla="*/ 201 h 825"/>
                <a:gd name="T80" fmla="*/ 649 w 815"/>
                <a:gd name="T81" fmla="*/ 124 h 825"/>
                <a:gd name="T82" fmla="*/ 686 w 815"/>
                <a:gd name="T83" fmla="*/ 42 h 825"/>
                <a:gd name="T84" fmla="*/ 697 w 815"/>
                <a:gd name="T85" fmla="*/ 24 h 825"/>
                <a:gd name="T86" fmla="*/ 712 w 815"/>
                <a:gd name="T87" fmla="*/ 11 h 825"/>
                <a:gd name="T88" fmla="*/ 731 w 815"/>
                <a:gd name="T89" fmla="*/ 3 h 825"/>
                <a:gd name="T90" fmla="*/ 752 w 815"/>
                <a:gd name="T91" fmla="*/ 0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5" h="825">
                  <a:moveTo>
                    <a:pt x="752" y="0"/>
                  </a:moveTo>
                  <a:lnTo>
                    <a:pt x="774" y="5"/>
                  </a:lnTo>
                  <a:lnTo>
                    <a:pt x="792" y="16"/>
                  </a:lnTo>
                  <a:lnTo>
                    <a:pt x="805" y="31"/>
                  </a:lnTo>
                  <a:lnTo>
                    <a:pt x="814" y="50"/>
                  </a:lnTo>
                  <a:lnTo>
                    <a:pt x="815" y="71"/>
                  </a:lnTo>
                  <a:lnTo>
                    <a:pt x="811" y="91"/>
                  </a:lnTo>
                  <a:lnTo>
                    <a:pt x="770" y="182"/>
                  </a:lnTo>
                  <a:lnTo>
                    <a:pt x="723" y="268"/>
                  </a:lnTo>
                  <a:lnTo>
                    <a:pt x="672" y="349"/>
                  </a:lnTo>
                  <a:lnTo>
                    <a:pt x="615" y="425"/>
                  </a:lnTo>
                  <a:lnTo>
                    <a:pt x="553" y="497"/>
                  </a:lnTo>
                  <a:lnTo>
                    <a:pt x="486" y="562"/>
                  </a:lnTo>
                  <a:lnTo>
                    <a:pt x="416" y="625"/>
                  </a:lnTo>
                  <a:lnTo>
                    <a:pt x="340" y="681"/>
                  </a:lnTo>
                  <a:lnTo>
                    <a:pt x="262" y="731"/>
                  </a:lnTo>
                  <a:lnTo>
                    <a:pt x="181" y="777"/>
                  </a:lnTo>
                  <a:lnTo>
                    <a:pt x="96" y="817"/>
                  </a:lnTo>
                  <a:lnTo>
                    <a:pt x="95" y="818"/>
                  </a:lnTo>
                  <a:lnTo>
                    <a:pt x="94" y="819"/>
                  </a:lnTo>
                  <a:lnTo>
                    <a:pt x="73" y="825"/>
                  </a:lnTo>
                  <a:lnTo>
                    <a:pt x="52" y="823"/>
                  </a:lnTo>
                  <a:lnTo>
                    <a:pt x="33" y="815"/>
                  </a:lnTo>
                  <a:lnTo>
                    <a:pt x="17" y="803"/>
                  </a:lnTo>
                  <a:lnTo>
                    <a:pt x="6" y="784"/>
                  </a:lnTo>
                  <a:lnTo>
                    <a:pt x="0" y="764"/>
                  </a:lnTo>
                  <a:lnTo>
                    <a:pt x="2" y="743"/>
                  </a:lnTo>
                  <a:lnTo>
                    <a:pt x="10" y="724"/>
                  </a:lnTo>
                  <a:lnTo>
                    <a:pt x="22" y="708"/>
                  </a:lnTo>
                  <a:lnTo>
                    <a:pt x="41" y="697"/>
                  </a:lnTo>
                  <a:lnTo>
                    <a:pt x="40" y="697"/>
                  </a:lnTo>
                  <a:lnTo>
                    <a:pt x="117" y="662"/>
                  </a:lnTo>
                  <a:lnTo>
                    <a:pt x="191" y="621"/>
                  </a:lnTo>
                  <a:lnTo>
                    <a:pt x="261" y="575"/>
                  </a:lnTo>
                  <a:lnTo>
                    <a:pt x="329" y="524"/>
                  </a:lnTo>
                  <a:lnTo>
                    <a:pt x="393" y="469"/>
                  </a:lnTo>
                  <a:lnTo>
                    <a:pt x="453" y="409"/>
                  </a:lnTo>
                  <a:lnTo>
                    <a:pt x="509" y="344"/>
                  </a:lnTo>
                  <a:lnTo>
                    <a:pt x="561" y="274"/>
                  </a:lnTo>
                  <a:lnTo>
                    <a:pt x="608" y="201"/>
                  </a:lnTo>
                  <a:lnTo>
                    <a:pt x="649" y="124"/>
                  </a:lnTo>
                  <a:lnTo>
                    <a:pt x="686" y="42"/>
                  </a:lnTo>
                  <a:lnTo>
                    <a:pt x="697" y="24"/>
                  </a:lnTo>
                  <a:lnTo>
                    <a:pt x="712" y="11"/>
                  </a:lnTo>
                  <a:lnTo>
                    <a:pt x="731" y="3"/>
                  </a:lnTo>
                  <a:lnTo>
                    <a:pt x="752"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2" name="Freeform 1062"/>
            <p:cNvSpPr/>
            <p:nvPr/>
          </p:nvSpPr>
          <p:spPr bwMode="auto">
            <a:xfrm>
              <a:off x="900110" y="3255961"/>
              <a:ext cx="533397" cy="538163"/>
            </a:xfrm>
            <a:custGeom>
              <a:avLst/>
              <a:gdLst>
                <a:gd name="T0" fmla="*/ 599 w 672"/>
                <a:gd name="T1" fmla="*/ 0 h 678"/>
                <a:gd name="T2" fmla="*/ 620 w 672"/>
                <a:gd name="T3" fmla="*/ 2 h 678"/>
                <a:gd name="T4" fmla="*/ 639 w 672"/>
                <a:gd name="T5" fmla="*/ 10 h 678"/>
                <a:gd name="T6" fmla="*/ 656 w 672"/>
                <a:gd name="T7" fmla="*/ 22 h 678"/>
                <a:gd name="T8" fmla="*/ 668 w 672"/>
                <a:gd name="T9" fmla="*/ 40 h 678"/>
                <a:gd name="T10" fmla="*/ 672 w 672"/>
                <a:gd name="T11" fmla="*/ 61 h 678"/>
                <a:gd name="T12" fmla="*/ 671 w 672"/>
                <a:gd name="T13" fmla="*/ 82 h 678"/>
                <a:gd name="T14" fmla="*/ 664 w 672"/>
                <a:gd name="T15" fmla="*/ 101 h 678"/>
                <a:gd name="T16" fmla="*/ 650 w 672"/>
                <a:gd name="T17" fmla="*/ 117 h 678"/>
                <a:gd name="T18" fmla="*/ 632 w 672"/>
                <a:gd name="T19" fmla="*/ 128 h 678"/>
                <a:gd name="T20" fmla="*/ 567 w 672"/>
                <a:gd name="T21" fmla="*/ 158 h 678"/>
                <a:gd name="T22" fmla="*/ 505 w 672"/>
                <a:gd name="T23" fmla="*/ 193 h 678"/>
                <a:gd name="T24" fmla="*/ 444 w 672"/>
                <a:gd name="T25" fmla="*/ 234 h 678"/>
                <a:gd name="T26" fmla="*/ 388 w 672"/>
                <a:gd name="T27" fmla="*/ 279 h 678"/>
                <a:gd name="T28" fmla="*/ 335 w 672"/>
                <a:gd name="T29" fmla="*/ 328 h 678"/>
                <a:gd name="T30" fmla="*/ 285 w 672"/>
                <a:gd name="T31" fmla="*/ 382 h 678"/>
                <a:gd name="T32" fmla="*/ 239 w 672"/>
                <a:gd name="T33" fmla="*/ 439 h 678"/>
                <a:gd name="T34" fmla="*/ 198 w 672"/>
                <a:gd name="T35" fmla="*/ 502 h 678"/>
                <a:gd name="T36" fmla="*/ 162 w 672"/>
                <a:gd name="T37" fmla="*/ 567 h 678"/>
                <a:gd name="T38" fmla="*/ 130 w 672"/>
                <a:gd name="T39" fmla="*/ 638 h 678"/>
                <a:gd name="T40" fmla="*/ 119 w 672"/>
                <a:gd name="T41" fmla="*/ 655 h 678"/>
                <a:gd name="T42" fmla="*/ 103 w 672"/>
                <a:gd name="T43" fmla="*/ 669 h 678"/>
                <a:gd name="T44" fmla="*/ 84 w 672"/>
                <a:gd name="T45" fmla="*/ 677 h 678"/>
                <a:gd name="T46" fmla="*/ 63 w 672"/>
                <a:gd name="T47" fmla="*/ 678 h 678"/>
                <a:gd name="T48" fmla="*/ 43 w 672"/>
                <a:gd name="T49" fmla="*/ 674 h 678"/>
                <a:gd name="T50" fmla="*/ 25 w 672"/>
                <a:gd name="T51" fmla="*/ 663 h 678"/>
                <a:gd name="T52" fmla="*/ 11 w 672"/>
                <a:gd name="T53" fmla="*/ 647 h 678"/>
                <a:gd name="T54" fmla="*/ 3 w 672"/>
                <a:gd name="T55" fmla="*/ 629 h 678"/>
                <a:gd name="T56" fmla="*/ 0 w 672"/>
                <a:gd name="T57" fmla="*/ 608 h 678"/>
                <a:gd name="T58" fmla="*/ 6 w 672"/>
                <a:gd name="T59" fmla="*/ 587 h 678"/>
                <a:gd name="T60" fmla="*/ 41 w 672"/>
                <a:gd name="T61" fmla="*/ 509 h 678"/>
                <a:gd name="T62" fmla="*/ 82 w 672"/>
                <a:gd name="T63" fmla="*/ 434 h 678"/>
                <a:gd name="T64" fmla="*/ 129 w 672"/>
                <a:gd name="T65" fmla="*/ 363 h 678"/>
                <a:gd name="T66" fmla="*/ 181 w 672"/>
                <a:gd name="T67" fmla="*/ 298 h 678"/>
                <a:gd name="T68" fmla="*/ 237 w 672"/>
                <a:gd name="T69" fmla="*/ 237 h 678"/>
                <a:gd name="T70" fmla="*/ 299 w 672"/>
                <a:gd name="T71" fmla="*/ 180 h 678"/>
                <a:gd name="T72" fmla="*/ 364 w 672"/>
                <a:gd name="T73" fmla="*/ 129 h 678"/>
                <a:gd name="T74" fmla="*/ 431 w 672"/>
                <a:gd name="T75" fmla="*/ 83 h 678"/>
                <a:gd name="T76" fmla="*/ 502 w 672"/>
                <a:gd name="T77" fmla="*/ 42 h 678"/>
                <a:gd name="T78" fmla="*/ 576 w 672"/>
                <a:gd name="T79" fmla="*/ 7 h 678"/>
                <a:gd name="T80" fmla="*/ 578 w 672"/>
                <a:gd name="T81" fmla="*/ 7 h 678"/>
                <a:gd name="T82" fmla="*/ 578 w 672"/>
                <a:gd name="T83" fmla="*/ 6 h 678"/>
                <a:gd name="T84" fmla="*/ 579 w 672"/>
                <a:gd name="T85" fmla="*/ 6 h 678"/>
                <a:gd name="T86" fmla="*/ 599 w 672"/>
                <a:gd name="T87"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2" h="678">
                  <a:moveTo>
                    <a:pt x="599" y="0"/>
                  </a:moveTo>
                  <a:lnTo>
                    <a:pt x="620" y="2"/>
                  </a:lnTo>
                  <a:lnTo>
                    <a:pt x="639" y="10"/>
                  </a:lnTo>
                  <a:lnTo>
                    <a:pt x="656" y="22"/>
                  </a:lnTo>
                  <a:lnTo>
                    <a:pt x="668" y="40"/>
                  </a:lnTo>
                  <a:lnTo>
                    <a:pt x="672" y="61"/>
                  </a:lnTo>
                  <a:lnTo>
                    <a:pt x="671" y="82"/>
                  </a:lnTo>
                  <a:lnTo>
                    <a:pt x="664" y="101"/>
                  </a:lnTo>
                  <a:lnTo>
                    <a:pt x="650" y="117"/>
                  </a:lnTo>
                  <a:lnTo>
                    <a:pt x="632" y="128"/>
                  </a:lnTo>
                  <a:lnTo>
                    <a:pt x="567" y="158"/>
                  </a:lnTo>
                  <a:lnTo>
                    <a:pt x="505" y="193"/>
                  </a:lnTo>
                  <a:lnTo>
                    <a:pt x="444" y="234"/>
                  </a:lnTo>
                  <a:lnTo>
                    <a:pt x="388" y="279"/>
                  </a:lnTo>
                  <a:lnTo>
                    <a:pt x="335" y="328"/>
                  </a:lnTo>
                  <a:lnTo>
                    <a:pt x="285" y="382"/>
                  </a:lnTo>
                  <a:lnTo>
                    <a:pt x="239" y="439"/>
                  </a:lnTo>
                  <a:lnTo>
                    <a:pt x="198" y="502"/>
                  </a:lnTo>
                  <a:lnTo>
                    <a:pt x="162" y="567"/>
                  </a:lnTo>
                  <a:lnTo>
                    <a:pt x="130" y="638"/>
                  </a:lnTo>
                  <a:lnTo>
                    <a:pt x="119" y="655"/>
                  </a:lnTo>
                  <a:lnTo>
                    <a:pt x="103" y="669"/>
                  </a:lnTo>
                  <a:lnTo>
                    <a:pt x="84" y="677"/>
                  </a:lnTo>
                  <a:lnTo>
                    <a:pt x="63" y="678"/>
                  </a:lnTo>
                  <a:lnTo>
                    <a:pt x="43" y="674"/>
                  </a:lnTo>
                  <a:lnTo>
                    <a:pt x="25" y="663"/>
                  </a:lnTo>
                  <a:lnTo>
                    <a:pt x="11" y="647"/>
                  </a:lnTo>
                  <a:lnTo>
                    <a:pt x="3" y="629"/>
                  </a:lnTo>
                  <a:lnTo>
                    <a:pt x="0" y="608"/>
                  </a:lnTo>
                  <a:lnTo>
                    <a:pt x="6" y="587"/>
                  </a:lnTo>
                  <a:lnTo>
                    <a:pt x="41" y="509"/>
                  </a:lnTo>
                  <a:lnTo>
                    <a:pt x="82" y="434"/>
                  </a:lnTo>
                  <a:lnTo>
                    <a:pt x="129" y="363"/>
                  </a:lnTo>
                  <a:lnTo>
                    <a:pt x="181" y="298"/>
                  </a:lnTo>
                  <a:lnTo>
                    <a:pt x="237" y="237"/>
                  </a:lnTo>
                  <a:lnTo>
                    <a:pt x="299" y="180"/>
                  </a:lnTo>
                  <a:lnTo>
                    <a:pt x="364" y="129"/>
                  </a:lnTo>
                  <a:lnTo>
                    <a:pt x="431" y="83"/>
                  </a:lnTo>
                  <a:lnTo>
                    <a:pt x="502" y="42"/>
                  </a:lnTo>
                  <a:lnTo>
                    <a:pt x="576" y="7"/>
                  </a:lnTo>
                  <a:lnTo>
                    <a:pt x="578" y="7"/>
                  </a:lnTo>
                  <a:lnTo>
                    <a:pt x="578" y="6"/>
                  </a:lnTo>
                  <a:lnTo>
                    <a:pt x="579" y="6"/>
                  </a:lnTo>
                  <a:lnTo>
                    <a:pt x="599"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3" name="Freeform 1063"/>
            <p:cNvSpPr/>
            <p:nvPr/>
          </p:nvSpPr>
          <p:spPr bwMode="auto">
            <a:xfrm>
              <a:off x="504827" y="2867026"/>
              <a:ext cx="760417" cy="769934"/>
            </a:xfrm>
            <a:custGeom>
              <a:avLst/>
              <a:gdLst>
                <a:gd name="T0" fmla="*/ 886 w 959"/>
                <a:gd name="T1" fmla="*/ 0 h 970"/>
                <a:gd name="T2" fmla="*/ 907 w 959"/>
                <a:gd name="T3" fmla="*/ 3 h 970"/>
                <a:gd name="T4" fmla="*/ 926 w 959"/>
                <a:gd name="T5" fmla="*/ 10 h 970"/>
                <a:gd name="T6" fmla="*/ 942 w 959"/>
                <a:gd name="T7" fmla="*/ 23 h 970"/>
                <a:gd name="T8" fmla="*/ 953 w 959"/>
                <a:gd name="T9" fmla="*/ 41 h 970"/>
                <a:gd name="T10" fmla="*/ 959 w 959"/>
                <a:gd name="T11" fmla="*/ 61 h 970"/>
                <a:gd name="T12" fmla="*/ 958 w 959"/>
                <a:gd name="T13" fmla="*/ 82 h 970"/>
                <a:gd name="T14" fmla="*/ 949 w 959"/>
                <a:gd name="T15" fmla="*/ 101 h 970"/>
                <a:gd name="T16" fmla="*/ 937 w 959"/>
                <a:gd name="T17" fmla="*/ 117 h 970"/>
                <a:gd name="T18" fmla="*/ 919 w 959"/>
                <a:gd name="T19" fmla="*/ 128 h 970"/>
                <a:gd name="T20" fmla="*/ 833 w 959"/>
                <a:gd name="T21" fmla="*/ 167 h 970"/>
                <a:gd name="T22" fmla="*/ 750 w 959"/>
                <a:gd name="T23" fmla="*/ 212 h 970"/>
                <a:gd name="T24" fmla="*/ 671 w 959"/>
                <a:gd name="T25" fmla="*/ 262 h 970"/>
                <a:gd name="T26" fmla="*/ 594 w 959"/>
                <a:gd name="T27" fmla="*/ 318 h 970"/>
                <a:gd name="T28" fmla="*/ 520 w 959"/>
                <a:gd name="T29" fmla="*/ 378 h 970"/>
                <a:gd name="T30" fmla="*/ 451 w 959"/>
                <a:gd name="T31" fmla="*/ 443 h 970"/>
                <a:gd name="T32" fmla="*/ 386 w 959"/>
                <a:gd name="T33" fmla="*/ 512 h 970"/>
                <a:gd name="T34" fmla="*/ 325 w 959"/>
                <a:gd name="T35" fmla="*/ 587 h 970"/>
                <a:gd name="T36" fmla="*/ 268 w 959"/>
                <a:gd name="T37" fmla="*/ 666 h 970"/>
                <a:gd name="T38" fmla="*/ 217 w 959"/>
                <a:gd name="T39" fmla="*/ 749 h 970"/>
                <a:gd name="T40" fmla="*/ 170 w 959"/>
                <a:gd name="T41" fmla="*/ 837 h 970"/>
                <a:gd name="T42" fmla="*/ 129 w 959"/>
                <a:gd name="T43" fmla="*/ 928 h 970"/>
                <a:gd name="T44" fmla="*/ 118 w 959"/>
                <a:gd name="T45" fmla="*/ 946 h 970"/>
                <a:gd name="T46" fmla="*/ 103 w 959"/>
                <a:gd name="T47" fmla="*/ 959 h 970"/>
                <a:gd name="T48" fmla="*/ 84 w 959"/>
                <a:gd name="T49" fmla="*/ 968 h 970"/>
                <a:gd name="T50" fmla="*/ 63 w 959"/>
                <a:gd name="T51" fmla="*/ 970 h 970"/>
                <a:gd name="T52" fmla="*/ 43 w 959"/>
                <a:gd name="T53" fmla="*/ 965 h 970"/>
                <a:gd name="T54" fmla="*/ 23 w 959"/>
                <a:gd name="T55" fmla="*/ 954 h 970"/>
                <a:gd name="T56" fmla="*/ 11 w 959"/>
                <a:gd name="T57" fmla="*/ 939 h 970"/>
                <a:gd name="T58" fmla="*/ 3 w 959"/>
                <a:gd name="T59" fmla="*/ 920 h 970"/>
                <a:gd name="T60" fmla="*/ 0 w 959"/>
                <a:gd name="T61" fmla="*/ 900 h 970"/>
                <a:gd name="T62" fmla="*/ 6 w 959"/>
                <a:gd name="T63" fmla="*/ 879 h 970"/>
                <a:gd name="T64" fmla="*/ 49 w 959"/>
                <a:gd name="T65" fmla="*/ 780 h 970"/>
                <a:gd name="T66" fmla="*/ 99 w 959"/>
                <a:gd name="T67" fmla="*/ 685 h 970"/>
                <a:gd name="T68" fmla="*/ 155 w 959"/>
                <a:gd name="T69" fmla="*/ 594 h 970"/>
                <a:gd name="T70" fmla="*/ 217 w 959"/>
                <a:gd name="T71" fmla="*/ 508 h 970"/>
                <a:gd name="T72" fmla="*/ 283 w 959"/>
                <a:gd name="T73" fmla="*/ 428 h 970"/>
                <a:gd name="T74" fmla="*/ 354 w 959"/>
                <a:gd name="T75" fmla="*/ 352 h 970"/>
                <a:gd name="T76" fmla="*/ 429 w 959"/>
                <a:gd name="T77" fmla="*/ 281 h 970"/>
                <a:gd name="T78" fmla="*/ 509 w 959"/>
                <a:gd name="T79" fmla="*/ 216 h 970"/>
                <a:gd name="T80" fmla="*/ 593 w 959"/>
                <a:gd name="T81" fmla="*/ 155 h 970"/>
                <a:gd name="T82" fmla="*/ 679 w 959"/>
                <a:gd name="T83" fmla="*/ 101 h 970"/>
                <a:gd name="T84" fmla="*/ 768 w 959"/>
                <a:gd name="T85" fmla="*/ 52 h 970"/>
                <a:gd name="T86" fmla="*/ 862 w 959"/>
                <a:gd name="T87" fmla="*/ 8 h 970"/>
                <a:gd name="T88" fmla="*/ 864 w 959"/>
                <a:gd name="T89" fmla="*/ 7 h 970"/>
                <a:gd name="T90" fmla="*/ 866 w 959"/>
                <a:gd name="T91" fmla="*/ 6 h 970"/>
                <a:gd name="T92" fmla="*/ 886 w 959"/>
                <a:gd name="T93"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9" h="970">
                  <a:moveTo>
                    <a:pt x="886" y="0"/>
                  </a:moveTo>
                  <a:lnTo>
                    <a:pt x="907" y="3"/>
                  </a:lnTo>
                  <a:lnTo>
                    <a:pt x="926" y="10"/>
                  </a:lnTo>
                  <a:lnTo>
                    <a:pt x="942" y="23"/>
                  </a:lnTo>
                  <a:lnTo>
                    <a:pt x="953" y="41"/>
                  </a:lnTo>
                  <a:lnTo>
                    <a:pt x="959" y="61"/>
                  </a:lnTo>
                  <a:lnTo>
                    <a:pt x="958" y="82"/>
                  </a:lnTo>
                  <a:lnTo>
                    <a:pt x="949" y="101"/>
                  </a:lnTo>
                  <a:lnTo>
                    <a:pt x="937" y="117"/>
                  </a:lnTo>
                  <a:lnTo>
                    <a:pt x="919" y="128"/>
                  </a:lnTo>
                  <a:lnTo>
                    <a:pt x="833" y="167"/>
                  </a:lnTo>
                  <a:lnTo>
                    <a:pt x="750" y="212"/>
                  </a:lnTo>
                  <a:lnTo>
                    <a:pt x="671" y="262"/>
                  </a:lnTo>
                  <a:lnTo>
                    <a:pt x="594" y="318"/>
                  </a:lnTo>
                  <a:lnTo>
                    <a:pt x="520" y="378"/>
                  </a:lnTo>
                  <a:lnTo>
                    <a:pt x="451" y="443"/>
                  </a:lnTo>
                  <a:lnTo>
                    <a:pt x="386" y="512"/>
                  </a:lnTo>
                  <a:lnTo>
                    <a:pt x="325" y="587"/>
                  </a:lnTo>
                  <a:lnTo>
                    <a:pt x="268" y="666"/>
                  </a:lnTo>
                  <a:lnTo>
                    <a:pt x="217" y="749"/>
                  </a:lnTo>
                  <a:lnTo>
                    <a:pt x="170" y="837"/>
                  </a:lnTo>
                  <a:lnTo>
                    <a:pt x="129" y="928"/>
                  </a:lnTo>
                  <a:lnTo>
                    <a:pt x="118" y="946"/>
                  </a:lnTo>
                  <a:lnTo>
                    <a:pt x="103" y="959"/>
                  </a:lnTo>
                  <a:lnTo>
                    <a:pt x="84" y="968"/>
                  </a:lnTo>
                  <a:lnTo>
                    <a:pt x="63" y="970"/>
                  </a:lnTo>
                  <a:lnTo>
                    <a:pt x="43" y="965"/>
                  </a:lnTo>
                  <a:lnTo>
                    <a:pt x="23" y="954"/>
                  </a:lnTo>
                  <a:lnTo>
                    <a:pt x="11" y="939"/>
                  </a:lnTo>
                  <a:lnTo>
                    <a:pt x="3" y="920"/>
                  </a:lnTo>
                  <a:lnTo>
                    <a:pt x="0" y="900"/>
                  </a:lnTo>
                  <a:lnTo>
                    <a:pt x="6" y="879"/>
                  </a:lnTo>
                  <a:lnTo>
                    <a:pt x="49" y="780"/>
                  </a:lnTo>
                  <a:lnTo>
                    <a:pt x="99" y="685"/>
                  </a:lnTo>
                  <a:lnTo>
                    <a:pt x="155" y="594"/>
                  </a:lnTo>
                  <a:lnTo>
                    <a:pt x="217" y="508"/>
                  </a:lnTo>
                  <a:lnTo>
                    <a:pt x="283" y="428"/>
                  </a:lnTo>
                  <a:lnTo>
                    <a:pt x="354" y="352"/>
                  </a:lnTo>
                  <a:lnTo>
                    <a:pt x="429" y="281"/>
                  </a:lnTo>
                  <a:lnTo>
                    <a:pt x="509" y="216"/>
                  </a:lnTo>
                  <a:lnTo>
                    <a:pt x="593" y="155"/>
                  </a:lnTo>
                  <a:lnTo>
                    <a:pt x="679" y="101"/>
                  </a:lnTo>
                  <a:lnTo>
                    <a:pt x="768" y="52"/>
                  </a:lnTo>
                  <a:lnTo>
                    <a:pt x="862" y="8"/>
                  </a:lnTo>
                  <a:lnTo>
                    <a:pt x="864" y="7"/>
                  </a:lnTo>
                  <a:lnTo>
                    <a:pt x="866" y="6"/>
                  </a:lnTo>
                  <a:lnTo>
                    <a:pt x="886"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4" name="Freeform 1064"/>
            <p:cNvSpPr/>
            <p:nvPr/>
          </p:nvSpPr>
          <p:spPr bwMode="auto">
            <a:xfrm>
              <a:off x="703263" y="3060703"/>
              <a:ext cx="646112" cy="655638"/>
            </a:xfrm>
            <a:custGeom>
              <a:avLst/>
              <a:gdLst>
                <a:gd name="T0" fmla="*/ 742 w 815"/>
                <a:gd name="T1" fmla="*/ 0 h 825"/>
                <a:gd name="T2" fmla="*/ 764 w 815"/>
                <a:gd name="T3" fmla="*/ 1 h 825"/>
                <a:gd name="T4" fmla="*/ 782 w 815"/>
                <a:gd name="T5" fmla="*/ 9 h 825"/>
                <a:gd name="T6" fmla="*/ 798 w 815"/>
                <a:gd name="T7" fmla="*/ 23 h 825"/>
                <a:gd name="T8" fmla="*/ 809 w 815"/>
                <a:gd name="T9" fmla="*/ 41 h 825"/>
                <a:gd name="T10" fmla="*/ 815 w 815"/>
                <a:gd name="T11" fmla="*/ 61 h 825"/>
                <a:gd name="T12" fmla="*/ 813 w 815"/>
                <a:gd name="T13" fmla="*/ 81 h 825"/>
                <a:gd name="T14" fmla="*/ 806 w 815"/>
                <a:gd name="T15" fmla="*/ 100 h 825"/>
                <a:gd name="T16" fmla="*/ 793 w 815"/>
                <a:gd name="T17" fmla="*/ 117 h 825"/>
                <a:gd name="T18" fmla="*/ 775 w 815"/>
                <a:gd name="T19" fmla="*/ 127 h 825"/>
                <a:gd name="T20" fmla="*/ 775 w 815"/>
                <a:gd name="T21" fmla="*/ 127 h 825"/>
                <a:gd name="T22" fmla="*/ 698 w 815"/>
                <a:gd name="T23" fmla="*/ 163 h 825"/>
                <a:gd name="T24" fmla="*/ 624 w 815"/>
                <a:gd name="T25" fmla="*/ 204 h 825"/>
                <a:gd name="T26" fmla="*/ 554 w 815"/>
                <a:gd name="T27" fmla="*/ 250 h 825"/>
                <a:gd name="T28" fmla="*/ 487 w 815"/>
                <a:gd name="T29" fmla="*/ 300 h 825"/>
                <a:gd name="T30" fmla="*/ 422 w 815"/>
                <a:gd name="T31" fmla="*/ 356 h 825"/>
                <a:gd name="T32" fmla="*/ 362 w 815"/>
                <a:gd name="T33" fmla="*/ 416 h 825"/>
                <a:gd name="T34" fmla="*/ 306 w 815"/>
                <a:gd name="T35" fmla="*/ 481 h 825"/>
                <a:gd name="T36" fmla="*/ 255 w 815"/>
                <a:gd name="T37" fmla="*/ 550 h 825"/>
                <a:gd name="T38" fmla="*/ 207 w 815"/>
                <a:gd name="T39" fmla="*/ 623 h 825"/>
                <a:gd name="T40" fmla="*/ 166 w 815"/>
                <a:gd name="T41" fmla="*/ 701 h 825"/>
                <a:gd name="T42" fmla="*/ 129 w 815"/>
                <a:gd name="T43" fmla="*/ 782 h 825"/>
                <a:gd name="T44" fmla="*/ 118 w 815"/>
                <a:gd name="T45" fmla="*/ 801 h 825"/>
                <a:gd name="T46" fmla="*/ 103 w 815"/>
                <a:gd name="T47" fmla="*/ 814 h 825"/>
                <a:gd name="T48" fmla="*/ 83 w 815"/>
                <a:gd name="T49" fmla="*/ 822 h 825"/>
                <a:gd name="T50" fmla="*/ 63 w 815"/>
                <a:gd name="T51" fmla="*/ 825 h 825"/>
                <a:gd name="T52" fmla="*/ 42 w 815"/>
                <a:gd name="T53" fmla="*/ 819 h 825"/>
                <a:gd name="T54" fmla="*/ 23 w 815"/>
                <a:gd name="T55" fmla="*/ 808 h 825"/>
                <a:gd name="T56" fmla="*/ 9 w 815"/>
                <a:gd name="T57" fmla="*/ 793 h 825"/>
                <a:gd name="T58" fmla="*/ 2 w 815"/>
                <a:gd name="T59" fmla="*/ 774 h 825"/>
                <a:gd name="T60" fmla="*/ 0 w 815"/>
                <a:gd name="T61" fmla="*/ 754 h 825"/>
                <a:gd name="T62" fmla="*/ 5 w 815"/>
                <a:gd name="T63" fmla="*/ 732 h 825"/>
                <a:gd name="T64" fmla="*/ 45 w 815"/>
                <a:gd name="T65" fmla="*/ 642 h 825"/>
                <a:gd name="T66" fmla="*/ 92 w 815"/>
                <a:gd name="T67" fmla="*/ 557 h 825"/>
                <a:gd name="T68" fmla="*/ 144 w 815"/>
                <a:gd name="T69" fmla="*/ 475 h 825"/>
                <a:gd name="T70" fmla="*/ 200 w 815"/>
                <a:gd name="T71" fmla="*/ 399 h 825"/>
                <a:gd name="T72" fmla="*/ 262 w 815"/>
                <a:gd name="T73" fmla="*/ 327 h 825"/>
                <a:gd name="T74" fmla="*/ 329 w 815"/>
                <a:gd name="T75" fmla="*/ 261 h 825"/>
                <a:gd name="T76" fmla="*/ 399 w 815"/>
                <a:gd name="T77" fmla="*/ 199 h 825"/>
                <a:gd name="T78" fmla="*/ 474 w 815"/>
                <a:gd name="T79" fmla="*/ 144 h 825"/>
                <a:gd name="T80" fmla="*/ 553 w 815"/>
                <a:gd name="T81" fmla="*/ 92 h 825"/>
                <a:gd name="T82" fmla="*/ 633 w 815"/>
                <a:gd name="T83" fmla="*/ 47 h 825"/>
                <a:gd name="T84" fmla="*/ 717 w 815"/>
                <a:gd name="T85" fmla="*/ 8 h 825"/>
                <a:gd name="T86" fmla="*/ 720 w 815"/>
                <a:gd name="T87" fmla="*/ 7 h 825"/>
                <a:gd name="T88" fmla="*/ 720 w 815"/>
                <a:gd name="T89" fmla="*/ 7 h 825"/>
                <a:gd name="T90" fmla="*/ 721 w 815"/>
                <a:gd name="T91" fmla="*/ 5 h 825"/>
                <a:gd name="T92" fmla="*/ 742 w 815"/>
                <a:gd name="T93" fmla="*/ 0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5" h="825">
                  <a:moveTo>
                    <a:pt x="742" y="0"/>
                  </a:moveTo>
                  <a:lnTo>
                    <a:pt x="764" y="1"/>
                  </a:lnTo>
                  <a:lnTo>
                    <a:pt x="782" y="9"/>
                  </a:lnTo>
                  <a:lnTo>
                    <a:pt x="798" y="23"/>
                  </a:lnTo>
                  <a:lnTo>
                    <a:pt x="809" y="41"/>
                  </a:lnTo>
                  <a:lnTo>
                    <a:pt x="815" y="61"/>
                  </a:lnTo>
                  <a:lnTo>
                    <a:pt x="813" y="81"/>
                  </a:lnTo>
                  <a:lnTo>
                    <a:pt x="806" y="100"/>
                  </a:lnTo>
                  <a:lnTo>
                    <a:pt x="793" y="117"/>
                  </a:lnTo>
                  <a:lnTo>
                    <a:pt x="775" y="127"/>
                  </a:lnTo>
                  <a:lnTo>
                    <a:pt x="775" y="127"/>
                  </a:lnTo>
                  <a:lnTo>
                    <a:pt x="698" y="163"/>
                  </a:lnTo>
                  <a:lnTo>
                    <a:pt x="624" y="204"/>
                  </a:lnTo>
                  <a:lnTo>
                    <a:pt x="554" y="250"/>
                  </a:lnTo>
                  <a:lnTo>
                    <a:pt x="487" y="300"/>
                  </a:lnTo>
                  <a:lnTo>
                    <a:pt x="422" y="356"/>
                  </a:lnTo>
                  <a:lnTo>
                    <a:pt x="362" y="416"/>
                  </a:lnTo>
                  <a:lnTo>
                    <a:pt x="306" y="481"/>
                  </a:lnTo>
                  <a:lnTo>
                    <a:pt x="255" y="550"/>
                  </a:lnTo>
                  <a:lnTo>
                    <a:pt x="207" y="623"/>
                  </a:lnTo>
                  <a:lnTo>
                    <a:pt x="166" y="701"/>
                  </a:lnTo>
                  <a:lnTo>
                    <a:pt x="129" y="782"/>
                  </a:lnTo>
                  <a:lnTo>
                    <a:pt x="118" y="801"/>
                  </a:lnTo>
                  <a:lnTo>
                    <a:pt x="103" y="814"/>
                  </a:lnTo>
                  <a:lnTo>
                    <a:pt x="83" y="822"/>
                  </a:lnTo>
                  <a:lnTo>
                    <a:pt x="63" y="825"/>
                  </a:lnTo>
                  <a:lnTo>
                    <a:pt x="42" y="819"/>
                  </a:lnTo>
                  <a:lnTo>
                    <a:pt x="23" y="808"/>
                  </a:lnTo>
                  <a:lnTo>
                    <a:pt x="9" y="793"/>
                  </a:lnTo>
                  <a:lnTo>
                    <a:pt x="2" y="774"/>
                  </a:lnTo>
                  <a:lnTo>
                    <a:pt x="0" y="754"/>
                  </a:lnTo>
                  <a:lnTo>
                    <a:pt x="5" y="732"/>
                  </a:lnTo>
                  <a:lnTo>
                    <a:pt x="45" y="642"/>
                  </a:lnTo>
                  <a:lnTo>
                    <a:pt x="92" y="557"/>
                  </a:lnTo>
                  <a:lnTo>
                    <a:pt x="144" y="475"/>
                  </a:lnTo>
                  <a:lnTo>
                    <a:pt x="200" y="399"/>
                  </a:lnTo>
                  <a:lnTo>
                    <a:pt x="262" y="327"/>
                  </a:lnTo>
                  <a:lnTo>
                    <a:pt x="329" y="261"/>
                  </a:lnTo>
                  <a:lnTo>
                    <a:pt x="399" y="199"/>
                  </a:lnTo>
                  <a:lnTo>
                    <a:pt x="474" y="144"/>
                  </a:lnTo>
                  <a:lnTo>
                    <a:pt x="553" y="92"/>
                  </a:lnTo>
                  <a:lnTo>
                    <a:pt x="633" y="47"/>
                  </a:lnTo>
                  <a:lnTo>
                    <a:pt x="717" y="8"/>
                  </a:lnTo>
                  <a:lnTo>
                    <a:pt x="720" y="7"/>
                  </a:lnTo>
                  <a:lnTo>
                    <a:pt x="720" y="7"/>
                  </a:lnTo>
                  <a:lnTo>
                    <a:pt x="721" y="5"/>
                  </a:lnTo>
                  <a:lnTo>
                    <a:pt x="742" y="0"/>
                  </a:lnTo>
                  <a:close/>
                </a:path>
              </a:pathLst>
            </a:custGeom>
            <a:grpFill/>
            <a:ln w="0">
              <a:noFill/>
              <a:prstDash val="solid"/>
              <a:round/>
            </a:ln>
          </p:spPr>
          <p:txBody>
            <a:bodyPr vert="horz" wrap="square" lIns="91440" tIns="45720" rIns="91440" bIns="45720" numCol="1" anchor="t" anchorCtr="0" compatLnSpc="1"/>
            <a:lstStyle/>
            <a:p>
              <a:endParaRPr lang="id-ID"/>
            </a:p>
          </p:txBody>
        </p:sp>
      </p:grpSp>
      <p:grpSp>
        <p:nvGrpSpPr>
          <p:cNvPr id="25" name="Group 36"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GrpSpPr/>
          <p:nvPr/>
        </p:nvGrpSpPr>
        <p:grpSpPr>
          <a:xfrm>
            <a:off x="4470733" y="3611406"/>
            <a:ext cx="340925" cy="385353"/>
            <a:chOff x="7999412" y="3187707"/>
            <a:chExt cx="2984500" cy="3373442"/>
          </a:xfrm>
          <a:solidFill>
            <a:schemeClr val="bg1"/>
          </a:solidFill>
        </p:grpSpPr>
        <p:sp>
          <p:nvSpPr>
            <p:cNvPr id="26" name="Freeform 196"/>
            <p:cNvSpPr>
              <a:spLocks noEditPoints="1"/>
            </p:cNvSpPr>
            <p:nvPr/>
          </p:nvSpPr>
          <p:spPr bwMode="auto">
            <a:xfrm>
              <a:off x="7999412" y="3187707"/>
              <a:ext cx="2984500" cy="3373442"/>
            </a:xfrm>
            <a:custGeom>
              <a:avLst/>
              <a:gdLst>
                <a:gd name="T0" fmla="*/ 384 w 3759"/>
                <a:gd name="T1" fmla="*/ 3608 h 4249"/>
                <a:gd name="T2" fmla="*/ 873 w 3759"/>
                <a:gd name="T3" fmla="*/ 3851 h 4249"/>
                <a:gd name="T4" fmla="*/ 1631 w 3759"/>
                <a:gd name="T5" fmla="*/ 3976 h 4249"/>
                <a:gd name="T6" fmla="*/ 2480 w 3759"/>
                <a:gd name="T7" fmla="*/ 3941 h 4249"/>
                <a:gd name="T8" fmla="*/ 3137 w 3759"/>
                <a:gd name="T9" fmla="*/ 3759 h 4249"/>
                <a:gd name="T10" fmla="*/ 3472 w 3759"/>
                <a:gd name="T11" fmla="*/ 3478 h 4249"/>
                <a:gd name="T12" fmla="*/ 3236 w 3759"/>
                <a:gd name="T13" fmla="*/ 3066 h 4249"/>
                <a:gd name="T14" fmla="*/ 2567 w 3759"/>
                <a:gd name="T15" fmla="*/ 3265 h 4249"/>
                <a:gd name="T16" fmla="*/ 1763 w 3759"/>
                <a:gd name="T17" fmla="*/ 3318 h 4249"/>
                <a:gd name="T18" fmla="*/ 980 w 3759"/>
                <a:gd name="T19" fmla="*/ 3223 h 4249"/>
                <a:gd name="T20" fmla="*/ 383 w 3759"/>
                <a:gd name="T21" fmla="*/ 2983 h 4249"/>
                <a:gd name="T22" fmla="*/ 311 w 3759"/>
                <a:gd name="T23" fmla="*/ 2729 h 4249"/>
                <a:gd name="T24" fmla="*/ 700 w 3759"/>
                <a:gd name="T25" fmla="*/ 2997 h 4249"/>
                <a:gd name="T26" fmla="*/ 1393 w 3759"/>
                <a:gd name="T27" fmla="*/ 3159 h 4249"/>
                <a:gd name="T28" fmla="*/ 2249 w 3759"/>
                <a:gd name="T29" fmla="*/ 3171 h 4249"/>
                <a:gd name="T30" fmla="*/ 2977 w 3759"/>
                <a:gd name="T31" fmla="*/ 3028 h 4249"/>
                <a:gd name="T32" fmla="*/ 3416 w 3759"/>
                <a:gd name="T33" fmla="*/ 2773 h 4249"/>
                <a:gd name="T34" fmla="*/ 3492 w 3759"/>
                <a:gd name="T35" fmla="*/ 2590 h 4249"/>
                <a:gd name="T36" fmla="*/ 3069 w 3759"/>
                <a:gd name="T37" fmla="*/ 2341 h 4249"/>
                <a:gd name="T38" fmla="*/ 2345 w 3759"/>
                <a:gd name="T39" fmla="*/ 2499 h 4249"/>
                <a:gd name="T40" fmla="*/ 1529 w 3759"/>
                <a:gd name="T41" fmla="*/ 2508 h 4249"/>
                <a:gd name="T42" fmla="*/ 784 w 3759"/>
                <a:gd name="T43" fmla="*/ 2372 h 4249"/>
                <a:gd name="T44" fmla="*/ 269 w 3759"/>
                <a:gd name="T45" fmla="*/ 2093 h 4249"/>
                <a:gd name="T46" fmla="*/ 384 w 3759"/>
                <a:gd name="T47" fmla="*/ 2018 h 4249"/>
                <a:gd name="T48" fmla="*/ 873 w 3759"/>
                <a:gd name="T49" fmla="*/ 2260 h 4249"/>
                <a:gd name="T50" fmla="*/ 1631 w 3759"/>
                <a:gd name="T51" fmla="*/ 2382 h 4249"/>
                <a:gd name="T52" fmla="*/ 2480 w 3759"/>
                <a:gd name="T53" fmla="*/ 2346 h 4249"/>
                <a:gd name="T54" fmla="*/ 3137 w 3759"/>
                <a:gd name="T55" fmla="*/ 2167 h 4249"/>
                <a:gd name="T56" fmla="*/ 3472 w 3759"/>
                <a:gd name="T57" fmla="*/ 1887 h 4249"/>
                <a:gd name="T58" fmla="*/ 3422 w 3759"/>
                <a:gd name="T59" fmla="*/ 1384 h 4249"/>
                <a:gd name="T60" fmla="*/ 2784 w 3759"/>
                <a:gd name="T61" fmla="*/ 1631 h 4249"/>
                <a:gd name="T62" fmla="*/ 1995 w 3759"/>
                <a:gd name="T63" fmla="*/ 1724 h 4249"/>
                <a:gd name="T64" fmla="*/ 1193 w 3759"/>
                <a:gd name="T65" fmla="*/ 1671 h 4249"/>
                <a:gd name="T66" fmla="*/ 495 w 3759"/>
                <a:gd name="T67" fmla="*/ 1470 h 4249"/>
                <a:gd name="T68" fmla="*/ 1510 w 3759"/>
                <a:gd name="T69" fmla="*/ 281 h 4249"/>
                <a:gd name="T70" fmla="*/ 784 w 3759"/>
                <a:gd name="T71" fmla="*/ 425 h 4249"/>
                <a:gd name="T72" fmla="*/ 344 w 3759"/>
                <a:gd name="T73" fmla="*/ 683 h 4249"/>
                <a:gd name="T74" fmla="*/ 311 w 3759"/>
                <a:gd name="T75" fmla="*/ 999 h 4249"/>
                <a:gd name="T76" fmla="*/ 700 w 3759"/>
                <a:gd name="T77" fmla="*/ 1269 h 4249"/>
                <a:gd name="T78" fmla="*/ 1393 w 3759"/>
                <a:gd name="T79" fmla="*/ 1432 h 4249"/>
                <a:gd name="T80" fmla="*/ 2249 w 3759"/>
                <a:gd name="T81" fmla="*/ 1445 h 4249"/>
                <a:gd name="T82" fmla="*/ 2977 w 3759"/>
                <a:gd name="T83" fmla="*/ 1301 h 4249"/>
                <a:gd name="T84" fmla="*/ 3416 w 3759"/>
                <a:gd name="T85" fmla="*/ 1043 h 4249"/>
                <a:gd name="T86" fmla="*/ 3449 w 3759"/>
                <a:gd name="T87" fmla="*/ 725 h 4249"/>
                <a:gd name="T88" fmla="*/ 3060 w 3759"/>
                <a:gd name="T89" fmla="*/ 456 h 4249"/>
                <a:gd name="T90" fmla="*/ 2366 w 3759"/>
                <a:gd name="T91" fmla="*/ 293 h 4249"/>
                <a:gd name="T92" fmla="*/ 2081 w 3759"/>
                <a:gd name="T93" fmla="*/ 4 h 4249"/>
                <a:gd name="T94" fmla="*/ 2769 w 3759"/>
                <a:gd name="T95" fmla="*/ 92 h 4249"/>
                <a:gd name="T96" fmla="*/ 3345 w 3759"/>
                <a:gd name="T97" fmla="*/ 294 h 4249"/>
                <a:gd name="T98" fmla="*/ 3699 w 3759"/>
                <a:gd name="T99" fmla="*/ 620 h 4249"/>
                <a:gd name="T100" fmla="*/ 3744 w 3759"/>
                <a:gd name="T101" fmla="*/ 3512 h 4249"/>
                <a:gd name="T102" fmla="*/ 3474 w 3759"/>
                <a:gd name="T103" fmla="*/ 3873 h 4249"/>
                <a:gd name="T104" fmla="*/ 2951 w 3759"/>
                <a:gd name="T105" fmla="*/ 4111 h 4249"/>
                <a:gd name="T106" fmla="*/ 2283 w 3759"/>
                <a:gd name="T107" fmla="*/ 4232 h 4249"/>
                <a:gd name="T108" fmla="*/ 1577 w 3759"/>
                <a:gd name="T109" fmla="*/ 4240 h 4249"/>
                <a:gd name="T110" fmla="*/ 899 w 3759"/>
                <a:gd name="T111" fmla="*/ 4135 h 4249"/>
                <a:gd name="T112" fmla="*/ 348 w 3759"/>
                <a:gd name="T113" fmla="*/ 3915 h 4249"/>
                <a:gd name="T114" fmla="*/ 35 w 3759"/>
                <a:gd name="T115" fmla="*/ 3572 h 4249"/>
                <a:gd name="T116" fmla="*/ 35 w 3759"/>
                <a:gd name="T117" fmla="*/ 676 h 4249"/>
                <a:gd name="T118" fmla="*/ 348 w 3759"/>
                <a:gd name="T119" fmla="*/ 334 h 4249"/>
                <a:gd name="T120" fmla="*/ 899 w 3759"/>
                <a:gd name="T121" fmla="*/ 114 h 4249"/>
                <a:gd name="T122" fmla="*/ 1577 w 3759"/>
                <a:gd name="T123" fmla="*/ 9 h 4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9" h="4249">
                  <a:moveTo>
                    <a:pt x="269" y="2890"/>
                  </a:moveTo>
                  <a:lnTo>
                    <a:pt x="269" y="3385"/>
                  </a:lnTo>
                  <a:lnTo>
                    <a:pt x="274" y="3432"/>
                  </a:lnTo>
                  <a:lnTo>
                    <a:pt x="288" y="3478"/>
                  </a:lnTo>
                  <a:lnTo>
                    <a:pt x="311" y="3523"/>
                  </a:lnTo>
                  <a:lnTo>
                    <a:pt x="344" y="3566"/>
                  </a:lnTo>
                  <a:lnTo>
                    <a:pt x="384" y="3608"/>
                  </a:lnTo>
                  <a:lnTo>
                    <a:pt x="432" y="3649"/>
                  </a:lnTo>
                  <a:lnTo>
                    <a:pt x="488" y="3687"/>
                  </a:lnTo>
                  <a:lnTo>
                    <a:pt x="553" y="3724"/>
                  </a:lnTo>
                  <a:lnTo>
                    <a:pt x="623" y="3759"/>
                  </a:lnTo>
                  <a:lnTo>
                    <a:pt x="700" y="3793"/>
                  </a:lnTo>
                  <a:lnTo>
                    <a:pt x="784" y="3823"/>
                  </a:lnTo>
                  <a:lnTo>
                    <a:pt x="873" y="3851"/>
                  </a:lnTo>
                  <a:lnTo>
                    <a:pt x="966" y="3879"/>
                  </a:lnTo>
                  <a:lnTo>
                    <a:pt x="1067" y="3902"/>
                  </a:lnTo>
                  <a:lnTo>
                    <a:pt x="1171" y="3922"/>
                  </a:lnTo>
                  <a:lnTo>
                    <a:pt x="1281" y="3941"/>
                  </a:lnTo>
                  <a:lnTo>
                    <a:pt x="1393" y="3956"/>
                  </a:lnTo>
                  <a:lnTo>
                    <a:pt x="1510" y="3968"/>
                  </a:lnTo>
                  <a:lnTo>
                    <a:pt x="1631" y="3976"/>
                  </a:lnTo>
                  <a:lnTo>
                    <a:pt x="1755" y="3982"/>
                  </a:lnTo>
                  <a:lnTo>
                    <a:pt x="1880" y="3983"/>
                  </a:lnTo>
                  <a:lnTo>
                    <a:pt x="2006" y="3982"/>
                  </a:lnTo>
                  <a:lnTo>
                    <a:pt x="2129" y="3976"/>
                  </a:lnTo>
                  <a:lnTo>
                    <a:pt x="2249" y="3968"/>
                  </a:lnTo>
                  <a:lnTo>
                    <a:pt x="2366" y="3956"/>
                  </a:lnTo>
                  <a:lnTo>
                    <a:pt x="2480" y="3941"/>
                  </a:lnTo>
                  <a:lnTo>
                    <a:pt x="2588" y="3922"/>
                  </a:lnTo>
                  <a:lnTo>
                    <a:pt x="2692" y="3902"/>
                  </a:lnTo>
                  <a:lnTo>
                    <a:pt x="2793" y="3879"/>
                  </a:lnTo>
                  <a:lnTo>
                    <a:pt x="2887" y="3851"/>
                  </a:lnTo>
                  <a:lnTo>
                    <a:pt x="2977" y="3823"/>
                  </a:lnTo>
                  <a:lnTo>
                    <a:pt x="3060" y="3793"/>
                  </a:lnTo>
                  <a:lnTo>
                    <a:pt x="3137" y="3759"/>
                  </a:lnTo>
                  <a:lnTo>
                    <a:pt x="3207" y="3724"/>
                  </a:lnTo>
                  <a:lnTo>
                    <a:pt x="3272" y="3687"/>
                  </a:lnTo>
                  <a:lnTo>
                    <a:pt x="3327" y="3649"/>
                  </a:lnTo>
                  <a:lnTo>
                    <a:pt x="3376" y="3608"/>
                  </a:lnTo>
                  <a:lnTo>
                    <a:pt x="3416" y="3566"/>
                  </a:lnTo>
                  <a:lnTo>
                    <a:pt x="3449" y="3523"/>
                  </a:lnTo>
                  <a:lnTo>
                    <a:pt x="3472" y="3478"/>
                  </a:lnTo>
                  <a:lnTo>
                    <a:pt x="3486" y="3432"/>
                  </a:lnTo>
                  <a:lnTo>
                    <a:pt x="3492" y="3385"/>
                  </a:lnTo>
                  <a:lnTo>
                    <a:pt x="3492" y="2890"/>
                  </a:lnTo>
                  <a:lnTo>
                    <a:pt x="3438" y="2937"/>
                  </a:lnTo>
                  <a:lnTo>
                    <a:pt x="3378" y="2983"/>
                  </a:lnTo>
                  <a:lnTo>
                    <a:pt x="3310" y="3027"/>
                  </a:lnTo>
                  <a:lnTo>
                    <a:pt x="3236" y="3066"/>
                  </a:lnTo>
                  <a:lnTo>
                    <a:pt x="3155" y="3103"/>
                  </a:lnTo>
                  <a:lnTo>
                    <a:pt x="3069" y="3138"/>
                  </a:lnTo>
                  <a:lnTo>
                    <a:pt x="2977" y="3170"/>
                  </a:lnTo>
                  <a:lnTo>
                    <a:pt x="2881" y="3197"/>
                  </a:lnTo>
                  <a:lnTo>
                    <a:pt x="2780" y="3223"/>
                  </a:lnTo>
                  <a:lnTo>
                    <a:pt x="2676" y="3246"/>
                  </a:lnTo>
                  <a:lnTo>
                    <a:pt x="2567" y="3265"/>
                  </a:lnTo>
                  <a:lnTo>
                    <a:pt x="2458" y="3281"/>
                  </a:lnTo>
                  <a:lnTo>
                    <a:pt x="2345" y="3295"/>
                  </a:lnTo>
                  <a:lnTo>
                    <a:pt x="2230" y="3305"/>
                  </a:lnTo>
                  <a:lnTo>
                    <a:pt x="2114" y="3314"/>
                  </a:lnTo>
                  <a:lnTo>
                    <a:pt x="1998" y="3318"/>
                  </a:lnTo>
                  <a:lnTo>
                    <a:pt x="1880" y="3319"/>
                  </a:lnTo>
                  <a:lnTo>
                    <a:pt x="1763" y="3318"/>
                  </a:lnTo>
                  <a:lnTo>
                    <a:pt x="1646" y="3314"/>
                  </a:lnTo>
                  <a:lnTo>
                    <a:pt x="1529" y="3305"/>
                  </a:lnTo>
                  <a:lnTo>
                    <a:pt x="1415" y="3295"/>
                  </a:lnTo>
                  <a:lnTo>
                    <a:pt x="1303" y="3281"/>
                  </a:lnTo>
                  <a:lnTo>
                    <a:pt x="1192" y="3265"/>
                  </a:lnTo>
                  <a:lnTo>
                    <a:pt x="1084" y="3246"/>
                  </a:lnTo>
                  <a:lnTo>
                    <a:pt x="980" y="3223"/>
                  </a:lnTo>
                  <a:lnTo>
                    <a:pt x="880" y="3197"/>
                  </a:lnTo>
                  <a:lnTo>
                    <a:pt x="784" y="3170"/>
                  </a:lnTo>
                  <a:lnTo>
                    <a:pt x="692" y="3138"/>
                  </a:lnTo>
                  <a:lnTo>
                    <a:pt x="605" y="3103"/>
                  </a:lnTo>
                  <a:lnTo>
                    <a:pt x="524" y="3066"/>
                  </a:lnTo>
                  <a:lnTo>
                    <a:pt x="450" y="3027"/>
                  </a:lnTo>
                  <a:lnTo>
                    <a:pt x="383" y="2983"/>
                  </a:lnTo>
                  <a:lnTo>
                    <a:pt x="322" y="2937"/>
                  </a:lnTo>
                  <a:lnTo>
                    <a:pt x="269" y="2890"/>
                  </a:lnTo>
                  <a:close/>
                  <a:moveTo>
                    <a:pt x="269" y="2093"/>
                  </a:moveTo>
                  <a:lnTo>
                    <a:pt x="269" y="2594"/>
                  </a:lnTo>
                  <a:lnTo>
                    <a:pt x="274" y="2640"/>
                  </a:lnTo>
                  <a:lnTo>
                    <a:pt x="288" y="2685"/>
                  </a:lnTo>
                  <a:lnTo>
                    <a:pt x="311" y="2729"/>
                  </a:lnTo>
                  <a:lnTo>
                    <a:pt x="344" y="2773"/>
                  </a:lnTo>
                  <a:lnTo>
                    <a:pt x="384" y="2814"/>
                  </a:lnTo>
                  <a:lnTo>
                    <a:pt x="432" y="2854"/>
                  </a:lnTo>
                  <a:lnTo>
                    <a:pt x="488" y="2892"/>
                  </a:lnTo>
                  <a:lnTo>
                    <a:pt x="553" y="2929"/>
                  </a:lnTo>
                  <a:lnTo>
                    <a:pt x="623" y="2964"/>
                  </a:lnTo>
                  <a:lnTo>
                    <a:pt x="700" y="2997"/>
                  </a:lnTo>
                  <a:lnTo>
                    <a:pt x="784" y="3028"/>
                  </a:lnTo>
                  <a:lnTo>
                    <a:pt x="873" y="3057"/>
                  </a:lnTo>
                  <a:lnTo>
                    <a:pt x="966" y="3083"/>
                  </a:lnTo>
                  <a:lnTo>
                    <a:pt x="1067" y="3106"/>
                  </a:lnTo>
                  <a:lnTo>
                    <a:pt x="1171" y="3126"/>
                  </a:lnTo>
                  <a:lnTo>
                    <a:pt x="1281" y="3144"/>
                  </a:lnTo>
                  <a:lnTo>
                    <a:pt x="1393" y="3159"/>
                  </a:lnTo>
                  <a:lnTo>
                    <a:pt x="1510" y="3171"/>
                  </a:lnTo>
                  <a:lnTo>
                    <a:pt x="1631" y="3179"/>
                  </a:lnTo>
                  <a:lnTo>
                    <a:pt x="1755" y="3184"/>
                  </a:lnTo>
                  <a:lnTo>
                    <a:pt x="1880" y="3186"/>
                  </a:lnTo>
                  <a:lnTo>
                    <a:pt x="2006" y="3184"/>
                  </a:lnTo>
                  <a:lnTo>
                    <a:pt x="2129" y="3179"/>
                  </a:lnTo>
                  <a:lnTo>
                    <a:pt x="2249" y="3171"/>
                  </a:lnTo>
                  <a:lnTo>
                    <a:pt x="2366" y="3159"/>
                  </a:lnTo>
                  <a:lnTo>
                    <a:pt x="2480" y="3144"/>
                  </a:lnTo>
                  <a:lnTo>
                    <a:pt x="2588" y="3126"/>
                  </a:lnTo>
                  <a:lnTo>
                    <a:pt x="2692" y="3106"/>
                  </a:lnTo>
                  <a:lnTo>
                    <a:pt x="2793" y="3083"/>
                  </a:lnTo>
                  <a:lnTo>
                    <a:pt x="2887" y="3057"/>
                  </a:lnTo>
                  <a:lnTo>
                    <a:pt x="2977" y="3028"/>
                  </a:lnTo>
                  <a:lnTo>
                    <a:pt x="3060" y="2997"/>
                  </a:lnTo>
                  <a:lnTo>
                    <a:pt x="3137" y="2964"/>
                  </a:lnTo>
                  <a:lnTo>
                    <a:pt x="3207" y="2929"/>
                  </a:lnTo>
                  <a:lnTo>
                    <a:pt x="3272" y="2892"/>
                  </a:lnTo>
                  <a:lnTo>
                    <a:pt x="3327" y="2854"/>
                  </a:lnTo>
                  <a:lnTo>
                    <a:pt x="3376" y="2814"/>
                  </a:lnTo>
                  <a:lnTo>
                    <a:pt x="3416" y="2773"/>
                  </a:lnTo>
                  <a:lnTo>
                    <a:pt x="3449" y="2729"/>
                  </a:lnTo>
                  <a:lnTo>
                    <a:pt x="3472" y="2685"/>
                  </a:lnTo>
                  <a:lnTo>
                    <a:pt x="3486" y="2640"/>
                  </a:lnTo>
                  <a:lnTo>
                    <a:pt x="3492" y="2594"/>
                  </a:lnTo>
                  <a:lnTo>
                    <a:pt x="3492" y="2591"/>
                  </a:lnTo>
                  <a:lnTo>
                    <a:pt x="3490" y="2590"/>
                  </a:lnTo>
                  <a:lnTo>
                    <a:pt x="3492" y="2590"/>
                  </a:lnTo>
                  <a:lnTo>
                    <a:pt x="3492" y="2093"/>
                  </a:lnTo>
                  <a:lnTo>
                    <a:pt x="3438" y="2141"/>
                  </a:lnTo>
                  <a:lnTo>
                    <a:pt x="3378" y="2186"/>
                  </a:lnTo>
                  <a:lnTo>
                    <a:pt x="3310" y="2230"/>
                  </a:lnTo>
                  <a:lnTo>
                    <a:pt x="3236" y="2269"/>
                  </a:lnTo>
                  <a:lnTo>
                    <a:pt x="3155" y="2307"/>
                  </a:lnTo>
                  <a:lnTo>
                    <a:pt x="3069" y="2341"/>
                  </a:lnTo>
                  <a:lnTo>
                    <a:pt x="2977" y="2372"/>
                  </a:lnTo>
                  <a:lnTo>
                    <a:pt x="2881" y="2401"/>
                  </a:lnTo>
                  <a:lnTo>
                    <a:pt x="2780" y="2425"/>
                  </a:lnTo>
                  <a:lnTo>
                    <a:pt x="2676" y="2448"/>
                  </a:lnTo>
                  <a:lnTo>
                    <a:pt x="2567" y="2467"/>
                  </a:lnTo>
                  <a:lnTo>
                    <a:pt x="2458" y="2485"/>
                  </a:lnTo>
                  <a:lnTo>
                    <a:pt x="2345" y="2499"/>
                  </a:lnTo>
                  <a:lnTo>
                    <a:pt x="2230" y="2508"/>
                  </a:lnTo>
                  <a:lnTo>
                    <a:pt x="2114" y="2516"/>
                  </a:lnTo>
                  <a:lnTo>
                    <a:pt x="1998" y="2520"/>
                  </a:lnTo>
                  <a:lnTo>
                    <a:pt x="1880" y="2523"/>
                  </a:lnTo>
                  <a:lnTo>
                    <a:pt x="1763" y="2520"/>
                  </a:lnTo>
                  <a:lnTo>
                    <a:pt x="1646" y="2516"/>
                  </a:lnTo>
                  <a:lnTo>
                    <a:pt x="1529" y="2508"/>
                  </a:lnTo>
                  <a:lnTo>
                    <a:pt x="1415" y="2499"/>
                  </a:lnTo>
                  <a:lnTo>
                    <a:pt x="1303" y="2485"/>
                  </a:lnTo>
                  <a:lnTo>
                    <a:pt x="1192" y="2467"/>
                  </a:lnTo>
                  <a:lnTo>
                    <a:pt x="1084" y="2448"/>
                  </a:lnTo>
                  <a:lnTo>
                    <a:pt x="980" y="2425"/>
                  </a:lnTo>
                  <a:lnTo>
                    <a:pt x="880" y="2401"/>
                  </a:lnTo>
                  <a:lnTo>
                    <a:pt x="784" y="2372"/>
                  </a:lnTo>
                  <a:lnTo>
                    <a:pt x="692" y="2341"/>
                  </a:lnTo>
                  <a:lnTo>
                    <a:pt x="605" y="2307"/>
                  </a:lnTo>
                  <a:lnTo>
                    <a:pt x="524" y="2269"/>
                  </a:lnTo>
                  <a:lnTo>
                    <a:pt x="450" y="2230"/>
                  </a:lnTo>
                  <a:lnTo>
                    <a:pt x="383" y="2186"/>
                  </a:lnTo>
                  <a:lnTo>
                    <a:pt x="322" y="2141"/>
                  </a:lnTo>
                  <a:lnTo>
                    <a:pt x="269" y="2093"/>
                  </a:lnTo>
                  <a:close/>
                  <a:moveTo>
                    <a:pt x="269" y="1336"/>
                  </a:moveTo>
                  <a:lnTo>
                    <a:pt x="269" y="1796"/>
                  </a:lnTo>
                  <a:lnTo>
                    <a:pt x="274" y="1843"/>
                  </a:lnTo>
                  <a:lnTo>
                    <a:pt x="288" y="1887"/>
                  </a:lnTo>
                  <a:lnTo>
                    <a:pt x="311" y="1932"/>
                  </a:lnTo>
                  <a:lnTo>
                    <a:pt x="344" y="1976"/>
                  </a:lnTo>
                  <a:lnTo>
                    <a:pt x="384" y="2018"/>
                  </a:lnTo>
                  <a:lnTo>
                    <a:pt x="432" y="2057"/>
                  </a:lnTo>
                  <a:lnTo>
                    <a:pt x="488" y="2095"/>
                  </a:lnTo>
                  <a:lnTo>
                    <a:pt x="553" y="2133"/>
                  </a:lnTo>
                  <a:lnTo>
                    <a:pt x="623" y="2167"/>
                  </a:lnTo>
                  <a:lnTo>
                    <a:pt x="700" y="2200"/>
                  </a:lnTo>
                  <a:lnTo>
                    <a:pt x="784" y="2231"/>
                  </a:lnTo>
                  <a:lnTo>
                    <a:pt x="873" y="2260"/>
                  </a:lnTo>
                  <a:lnTo>
                    <a:pt x="966" y="2285"/>
                  </a:lnTo>
                  <a:lnTo>
                    <a:pt x="1067" y="2308"/>
                  </a:lnTo>
                  <a:lnTo>
                    <a:pt x="1171" y="2329"/>
                  </a:lnTo>
                  <a:lnTo>
                    <a:pt x="1281" y="2346"/>
                  </a:lnTo>
                  <a:lnTo>
                    <a:pt x="1393" y="2361"/>
                  </a:lnTo>
                  <a:lnTo>
                    <a:pt x="1510" y="2374"/>
                  </a:lnTo>
                  <a:lnTo>
                    <a:pt x="1631" y="2382"/>
                  </a:lnTo>
                  <a:lnTo>
                    <a:pt x="1755" y="2387"/>
                  </a:lnTo>
                  <a:lnTo>
                    <a:pt x="1880" y="2390"/>
                  </a:lnTo>
                  <a:lnTo>
                    <a:pt x="2006" y="2387"/>
                  </a:lnTo>
                  <a:lnTo>
                    <a:pt x="2129" y="2382"/>
                  </a:lnTo>
                  <a:lnTo>
                    <a:pt x="2249" y="2374"/>
                  </a:lnTo>
                  <a:lnTo>
                    <a:pt x="2366" y="2361"/>
                  </a:lnTo>
                  <a:lnTo>
                    <a:pt x="2480" y="2346"/>
                  </a:lnTo>
                  <a:lnTo>
                    <a:pt x="2588" y="2329"/>
                  </a:lnTo>
                  <a:lnTo>
                    <a:pt x="2692" y="2308"/>
                  </a:lnTo>
                  <a:lnTo>
                    <a:pt x="2793" y="2285"/>
                  </a:lnTo>
                  <a:lnTo>
                    <a:pt x="2887" y="2260"/>
                  </a:lnTo>
                  <a:lnTo>
                    <a:pt x="2977" y="2231"/>
                  </a:lnTo>
                  <a:lnTo>
                    <a:pt x="3060" y="2200"/>
                  </a:lnTo>
                  <a:lnTo>
                    <a:pt x="3137" y="2167"/>
                  </a:lnTo>
                  <a:lnTo>
                    <a:pt x="3207" y="2133"/>
                  </a:lnTo>
                  <a:lnTo>
                    <a:pt x="3272" y="2095"/>
                  </a:lnTo>
                  <a:lnTo>
                    <a:pt x="3327" y="2057"/>
                  </a:lnTo>
                  <a:lnTo>
                    <a:pt x="3376" y="2018"/>
                  </a:lnTo>
                  <a:lnTo>
                    <a:pt x="3416" y="1976"/>
                  </a:lnTo>
                  <a:lnTo>
                    <a:pt x="3449" y="1932"/>
                  </a:lnTo>
                  <a:lnTo>
                    <a:pt x="3472" y="1887"/>
                  </a:lnTo>
                  <a:lnTo>
                    <a:pt x="3486" y="1843"/>
                  </a:lnTo>
                  <a:lnTo>
                    <a:pt x="3492" y="1796"/>
                  </a:lnTo>
                  <a:lnTo>
                    <a:pt x="3492" y="1794"/>
                  </a:lnTo>
                  <a:lnTo>
                    <a:pt x="3490" y="1792"/>
                  </a:lnTo>
                  <a:lnTo>
                    <a:pt x="3492" y="1792"/>
                  </a:lnTo>
                  <a:lnTo>
                    <a:pt x="3492" y="1336"/>
                  </a:lnTo>
                  <a:lnTo>
                    <a:pt x="3422" y="1384"/>
                  </a:lnTo>
                  <a:lnTo>
                    <a:pt x="3346" y="1428"/>
                  </a:lnTo>
                  <a:lnTo>
                    <a:pt x="3265" y="1470"/>
                  </a:lnTo>
                  <a:lnTo>
                    <a:pt x="3177" y="1508"/>
                  </a:lnTo>
                  <a:lnTo>
                    <a:pt x="3085" y="1544"/>
                  </a:lnTo>
                  <a:lnTo>
                    <a:pt x="2989" y="1575"/>
                  </a:lnTo>
                  <a:lnTo>
                    <a:pt x="2887" y="1605"/>
                  </a:lnTo>
                  <a:lnTo>
                    <a:pt x="2784" y="1631"/>
                  </a:lnTo>
                  <a:lnTo>
                    <a:pt x="2676" y="1652"/>
                  </a:lnTo>
                  <a:lnTo>
                    <a:pt x="2567" y="1671"/>
                  </a:lnTo>
                  <a:lnTo>
                    <a:pt x="2455" y="1689"/>
                  </a:lnTo>
                  <a:lnTo>
                    <a:pt x="2341" y="1701"/>
                  </a:lnTo>
                  <a:lnTo>
                    <a:pt x="2227" y="1712"/>
                  </a:lnTo>
                  <a:lnTo>
                    <a:pt x="2112" y="1719"/>
                  </a:lnTo>
                  <a:lnTo>
                    <a:pt x="1995" y="1724"/>
                  </a:lnTo>
                  <a:lnTo>
                    <a:pt x="1880" y="1726"/>
                  </a:lnTo>
                  <a:lnTo>
                    <a:pt x="1764" y="1724"/>
                  </a:lnTo>
                  <a:lnTo>
                    <a:pt x="1649" y="1719"/>
                  </a:lnTo>
                  <a:lnTo>
                    <a:pt x="1533" y="1712"/>
                  </a:lnTo>
                  <a:lnTo>
                    <a:pt x="1418" y="1701"/>
                  </a:lnTo>
                  <a:lnTo>
                    <a:pt x="1304" y="1689"/>
                  </a:lnTo>
                  <a:lnTo>
                    <a:pt x="1193" y="1671"/>
                  </a:lnTo>
                  <a:lnTo>
                    <a:pt x="1083" y="1652"/>
                  </a:lnTo>
                  <a:lnTo>
                    <a:pt x="976" y="1631"/>
                  </a:lnTo>
                  <a:lnTo>
                    <a:pt x="872" y="1605"/>
                  </a:lnTo>
                  <a:lnTo>
                    <a:pt x="771" y="1575"/>
                  </a:lnTo>
                  <a:lnTo>
                    <a:pt x="675" y="1544"/>
                  </a:lnTo>
                  <a:lnTo>
                    <a:pt x="583" y="1508"/>
                  </a:lnTo>
                  <a:lnTo>
                    <a:pt x="495" y="1470"/>
                  </a:lnTo>
                  <a:lnTo>
                    <a:pt x="414" y="1428"/>
                  </a:lnTo>
                  <a:lnTo>
                    <a:pt x="339" y="1384"/>
                  </a:lnTo>
                  <a:lnTo>
                    <a:pt x="269" y="1336"/>
                  </a:lnTo>
                  <a:close/>
                  <a:moveTo>
                    <a:pt x="1880" y="266"/>
                  </a:moveTo>
                  <a:lnTo>
                    <a:pt x="1755" y="267"/>
                  </a:lnTo>
                  <a:lnTo>
                    <a:pt x="1631" y="273"/>
                  </a:lnTo>
                  <a:lnTo>
                    <a:pt x="1510" y="281"/>
                  </a:lnTo>
                  <a:lnTo>
                    <a:pt x="1393" y="293"/>
                  </a:lnTo>
                  <a:lnTo>
                    <a:pt x="1281" y="308"/>
                  </a:lnTo>
                  <a:lnTo>
                    <a:pt x="1171" y="326"/>
                  </a:lnTo>
                  <a:lnTo>
                    <a:pt x="1067" y="347"/>
                  </a:lnTo>
                  <a:lnTo>
                    <a:pt x="966" y="370"/>
                  </a:lnTo>
                  <a:lnTo>
                    <a:pt x="873" y="396"/>
                  </a:lnTo>
                  <a:lnTo>
                    <a:pt x="784" y="425"/>
                  </a:lnTo>
                  <a:lnTo>
                    <a:pt x="700" y="456"/>
                  </a:lnTo>
                  <a:lnTo>
                    <a:pt x="623" y="488"/>
                  </a:lnTo>
                  <a:lnTo>
                    <a:pt x="553" y="524"/>
                  </a:lnTo>
                  <a:lnTo>
                    <a:pt x="488" y="560"/>
                  </a:lnTo>
                  <a:lnTo>
                    <a:pt x="432" y="600"/>
                  </a:lnTo>
                  <a:lnTo>
                    <a:pt x="384" y="641"/>
                  </a:lnTo>
                  <a:lnTo>
                    <a:pt x="344" y="683"/>
                  </a:lnTo>
                  <a:lnTo>
                    <a:pt x="311" y="725"/>
                  </a:lnTo>
                  <a:lnTo>
                    <a:pt x="288" y="770"/>
                  </a:lnTo>
                  <a:lnTo>
                    <a:pt x="274" y="816"/>
                  </a:lnTo>
                  <a:lnTo>
                    <a:pt x="269" y="862"/>
                  </a:lnTo>
                  <a:lnTo>
                    <a:pt x="274" y="910"/>
                  </a:lnTo>
                  <a:lnTo>
                    <a:pt x="288" y="954"/>
                  </a:lnTo>
                  <a:lnTo>
                    <a:pt x="311" y="999"/>
                  </a:lnTo>
                  <a:lnTo>
                    <a:pt x="344" y="1043"/>
                  </a:lnTo>
                  <a:lnTo>
                    <a:pt x="384" y="1085"/>
                  </a:lnTo>
                  <a:lnTo>
                    <a:pt x="432" y="1125"/>
                  </a:lnTo>
                  <a:lnTo>
                    <a:pt x="488" y="1164"/>
                  </a:lnTo>
                  <a:lnTo>
                    <a:pt x="553" y="1202"/>
                  </a:lnTo>
                  <a:lnTo>
                    <a:pt x="623" y="1237"/>
                  </a:lnTo>
                  <a:lnTo>
                    <a:pt x="700" y="1269"/>
                  </a:lnTo>
                  <a:lnTo>
                    <a:pt x="784" y="1301"/>
                  </a:lnTo>
                  <a:lnTo>
                    <a:pt x="873" y="1329"/>
                  </a:lnTo>
                  <a:lnTo>
                    <a:pt x="966" y="1355"/>
                  </a:lnTo>
                  <a:lnTo>
                    <a:pt x="1067" y="1378"/>
                  </a:lnTo>
                  <a:lnTo>
                    <a:pt x="1171" y="1400"/>
                  </a:lnTo>
                  <a:lnTo>
                    <a:pt x="1281" y="1417"/>
                  </a:lnTo>
                  <a:lnTo>
                    <a:pt x="1393" y="1432"/>
                  </a:lnTo>
                  <a:lnTo>
                    <a:pt x="1510" y="1445"/>
                  </a:lnTo>
                  <a:lnTo>
                    <a:pt x="1631" y="1453"/>
                  </a:lnTo>
                  <a:lnTo>
                    <a:pt x="1755" y="1458"/>
                  </a:lnTo>
                  <a:lnTo>
                    <a:pt x="1880" y="1461"/>
                  </a:lnTo>
                  <a:lnTo>
                    <a:pt x="2006" y="1458"/>
                  </a:lnTo>
                  <a:lnTo>
                    <a:pt x="2129" y="1453"/>
                  </a:lnTo>
                  <a:lnTo>
                    <a:pt x="2249" y="1445"/>
                  </a:lnTo>
                  <a:lnTo>
                    <a:pt x="2366" y="1432"/>
                  </a:lnTo>
                  <a:lnTo>
                    <a:pt x="2480" y="1417"/>
                  </a:lnTo>
                  <a:lnTo>
                    <a:pt x="2588" y="1400"/>
                  </a:lnTo>
                  <a:lnTo>
                    <a:pt x="2692" y="1378"/>
                  </a:lnTo>
                  <a:lnTo>
                    <a:pt x="2793" y="1355"/>
                  </a:lnTo>
                  <a:lnTo>
                    <a:pt x="2887" y="1329"/>
                  </a:lnTo>
                  <a:lnTo>
                    <a:pt x="2977" y="1301"/>
                  </a:lnTo>
                  <a:lnTo>
                    <a:pt x="3060" y="1269"/>
                  </a:lnTo>
                  <a:lnTo>
                    <a:pt x="3137" y="1237"/>
                  </a:lnTo>
                  <a:lnTo>
                    <a:pt x="3207" y="1202"/>
                  </a:lnTo>
                  <a:lnTo>
                    <a:pt x="3272" y="1164"/>
                  </a:lnTo>
                  <a:lnTo>
                    <a:pt x="3327" y="1125"/>
                  </a:lnTo>
                  <a:lnTo>
                    <a:pt x="3376" y="1085"/>
                  </a:lnTo>
                  <a:lnTo>
                    <a:pt x="3416" y="1043"/>
                  </a:lnTo>
                  <a:lnTo>
                    <a:pt x="3449" y="999"/>
                  </a:lnTo>
                  <a:lnTo>
                    <a:pt x="3472" y="954"/>
                  </a:lnTo>
                  <a:lnTo>
                    <a:pt x="3486" y="910"/>
                  </a:lnTo>
                  <a:lnTo>
                    <a:pt x="3492" y="862"/>
                  </a:lnTo>
                  <a:lnTo>
                    <a:pt x="3486" y="816"/>
                  </a:lnTo>
                  <a:lnTo>
                    <a:pt x="3472" y="770"/>
                  </a:lnTo>
                  <a:lnTo>
                    <a:pt x="3449" y="725"/>
                  </a:lnTo>
                  <a:lnTo>
                    <a:pt x="3416" y="683"/>
                  </a:lnTo>
                  <a:lnTo>
                    <a:pt x="3376" y="641"/>
                  </a:lnTo>
                  <a:lnTo>
                    <a:pt x="3327" y="600"/>
                  </a:lnTo>
                  <a:lnTo>
                    <a:pt x="3272" y="560"/>
                  </a:lnTo>
                  <a:lnTo>
                    <a:pt x="3207" y="524"/>
                  </a:lnTo>
                  <a:lnTo>
                    <a:pt x="3137" y="488"/>
                  </a:lnTo>
                  <a:lnTo>
                    <a:pt x="3060" y="456"/>
                  </a:lnTo>
                  <a:lnTo>
                    <a:pt x="2977" y="425"/>
                  </a:lnTo>
                  <a:lnTo>
                    <a:pt x="2887" y="396"/>
                  </a:lnTo>
                  <a:lnTo>
                    <a:pt x="2793" y="370"/>
                  </a:lnTo>
                  <a:lnTo>
                    <a:pt x="2692" y="347"/>
                  </a:lnTo>
                  <a:lnTo>
                    <a:pt x="2588" y="326"/>
                  </a:lnTo>
                  <a:lnTo>
                    <a:pt x="2480" y="308"/>
                  </a:lnTo>
                  <a:lnTo>
                    <a:pt x="2366" y="293"/>
                  </a:lnTo>
                  <a:lnTo>
                    <a:pt x="2249" y="281"/>
                  </a:lnTo>
                  <a:lnTo>
                    <a:pt x="2129" y="273"/>
                  </a:lnTo>
                  <a:lnTo>
                    <a:pt x="2006" y="267"/>
                  </a:lnTo>
                  <a:lnTo>
                    <a:pt x="1880" y="266"/>
                  </a:lnTo>
                  <a:close/>
                  <a:moveTo>
                    <a:pt x="1880" y="0"/>
                  </a:moveTo>
                  <a:lnTo>
                    <a:pt x="1981" y="1"/>
                  </a:lnTo>
                  <a:lnTo>
                    <a:pt x="2081" y="4"/>
                  </a:lnTo>
                  <a:lnTo>
                    <a:pt x="2183" y="9"/>
                  </a:lnTo>
                  <a:lnTo>
                    <a:pt x="2283" y="17"/>
                  </a:lnTo>
                  <a:lnTo>
                    <a:pt x="2383" y="28"/>
                  </a:lnTo>
                  <a:lnTo>
                    <a:pt x="2482" y="40"/>
                  </a:lnTo>
                  <a:lnTo>
                    <a:pt x="2580" y="55"/>
                  </a:lnTo>
                  <a:lnTo>
                    <a:pt x="2676" y="72"/>
                  </a:lnTo>
                  <a:lnTo>
                    <a:pt x="2769" y="92"/>
                  </a:lnTo>
                  <a:lnTo>
                    <a:pt x="2861" y="114"/>
                  </a:lnTo>
                  <a:lnTo>
                    <a:pt x="2951" y="137"/>
                  </a:lnTo>
                  <a:lnTo>
                    <a:pt x="3036" y="164"/>
                  </a:lnTo>
                  <a:lnTo>
                    <a:pt x="3119" y="192"/>
                  </a:lnTo>
                  <a:lnTo>
                    <a:pt x="3198" y="225"/>
                  </a:lnTo>
                  <a:lnTo>
                    <a:pt x="3273" y="259"/>
                  </a:lnTo>
                  <a:lnTo>
                    <a:pt x="3345" y="294"/>
                  </a:lnTo>
                  <a:lnTo>
                    <a:pt x="3412" y="334"/>
                  </a:lnTo>
                  <a:lnTo>
                    <a:pt x="3474" y="374"/>
                  </a:lnTo>
                  <a:lnTo>
                    <a:pt x="3530" y="419"/>
                  </a:lnTo>
                  <a:lnTo>
                    <a:pt x="3581" y="465"/>
                  </a:lnTo>
                  <a:lnTo>
                    <a:pt x="3626" y="514"/>
                  </a:lnTo>
                  <a:lnTo>
                    <a:pt x="3666" y="566"/>
                  </a:lnTo>
                  <a:lnTo>
                    <a:pt x="3699" y="620"/>
                  </a:lnTo>
                  <a:lnTo>
                    <a:pt x="3725" y="676"/>
                  </a:lnTo>
                  <a:lnTo>
                    <a:pt x="3744" y="736"/>
                  </a:lnTo>
                  <a:lnTo>
                    <a:pt x="3755" y="798"/>
                  </a:lnTo>
                  <a:lnTo>
                    <a:pt x="3759" y="862"/>
                  </a:lnTo>
                  <a:lnTo>
                    <a:pt x="3759" y="3385"/>
                  </a:lnTo>
                  <a:lnTo>
                    <a:pt x="3755" y="3451"/>
                  </a:lnTo>
                  <a:lnTo>
                    <a:pt x="3744" y="3512"/>
                  </a:lnTo>
                  <a:lnTo>
                    <a:pt x="3725" y="3572"/>
                  </a:lnTo>
                  <a:lnTo>
                    <a:pt x="3699" y="3629"/>
                  </a:lnTo>
                  <a:lnTo>
                    <a:pt x="3666" y="3683"/>
                  </a:lnTo>
                  <a:lnTo>
                    <a:pt x="3626" y="3733"/>
                  </a:lnTo>
                  <a:lnTo>
                    <a:pt x="3581" y="3783"/>
                  </a:lnTo>
                  <a:lnTo>
                    <a:pt x="3530" y="3830"/>
                  </a:lnTo>
                  <a:lnTo>
                    <a:pt x="3474" y="3873"/>
                  </a:lnTo>
                  <a:lnTo>
                    <a:pt x="3412" y="3915"/>
                  </a:lnTo>
                  <a:lnTo>
                    <a:pt x="3345" y="3953"/>
                  </a:lnTo>
                  <a:lnTo>
                    <a:pt x="3273" y="3990"/>
                  </a:lnTo>
                  <a:lnTo>
                    <a:pt x="3198" y="4024"/>
                  </a:lnTo>
                  <a:lnTo>
                    <a:pt x="3119" y="4055"/>
                  </a:lnTo>
                  <a:lnTo>
                    <a:pt x="3036" y="4085"/>
                  </a:lnTo>
                  <a:lnTo>
                    <a:pt x="2951" y="4111"/>
                  </a:lnTo>
                  <a:lnTo>
                    <a:pt x="2861" y="4135"/>
                  </a:lnTo>
                  <a:lnTo>
                    <a:pt x="2769" y="4157"/>
                  </a:lnTo>
                  <a:lnTo>
                    <a:pt x="2676" y="4177"/>
                  </a:lnTo>
                  <a:lnTo>
                    <a:pt x="2580" y="4194"/>
                  </a:lnTo>
                  <a:lnTo>
                    <a:pt x="2482" y="4209"/>
                  </a:lnTo>
                  <a:lnTo>
                    <a:pt x="2383" y="4221"/>
                  </a:lnTo>
                  <a:lnTo>
                    <a:pt x="2283" y="4232"/>
                  </a:lnTo>
                  <a:lnTo>
                    <a:pt x="2183" y="4240"/>
                  </a:lnTo>
                  <a:lnTo>
                    <a:pt x="2081" y="4245"/>
                  </a:lnTo>
                  <a:lnTo>
                    <a:pt x="1981" y="4248"/>
                  </a:lnTo>
                  <a:lnTo>
                    <a:pt x="1880" y="4249"/>
                  </a:lnTo>
                  <a:lnTo>
                    <a:pt x="1779" y="4248"/>
                  </a:lnTo>
                  <a:lnTo>
                    <a:pt x="1678" y="4245"/>
                  </a:lnTo>
                  <a:lnTo>
                    <a:pt x="1577" y="4240"/>
                  </a:lnTo>
                  <a:lnTo>
                    <a:pt x="1476" y="4232"/>
                  </a:lnTo>
                  <a:lnTo>
                    <a:pt x="1377" y="4221"/>
                  </a:lnTo>
                  <a:lnTo>
                    <a:pt x="1278" y="4209"/>
                  </a:lnTo>
                  <a:lnTo>
                    <a:pt x="1181" y="4194"/>
                  </a:lnTo>
                  <a:lnTo>
                    <a:pt x="1084" y="4177"/>
                  </a:lnTo>
                  <a:lnTo>
                    <a:pt x="990" y="4157"/>
                  </a:lnTo>
                  <a:lnTo>
                    <a:pt x="899" y="4135"/>
                  </a:lnTo>
                  <a:lnTo>
                    <a:pt x="810" y="4111"/>
                  </a:lnTo>
                  <a:lnTo>
                    <a:pt x="723" y="4085"/>
                  </a:lnTo>
                  <a:lnTo>
                    <a:pt x="641" y="4055"/>
                  </a:lnTo>
                  <a:lnTo>
                    <a:pt x="561" y="4024"/>
                  </a:lnTo>
                  <a:lnTo>
                    <a:pt x="486" y="3990"/>
                  </a:lnTo>
                  <a:lnTo>
                    <a:pt x="414" y="3953"/>
                  </a:lnTo>
                  <a:lnTo>
                    <a:pt x="348" y="3915"/>
                  </a:lnTo>
                  <a:lnTo>
                    <a:pt x="287" y="3873"/>
                  </a:lnTo>
                  <a:lnTo>
                    <a:pt x="230" y="3830"/>
                  </a:lnTo>
                  <a:lnTo>
                    <a:pt x="178" y="3783"/>
                  </a:lnTo>
                  <a:lnTo>
                    <a:pt x="133" y="3733"/>
                  </a:lnTo>
                  <a:lnTo>
                    <a:pt x="94" y="3683"/>
                  </a:lnTo>
                  <a:lnTo>
                    <a:pt x="61" y="3629"/>
                  </a:lnTo>
                  <a:lnTo>
                    <a:pt x="35" y="3572"/>
                  </a:lnTo>
                  <a:lnTo>
                    <a:pt x="16" y="3512"/>
                  </a:lnTo>
                  <a:lnTo>
                    <a:pt x="4" y="3451"/>
                  </a:lnTo>
                  <a:lnTo>
                    <a:pt x="0" y="3385"/>
                  </a:lnTo>
                  <a:lnTo>
                    <a:pt x="0" y="862"/>
                  </a:lnTo>
                  <a:lnTo>
                    <a:pt x="4" y="798"/>
                  </a:lnTo>
                  <a:lnTo>
                    <a:pt x="16" y="736"/>
                  </a:lnTo>
                  <a:lnTo>
                    <a:pt x="35" y="676"/>
                  </a:lnTo>
                  <a:lnTo>
                    <a:pt x="61" y="620"/>
                  </a:lnTo>
                  <a:lnTo>
                    <a:pt x="94" y="566"/>
                  </a:lnTo>
                  <a:lnTo>
                    <a:pt x="133" y="514"/>
                  </a:lnTo>
                  <a:lnTo>
                    <a:pt x="178" y="465"/>
                  </a:lnTo>
                  <a:lnTo>
                    <a:pt x="230" y="419"/>
                  </a:lnTo>
                  <a:lnTo>
                    <a:pt x="287" y="374"/>
                  </a:lnTo>
                  <a:lnTo>
                    <a:pt x="348" y="334"/>
                  </a:lnTo>
                  <a:lnTo>
                    <a:pt x="414" y="294"/>
                  </a:lnTo>
                  <a:lnTo>
                    <a:pt x="486" y="259"/>
                  </a:lnTo>
                  <a:lnTo>
                    <a:pt x="561" y="225"/>
                  </a:lnTo>
                  <a:lnTo>
                    <a:pt x="641" y="192"/>
                  </a:lnTo>
                  <a:lnTo>
                    <a:pt x="723" y="164"/>
                  </a:lnTo>
                  <a:lnTo>
                    <a:pt x="810" y="137"/>
                  </a:lnTo>
                  <a:lnTo>
                    <a:pt x="899" y="114"/>
                  </a:lnTo>
                  <a:lnTo>
                    <a:pt x="990" y="92"/>
                  </a:lnTo>
                  <a:lnTo>
                    <a:pt x="1084" y="72"/>
                  </a:lnTo>
                  <a:lnTo>
                    <a:pt x="1181" y="55"/>
                  </a:lnTo>
                  <a:lnTo>
                    <a:pt x="1278" y="40"/>
                  </a:lnTo>
                  <a:lnTo>
                    <a:pt x="1377" y="28"/>
                  </a:lnTo>
                  <a:lnTo>
                    <a:pt x="1476" y="17"/>
                  </a:lnTo>
                  <a:lnTo>
                    <a:pt x="1577" y="9"/>
                  </a:lnTo>
                  <a:lnTo>
                    <a:pt x="1678" y="4"/>
                  </a:lnTo>
                  <a:lnTo>
                    <a:pt x="1779" y="1"/>
                  </a:lnTo>
                  <a:lnTo>
                    <a:pt x="1880"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7" name="Freeform 197"/>
            <p:cNvSpPr/>
            <p:nvPr/>
          </p:nvSpPr>
          <p:spPr bwMode="auto">
            <a:xfrm>
              <a:off x="10345737" y="5822962"/>
              <a:ext cx="212725" cy="211142"/>
            </a:xfrm>
            <a:custGeom>
              <a:avLst/>
              <a:gdLst>
                <a:gd name="T0" fmla="*/ 133 w 267"/>
                <a:gd name="T1" fmla="*/ 0 h 266"/>
                <a:gd name="T2" fmla="*/ 164 w 267"/>
                <a:gd name="T3" fmla="*/ 4 h 266"/>
                <a:gd name="T4" fmla="*/ 192 w 267"/>
                <a:gd name="T5" fmla="*/ 14 h 266"/>
                <a:gd name="T6" fmla="*/ 218 w 267"/>
                <a:gd name="T7" fmla="*/ 30 h 266"/>
                <a:gd name="T8" fmla="*/ 239 w 267"/>
                <a:gd name="T9" fmla="*/ 50 h 266"/>
                <a:gd name="T10" fmla="*/ 254 w 267"/>
                <a:gd name="T11" fmla="*/ 75 h 266"/>
                <a:gd name="T12" fmla="*/ 263 w 267"/>
                <a:gd name="T13" fmla="*/ 103 h 266"/>
                <a:gd name="T14" fmla="*/ 267 w 267"/>
                <a:gd name="T15" fmla="*/ 133 h 266"/>
                <a:gd name="T16" fmla="*/ 263 w 267"/>
                <a:gd name="T17" fmla="*/ 164 h 266"/>
                <a:gd name="T18" fmla="*/ 254 w 267"/>
                <a:gd name="T19" fmla="*/ 191 h 266"/>
                <a:gd name="T20" fmla="*/ 239 w 267"/>
                <a:gd name="T21" fmla="*/ 216 h 266"/>
                <a:gd name="T22" fmla="*/ 218 w 267"/>
                <a:gd name="T23" fmla="*/ 238 h 266"/>
                <a:gd name="T24" fmla="*/ 192 w 267"/>
                <a:gd name="T25" fmla="*/ 253 h 266"/>
                <a:gd name="T26" fmla="*/ 164 w 267"/>
                <a:gd name="T27" fmla="*/ 263 h 266"/>
                <a:gd name="T28" fmla="*/ 133 w 267"/>
                <a:gd name="T29" fmla="*/ 266 h 266"/>
                <a:gd name="T30" fmla="*/ 103 w 267"/>
                <a:gd name="T31" fmla="*/ 263 h 266"/>
                <a:gd name="T32" fmla="*/ 74 w 267"/>
                <a:gd name="T33" fmla="*/ 253 h 266"/>
                <a:gd name="T34" fmla="*/ 49 w 267"/>
                <a:gd name="T35" fmla="*/ 238 h 266"/>
                <a:gd name="T36" fmla="*/ 29 w 267"/>
                <a:gd name="T37" fmla="*/ 216 h 266"/>
                <a:gd name="T38" fmla="*/ 13 w 267"/>
                <a:gd name="T39" fmla="*/ 191 h 266"/>
                <a:gd name="T40" fmla="*/ 2 w 267"/>
                <a:gd name="T41" fmla="*/ 164 h 266"/>
                <a:gd name="T42" fmla="*/ 0 w 267"/>
                <a:gd name="T43" fmla="*/ 133 h 266"/>
                <a:gd name="T44" fmla="*/ 2 w 267"/>
                <a:gd name="T45" fmla="*/ 103 h 266"/>
                <a:gd name="T46" fmla="*/ 13 w 267"/>
                <a:gd name="T47" fmla="*/ 75 h 266"/>
                <a:gd name="T48" fmla="*/ 29 w 267"/>
                <a:gd name="T49" fmla="*/ 50 h 266"/>
                <a:gd name="T50" fmla="*/ 49 w 267"/>
                <a:gd name="T51" fmla="*/ 30 h 266"/>
                <a:gd name="T52" fmla="*/ 74 w 267"/>
                <a:gd name="T53" fmla="*/ 14 h 266"/>
                <a:gd name="T54" fmla="*/ 103 w 267"/>
                <a:gd name="T55" fmla="*/ 4 h 266"/>
                <a:gd name="T56" fmla="*/ 133 w 267"/>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7" h="266">
                  <a:moveTo>
                    <a:pt x="133" y="0"/>
                  </a:moveTo>
                  <a:lnTo>
                    <a:pt x="164" y="4"/>
                  </a:lnTo>
                  <a:lnTo>
                    <a:pt x="192" y="14"/>
                  </a:lnTo>
                  <a:lnTo>
                    <a:pt x="218" y="30"/>
                  </a:lnTo>
                  <a:lnTo>
                    <a:pt x="239" y="50"/>
                  </a:lnTo>
                  <a:lnTo>
                    <a:pt x="254" y="75"/>
                  </a:lnTo>
                  <a:lnTo>
                    <a:pt x="263" y="103"/>
                  </a:lnTo>
                  <a:lnTo>
                    <a:pt x="267" y="133"/>
                  </a:lnTo>
                  <a:lnTo>
                    <a:pt x="263" y="164"/>
                  </a:lnTo>
                  <a:lnTo>
                    <a:pt x="254" y="191"/>
                  </a:lnTo>
                  <a:lnTo>
                    <a:pt x="239" y="216"/>
                  </a:lnTo>
                  <a:lnTo>
                    <a:pt x="218" y="238"/>
                  </a:lnTo>
                  <a:lnTo>
                    <a:pt x="192" y="253"/>
                  </a:lnTo>
                  <a:lnTo>
                    <a:pt x="164" y="263"/>
                  </a:lnTo>
                  <a:lnTo>
                    <a:pt x="133" y="266"/>
                  </a:lnTo>
                  <a:lnTo>
                    <a:pt x="103" y="263"/>
                  </a:lnTo>
                  <a:lnTo>
                    <a:pt x="74" y="253"/>
                  </a:lnTo>
                  <a:lnTo>
                    <a:pt x="49" y="238"/>
                  </a:lnTo>
                  <a:lnTo>
                    <a:pt x="29" y="216"/>
                  </a:lnTo>
                  <a:lnTo>
                    <a:pt x="13" y="191"/>
                  </a:lnTo>
                  <a:lnTo>
                    <a:pt x="2" y="164"/>
                  </a:lnTo>
                  <a:lnTo>
                    <a:pt x="0" y="133"/>
                  </a:lnTo>
                  <a:lnTo>
                    <a:pt x="2" y="103"/>
                  </a:lnTo>
                  <a:lnTo>
                    <a:pt x="13" y="75"/>
                  </a:lnTo>
                  <a:lnTo>
                    <a:pt x="29" y="50"/>
                  </a:lnTo>
                  <a:lnTo>
                    <a:pt x="49" y="30"/>
                  </a:lnTo>
                  <a:lnTo>
                    <a:pt x="74" y="14"/>
                  </a:lnTo>
                  <a:lnTo>
                    <a:pt x="103" y="4"/>
                  </a:lnTo>
                  <a:lnTo>
                    <a:pt x="133"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8" name="Freeform 198"/>
            <p:cNvSpPr/>
            <p:nvPr/>
          </p:nvSpPr>
          <p:spPr bwMode="auto">
            <a:xfrm>
              <a:off x="10345728" y="5191131"/>
              <a:ext cx="212725" cy="209548"/>
            </a:xfrm>
            <a:custGeom>
              <a:avLst/>
              <a:gdLst>
                <a:gd name="T0" fmla="*/ 133 w 267"/>
                <a:gd name="T1" fmla="*/ 0 h 265"/>
                <a:gd name="T2" fmla="*/ 164 w 267"/>
                <a:gd name="T3" fmla="*/ 3 h 265"/>
                <a:gd name="T4" fmla="*/ 192 w 267"/>
                <a:gd name="T5" fmla="*/ 14 h 265"/>
                <a:gd name="T6" fmla="*/ 218 w 267"/>
                <a:gd name="T7" fmla="*/ 29 h 265"/>
                <a:gd name="T8" fmla="*/ 239 w 267"/>
                <a:gd name="T9" fmla="*/ 49 h 265"/>
                <a:gd name="T10" fmla="*/ 254 w 267"/>
                <a:gd name="T11" fmla="*/ 73 h 265"/>
                <a:gd name="T12" fmla="*/ 263 w 267"/>
                <a:gd name="T13" fmla="*/ 102 h 265"/>
                <a:gd name="T14" fmla="*/ 267 w 267"/>
                <a:gd name="T15" fmla="*/ 132 h 265"/>
                <a:gd name="T16" fmla="*/ 263 w 267"/>
                <a:gd name="T17" fmla="*/ 163 h 265"/>
                <a:gd name="T18" fmla="*/ 254 w 267"/>
                <a:gd name="T19" fmla="*/ 190 h 265"/>
                <a:gd name="T20" fmla="*/ 239 w 267"/>
                <a:gd name="T21" fmla="*/ 216 h 265"/>
                <a:gd name="T22" fmla="*/ 218 w 267"/>
                <a:gd name="T23" fmla="*/ 236 h 265"/>
                <a:gd name="T24" fmla="*/ 192 w 267"/>
                <a:gd name="T25" fmla="*/ 251 h 265"/>
                <a:gd name="T26" fmla="*/ 164 w 267"/>
                <a:gd name="T27" fmla="*/ 262 h 265"/>
                <a:gd name="T28" fmla="*/ 133 w 267"/>
                <a:gd name="T29" fmla="*/ 265 h 265"/>
                <a:gd name="T30" fmla="*/ 103 w 267"/>
                <a:gd name="T31" fmla="*/ 262 h 265"/>
                <a:gd name="T32" fmla="*/ 74 w 267"/>
                <a:gd name="T33" fmla="*/ 251 h 265"/>
                <a:gd name="T34" fmla="*/ 49 w 267"/>
                <a:gd name="T35" fmla="*/ 236 h 265"/>
                <a:gd name="T36" fmla="*/ 29 w 267"/>
                <a:gd name="T37" fmla="*/ 216 h 265"/>
                <a:gd name="T38" fmla="*/ 13 w 267"/>
                <a:gd name="T39" fmla="*/ 190 h 265"/>
                <a:gd name="T40" fmla="*/ 2 w 267"/>
                <a:gd name="T41" fmla="*/ 163 h 265"/>
                <a:gd name="T42" fmla="*/ 0 w 267"/>
                <a:gd name="T43" fmla="*/ 132 h 265"/>
                <a:gd name="T44" fmla="*/ 2 w 267"/>
                <a:gd name="T45" fmla="*/ 102 h 265"/>
                <a:gd name="T46" fmla="*/ 13 w 267"/>
                <a:gd name="T47" fmla="*/ 73 h 265"/>
                <a:gd name="T48" fmla="*/ 29 w 267"/>
                <a:gd name="T49" fmla="*/ 49 h 265"/>
                <a:gd name="T50" fmla="*/ 49 w 267"/>
                <a:gd name="T51" fmla="*/ 29 h 265"/>
                <a:gd name="T52" fmla="*/ 74 w 267"/>
                <a:gd name="T53" fmla="*/ 14 h 265"/>
                <a:gd name="T54" fmla="*/ 103 w 267"/>
                <a:gd name="T55" fmla="*/ 3 h 265"/>
                <a:gd name="T56" fmla="*/ 133 w 267"/>
                <a:gd name="T57"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7" h="265">
                  <a:moveTo>
                    <a:pt x="133" y="0"/>
                  </a:moveTo>
                  <a:lnTo>
                    <a:pt x="164" y="3"/>
                  </a:lnTo>
                  <a:lnTo>
                    <a:pt x="192" y="14"/>
                  </a:lnTo>
                  <a:lnTo>
                    <a:pt x="218" y="29"/>
                  </a:lnTo>
                  <a:lnTo>
                    <a:pt x="239" y="49"/>
                  </a:lnTo>
                  <a:lnTo>
                    <a:pt x="254" y="73"/>
                  </a:lnTo>
                  <a:lnTo>
                    <a:pt x="263" y="102"/>
                  </a:lnTo>
                  <a:lnTo>
                    <a:pt x="267" y="132"/>
                  </a:lnTo>
                  <a:lnTo>
                    <a:pt x="263" y="163"/>
                  </a:lnTo>
                  <a:lnTo>
                    <a:pt x="254" y="190"/>
                  </a:lnTo>
                  <a:lnTo>
                    <a:pt x="239" y="216"/>
                  </a:lnTo>
                  <a:lnTo>
                    <a:pt x="218" y="236"/>
                  </a:lnTo>
                  <a:lnTo>
                    <a:pt x="192" y="251"/>
                  </a:lnTo>
                  <a:lnTo>
                    <a:pt x="164" y="262"/>
                  </a:lnTo>
                  <a:lnTo>
                    <a:pt x="133" y="265"/>
                  </a:lnTo>
                  <a:lnTo>
                    <a:pt x="103" y="262"/>
                  </a:lnTo>
                  <a:lnTo>
                    <a:pt x="74" y="251"/>
                  </a:lnTo>
                  <a:lnTo>
                    <a:pt x="49" y="236"/>
                  </a:lnTo>
                  <a:lnTo>
                    <a:pt x="29" y="216"/>
                  </a:lnTo>
                  <a:lnTo>
                    <a:pt x="13" y="190"/>
                  </a:lnTo>
                  <a:lnTo>
                    <a:pt x="2" y="163"/>
                  </a:lnTo>
                  <a:lnTo>
                    <a:pt x="0" y="132"/>
                  </a:lnTo>
                  <a:lnTo>
                    <a:pt x="2" y="102"/>
                  </a:lnTo>
                  <a:lnTo>
                    <a:pt x="13" y="73"/>
                  </a:lnTo>
                  <a:lnTo>
                    <a:pt x="29" y="49"/>
                  </a:lnTo>
                  <a:lnTo>
                    <a:pt x="49" y="29"/>
                  </a:lnTo>
                  <a:lnTo>
                    <a:pt x="74" y="14"/>
                  </a:lnTo>
                  <a:lnTo>
                    <a:pt x="103" y="3"/>
                  </a:lnTo>
                  <a:lnTo>
                    <a:pt x="133" y="0"/>
                  </a:lnTo>
                  <a:close/>
                </a:path>
              </a:pathLst>
            </a:custGeom>
            <a:grpFill/>
            <a:ln w="0">
              <a:noFill/>
              <a:prstDash val="solid"/>
              <a:round/>
            </a:ln>
          </p:spPr>
          <p:txBody>
            <a:bodyPr vert="horz" wrap="square" lIns="91440" tIns="45720" rIns="91440" bIns="45720" numCol="1" anchor="t" anchorCtr="0" compatLnSpc="1"/>
            <a:lstStyle/>
            <a:p>
              <a:endParaRPr lang="id-ID"/>
            </a:p>
          </p:txBody>
        </p:sp>
        <p:sp>
          <p:nvSpPr>
            <p:cNvPr id="29" name="Freeform 199"/>
            <p:cNvSpPr/>
            <p:nvPr/>
          </p:nvSpPr>
          <p:spPr bwMode="auto">
            <a:xfrm>
              <a:off x="10345737" y="4557715"/>
              <a:ext cx="212725" cy="212726"/>
            </a:xfrm>
            <a:custGeom>
              <a:avLst/>
              <a:gdLst>
                <a:gd name="T0" fmla="*/ 133 w 267"/>
                <a:gd name="T1" fmla="*/ 0 h 266"/>
                <a:gd name="T2" fmla="*/ 164 w 267"/>
                <a:gd name="T3" fmla="*/ 3 h 266"/>
                <a:gd name="T4" fmla="*/ 192 w 267"/>
                <a:gd name="T5" fmla="*/ 13 h 266"/>
                <a:gd name="T6" fmla="*/ 218 w 267"/>
                <a:gd name="T7" fmla="*/ 28 h 266"/>
                <a:gd name="T8" fmla="*/ 239 w 267"/>
                <a:gd name="T9" fmla="*/ 49 h 266"/>
                <a:gd name="T10" fmla="*/ 254 w 267"/>
                <a:gd name="T11" fmla="*/ 75 h 266"/>
                <a:gd name="T12" fmla="*/ 263 w 267"/>
                <a:gd name="T13" fmla="*/ 102 h 266"/>
                <a:gd name="T14" fmla="*/ 267 w 267"/>
                <a:gd name="T15" fmla="*/ 133 h 266"/>
                <a:gd name="T16" fmla="*/ 263 w 267"/>
                <a:gd name="T17" fmla="*/ 163 h 266"/>
                <a:gd name="T18" fmla="*/ 254 w 267"/>
                <a:gd name="T19" fmla="*/ 191 h 266"/>
                <a:gd name="T20" fmla="*/ 239 w 267"/>
                <a:gd name="T21" fmla="*/ 216 h 266"/>
                <a:gd name="T22" fmla="*/ 218 w 267"/>
                <a:gd name="T23" fmla="*/ 236 h 266"/>
                <a:gd name="T24" fmla="*/ 192 w 267"/>
                <a:gd name="T25" fmla="*/ 252 h 266"/>
                <a:gd name="T26" fmla="*/ 164 w 267"/>
                <a:gd name="T27" fmla="*/ 262 h 266"/>
                <a:gd name="T28" fmla="*/ 133 w 267"/>
                <a:gd name="T29" fmla="*/ 266 h 266"/>
                <a:gd name="T30" fmla="*/ 103 w 267"/>
                <a:gd name="T31" fmla="*/ 262 h 266"/>
                <a:gd name="T32" fmla="*/ 74 w 267"/>
                <a:gd name="T33" fmla="*/ 252 h 266"/>
                <a:gd name="T34" fmla="*/ 49 w 267"/>
                <a:gd name="T35" fmla="*/ 236 h 266"/>
                <a:gd name="T36" fmla="*/ 29 w 267"/>
                <a:gd name="T37" fmla="*/ 216 h 266"/>
                <a:gd name="T38" fmla="*/ 13 w 267"/>
                <a:gd name="T39" fmla="*/ 191 h 266"/>
                <a:gd name="T40" fmla="*/ 2 w 267"/>
                <a:gd name="T41" fmla="*/ 163 h 266"/>
                <a:gd name="T42" fmla="*/ 0 w 267"/>
                <a:gd name="T43" fmla="*/ 133 h 266"/>
                <a:gd name="T44" fmla="*/ 2 w 267"/>
                <a:gd name="T45" fmla="*/ 102 h 266"/>
                <a:gd name="T46" fmla="*/ 13 w 267"/>
                <a:gd name="T47" fmla="*/ 75 h 266"/>
                <a:gd name="T48" fmla="*/ 29 w 267"/>
                <a:gd name="T49" fmla="*/ 49 h 266"/>
                <a:gd name="T50" fmla="*/ 49 w 267"/>
                <a:gd name="T51" fmla="*/ 28 h 266"/>
                <a:gd name="T52" fmla="*/ 74 w 267"/>
                <a:gd name="T53" fmla="*/ 13 h 266"/>
                <a:gd name="T54" fmla="*/ 103 w 267"/>
                <a:gd name="T55" fmla="*/ 3 h 266"/>
                <a:gd name="T56" fmla="*/ 133 w 267"/>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7" h="266">
                  <a:moveTo>
                    <a:pt x="133" y="0"/>
                  </a:moveTo>
                  <a:lnTo>
                    <a:pt x="164" y="3"/>
                  </a:lnTo>
                  <a:lnTo>
                    <a:pt x="192" y="13"/>
                  </a:lnTo>
                  <a:lnTo>
                    <a:pt x="218" y="28"/>
                  </a:lnTo>
                  <a:lnTo>
                    <a:pt x="239" y="49"/>
                  </a:lnTo>
                  <a:lnTo>
                    <a:pt x="254" y="75"/>
                  </a:lnTo>
                  <a:lnTo>
                    <a:pt x="263" y="102"/>
                  </a:lnTo>
                  <a:lnTo>
                    <a:pt x="267" y="133"/>
                  </a:lnTo>
                  <a:lnTo>
                    <a:pt x="263" y="163"/>
                  </a:lnTo>
                  <a:lnTo>
                    <a:pt x="254" y="191"/>
                  </a:lnTo>
                  <a:lnTo>
                    <a:pt x="239" y="216"/>
                  </a:lnTo>
                  <a:lnTo>
                    <a:pt x="218" y="236"/>
                  </a:lnTo>
                  <a:lnTo>
                    <a:pt x="192" y="252"/>
                  </a:lnTo>
                  <a:lnTo>
                    <a:pt x="164" y="262"/>
                  </a:lnTo>
                  <a:lnTo>
                    <a:pt x="133" y="266"/>
                  </a:lnTo>
                  <a:lnTo>
                    <a:pt x="103" y="262"/>
                  </a:lnTo>
                  <a:lnTo>
                    <a:pt x="74" y="252"/>
                  </a:lnTo>
                  <a:lnTo>
                    <a:pt x="49" y="236"/>
                  </a:lnTo>
                  <a:lnTo>
                    <a:pt x="29" y="216"/>
                  </a:lnTo>
                  <a:lnTo>
                    <a:pt x="13" y="191"/>
                  </a:lnTo>
                  <a:lnTo>
                    <a:pt x="2" y="163"/>
                  </a:lnTo>
                  <a:lnTo>
                    <a:pt x="0" y="133"/>
                  </a:lnTo>
                  <a:lnTo>
                    <a:pt x="2" y="102"/>
                  </a:lnTo>
                  <a:lnTo>
                    <a:pt x="13" y="75"/>
                  </a:lnTo>
                  <a:lnTo>
                    <a:pt x="29" y="49"/>
                  </a:lnTo>
                  <a:lnTo>
                    <a:pt x="49" y="28"/>
                  </a:lnTo>
                  <a:lnTo>
                    <a:pt x="74" y="13"/>
                  </a:lnTo>
                  <a:lnTo>
                    <a:pt x="103" y="3"/>
                  </a:lnTo>
                  <a:lnTo>
                    <a:pt x="133" y="0"/>
                  </a:lnTo>
                  <a:close/>
                </a:path>
              </a:pathLst>
            </a:custGeom>
            <a:grpFill/>
            <a:ln w="0">
              <a:noFill/>
              <a:prstDash val="solid"/>
              <a:round/>
            </a:ln>
          </p:spPr>
          <p:txBody>
            <a:bodyPr vert="horz" wrap="square" lIns="91440" tIns="45720" rIns="91440" bIns="45720" numCol="1" anchor="t" anchorCtr="0" compatLnSpc="1"/>
            <a:lstStyle/>
            <a:p>
              <a:endParaRPr lang="id-ID"/>
            </a:p>
          </p:txBody>
        </p:sp>
      </p:grpSp>
      <p:sp>
        <p:nvSpPr>
          <p:cNvPr id="30" name="Freeform 204" descr="e7d195523061f1c0dc554706afe4c72a60a25314cbaece805811E654B44695D34D35691164BB3D154CCFD5D798F6FEAD99EAA8F1ADC3D4AFA5BC9ED0BB3A4B45073A038AC38E89AB54D31AA59602B9F142D1F4DA4FF3F59129BBEEDE81F1A3E86E4C1D739815210FD260D76926F57C35FE7F05D06BF081458347B7C9869DF2C6C063E90AC103D2F7"/>
          <p:cNvSpPr>
            <a:spLocks noEditPoints="1"/>
          </p:cNvSpPr>
          <p:nvPr/>
        </p:nvSpPr>
        <p:spPr bwMode="auto">
          <a:xfrm>
            <a:off x="1824677" y="3574354"/>
            <a:ext cx="389535" cy="440298"/>
          </a:xfrm>
          <a:custGeom>
            <a:avLst/>
            <a:gdLst>
              <a:gd name="T0" fmla="*/ 940 w 3759"/>
              <a:gd name="T1" fmla="*/ 3983 h 4249"/>
              <a:gd name="T2" fmla="*/ 2864 w 3759"/>
              <a:gd name="T3" fmla="*/ 3585 h 4249"/>
              <a:gd name="T4" fmla="*/ 732 w 3759"/>
              <a:gd name="T5" fmla="*/ 2124 h 4249"/>
              <a:gd name="T6" fmla="*/ 2879 w 3759"/>
              <a:gd name="T7" fmla="*/ 3452 h 4249"/>
              <a:gd name="T8" fmla="*/ 732 w 3759"/>
              <a:gd name="T9" fmla="*/ 2124 h 4249"/>
              <a:gd name="T10" fmla="*/ 716 w 3759"/>
              <a:gd name="T11" fmla="*/ 1992 h 4249"/>
              <a:gd name="T12" fmla="*/ 3088 w 3759"/>
              <a:gd name="T13" fmla="*/ 1593 h 4249"/>
              <a:gd name="T14" fmla="*/ 269 w 3759"/>
              <a:gd name="T15" fmla="*/ 930 h 4249"/>
              <a:gd name="T16" fmla="*/ 3492 w 3759"/>
              <a:gd name="T17" fmla="*/ 1328 h 4249"/>
              <a:gd name="T18" fmla="*/ 269 w 3759"/>
              <a:gd name="T19" fmla="*/ 930 h 4249"/>
              <a:gd name="T20" fmla="*/ 537 w 3759"/>
              <a:gd name="T21" fmla="*/ 664 h 4249"/>
              <a:gd name="T22" fmla="*/ 3088 w 3759"/>
              <a:gd name="T23" fmla="*/ 266 h 4249"/>
              <a:gd name="T24" fmla="*/ 671 w 3759"/>
              <a:gd name="T25" fmla="*/ 0 h 4249"/>
              <a:gd name="T26" fmla="*/ 3130 w 3759"/>
              <a:gd name="T27" fmla="*/ 2 h 4249"/>
              <a:gd name="T28" fmla="*/ 3210 w 3759"/>
              <a:gd name="T29" fmla="*/ 28 h 4249"/>
              <a:gd name="T30" fmla="*/ 3277 w 3759"/>
              <a:gd name="T31" fmla="*/ 76 h 4249"/>
              <a:gd name="T32" fmla="*/ 3327 w 3759"/>
              <a:gd name="T33" fmla="*/ 142 h 4249"/>
              <a:gd name="T34" fmla="*/ 3507 w 3759"/>
              <a:gd name="T35" fmla="*/ 666 h 4249"/>
              <a:gd name="T36" fmla="*/ 3595 w 3759"/>
              <a:gd name="T37" fmla="*/ 687 h 4249"/>
              <a:gd name="T38" fmla="*/ 3670 w 3759"/>
              <a:gd name="T39" fmla="*/ 733 h 4249"/>
              <a:gd name="T40" fmla="*/ 3725 w 3759"/>
              <a:gd name="T41" fmla="*/ 800 h 4249"/>
              <a:gd name="T42" fmla="*/ 3755 w 3759"/>
              <a:gd name="T43" fmla="*/ 884 h 4249"/>
              <a:gd name="T44" fmla="*/ 3759 w 3759"/>
              <a:gd name="T45" fmla="*/ 1328 h 4249"/>
              <a:gd name="T46" fmla="*/ 3746 w 3759"/>
              <a:gd name="T47" fmla="*/ 1411 h 4249"/>
              <a:gd name="T48" fmla="*/ 3707 w 3759"/>
              <a:gd name="T49" fmla="*/ 1484 h 4249"/>
              <a:gd name="T50" fmla="*/ 3650 w 3759"/>
              <a:gd name="T51" fmla="*/ 1542 h 4249"/>
              <a:gd name="T52" fmla="*/ 3577 w 3759"/>
              <a:gd name="T53" fmla="*/ 1579 h 4249"/>
              <a:gd name="T54" fmla="*/ 3492 w 3759"/>
              <a:gd name="T55" fmla="*/ 1593 h 4249"/>
              <a:gd name="T56" fmla="*/ 3354 w 3759"/>
              <a:gd name="T57" fmla="*/ 1623 h 4249"/>
              <a:gd name="T58" fmla="*/ 3078 w 3759"/>
              <a:gd name="T59" fmla="*/ 4056 h 4249"/>
              <a:gd name="T60" fmla="*/ 3041 w 3759"/>
              <a:gd name="T61" fmla="*/ 4134 h 4249"/>
              <a:gd name="T62" fmla="*/ 2982 w 3759"/>
              <a:gd name="T63" fmla="*/ 4195 h 4249"/>
              <a:gd name="T64" fmla="*/ 2907 w 3759"/>
              <a:gd name="T65" fmla="*/ 4234 h 4249"/>
              <a:gd name="T66" fmla="*/ 2820 w 3759"/>
              <a:gd name="T67" fmla="*/ 4249 h 4249"/>
              <a:gd name="T68" fmla="*/ 896 w 3759"/>
              <a:gd name="T69" fmla="*/ 4245 h 4249"/>
              <a:gd name="T70" fmla="*/ 814 w 3759"/>
              <a:gd name="T71" fmla="*/ 4218 h 4249"/>
              <a:gd name="T72" fmla="*/ 745 w 3759"/>
              <a:gd name="T73" fmla="*/ 4166 h 4249"/>
              <a:gd name="T74" fmla="*/ 697 w 3759"/>
              <a:gd name="T75" fmla="*/ 4097 h 4249"/>
              <a:gd name="T76" fmla="*/ 674 w 3759"/>
              <a:gd name="T77" fmla="*/ 4013 h 4249"/>
              <a:gd name="T78" fmla="*/ 407 w 3759"/>
              <a:gd name="T79" fmla="*/ 1593 h 4249"/>
              <a:gd name="T80" fmla="*/ 221 w 3759"/>
              <a:gd name="T81" fmla="*/ 1589 h 4249"/>
              <a:gd name="T82" fmla="*/ 134 w 3759"/>
              <a:gd name="T83" fmla="*/ 1557 h 4249"/>
              <a:gd name="T84" fmla="*/ 64 w 3759"/>
              <a:gd name="T85" fmla="*/ 1499 h 4249"/>
              <a:gd name="T86" fmla="*/ 17 w 3759"/>
              <a:gd name="T87" fmla="*/ 1420 h 4249"/>
              <a:gd name="T88" fmla="*/ 0 w 3759"/>
              <a:gd name="T89" fmla="*/ 1328 h 4249"/>
              <a:gd name="T90" fmla="*/ 4 w 3759"/>
              <a:gd name="T91" fmla="*/ 884 h 4249"/>
              <a:gd name="T92" fmla="*/ 34 w 3759"/>
              <a:gd name="T93" fmla="*/ 801 h 4249"/>
              <a:gd name="T94" fmla="*/ 89 w 3759"/>
              <a:gd name="T95" fmla="*/ 733 h 4249"/>
              <a:gd name="T96" fmla="*/ 164 w 3759"/>
              <a:gd name="T97" fmla="*/ 687 h 4249"/>
              <a:gd name="T98" fmla="*/ 252 w 3759"/>
              <a:gd name="T99" fmla="*/ 666 h 4249"/>
              <a:gd name="T100" fmla="*/ 434 w 3759"/>
              <a:gd name="T101" fmla="*/ 142 h 4249"/>
              <a:gd name="T102" fmla="*/ 483 w 3759"/>
              <a:gd name="T103" fmla="*/ 76 h 4249"/>
              <a:gd name="T104" fmla="*/ 549 w 3759"/>
              <a:gd name="T105" fmla="*/ 28 h 4249"/>
              <a:gd name="T106" fmla="*/ 629 w 3759"/>
              <a:gd name="T107" fmla="*/ 2 h 4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59" h="4249">
                <a:moveTo>
                  <a:pt x="895" y="3585"/>
                </a:moveTo>
                <a:lnTo>
                  <a:pt x="940" y="3983"/>
                </a:lnTo>
                <a:lnTo>
                  <a:pt x="2820" y="3983"/>
                </a:lnTo>
                <a:lnTo>
                  <a:pt x="2864" y="3585"/>
                </a:lnTo>
                <a:lnTo>
                  <a:pt x="895" y="3585"/>
                </a:lnTo>
                <a:close/>
                <a:moveTo>
                  <a:pt x="732" y="2124"/>
                </a:moveTo>
                <a:lnTo>
                  <a:pt x="880" y="3452"/>
                </a:lnTo>
                <a:lnTo>
                  <a:pt x="2879" y="3452"/>
                </a:lnTo>
                <a:lnTo>
                  <a:pt x="3029" y="2124"/>
                </a:lnTo>
                <a:lnTo>
                  <a:pt x="732" y="2124"/>
                </a:lnTo>
                <a:close/>
                <a:moveTo>
                  <a:pt x="671" y="1593"/>
                </a:moveTo>
                <a:lnTo>
                  <a:pt x="716" y="1992"/>
                </a:lnTo>
                <a:lnTo>
                  <a:pt x="3044" y="1992"/>
                </a:lnTo>
                <a:lnTo>
                  <a:pt x="3088" y="1593"/>
                </a:lnTo>
                <a:lnTo>
                  <a:pt x="671" y="1593"/>
                </a:lnTo>
                <a:close/>
                <a:moveTo>
                  <a:pt x="269" y="930"/>
                </a:moveTo>
                <a:lnTo>
                  <a:pt x="269" y="1328"/>
                </a:lnTo>
                <a:lnTo>
                  <a:pt x="3492" y="1328"/>
                </a:lnTo>
                <a:lnTo>
                  <a:pt x="3492" y="930"/>
                </a:lnTo>
                <a:lnTo>
                  <a:pt x="269" y="930"/>
                </a:lnTo>
                <a:close/>
                <a:moveTo>
                  <a:pt x="671" y="266"/>
                </a:moveTo>
                <a:lnTo>
                  <a:pt x="537" y="664"/>
                </a:lnTo>
                <a:lnTo>
                  <a:pt x="3222" y="664"/>
                </a:lnTo>
                <a:lnTo>
                  <a:pt x="3088" y="266"/>
                </a:lnTo>
                <a:lnTo>
                  <a:pt x="671" y="266"/>
                </a:lnTo>
                <a:close/>
                <a:moveTo>
                  <a:pt x="671" y="0"/>
                </a:moveTo>
                <a:lnTo>
                  <a:pt x="3088" y="0"/>
                </a:lnTo>
                <a:lnTo>
                  <a:pt x="3130" y="2"/>
                </a:lnTo>
                <a:lnTo>
                  <a:pt x="3172" y="13"/>
                </a:lnTo>
                <a:lnTo>
                  <a:pt x="3210" y="28"/>
                </a:lnTo>
                <a:lnTo>
                  <a:pt x="3246" y="50"/>
                </a:lnTo>
                <a:lnTo>
                  <a:pt x="3277" y="76"/>
                </a:lnTo>
                <a:lnTo>
                  <a:pt x="3303" y="107"/>
                </a:lnTo>
                <a:lnTo>
                  <a:pt x="3327" y="142"/>
                </a:lnTo>
                <a:lnTo>
                  <a:pt x="3343" y="182"/>
                </a:lnTo>
                <a:lnTo>
                  <a:pt x="3507" y="666"/>
                </a:lnTo>
                <a:lnTo>
                  <a:pt x="3552" y="673"/>
                </a:lnTo>
                <a:lnTo>
                  <a:pt x="3595" y="687"/>
                </a:lnTo>
                <a:lnTo>
                  <a:pt x="3634" y="707"/>
                </a:lnTo>
                <a:lnTo>
                  <a:pt x="3670" y="733"/>
                </a:lnTo>
                <a:lnTo>
                  <a:pt x="3700" y="764"/>
                </a:lnTo>
                <a:lnTo>
                  <a:pt x="3725" y="800"/>
                </a:lnTo>
                <a:lnTo>
                  <a:pt x="3744" y="840"/>
                </a:lnTo>
                <a:lnTo>
                  <a:pt x="3755" y="884"/>
                </a:lnTo>
                <a:lnTo>
                  <a:pt x="3759" y="930"/>
                </a:lnTo>
                <a:lnTo>
                  <a:pt x="3759" y="1328"/>
                </a:lnTo>
                <a:lnTo>
                  <a:pt x="3755" y="1370"/>
                </a:lnTo>
                <a:lnTo>
                  <a:pt x="3746" y="1411"/>
                </a:lnTo>
                <a:lnTo>
                  <a:pt x="3729" y="1450"/>
                </a:lnTo>
                <a:lnTo>
                  <a:pt x="3707" y="1484"/>
                </a:lnTo>
                <a:lnTo>
                  <a:pt x="3681" y="1515"/>
                </a:lnTo>
                <a:lnTo>
                  <a:pt x="3650" y="1542"/>
                </a:lnTo>
                <a:lnTo>
                  <a:pt x="3615" y="1564"/>
                </a:lnTo>
                <a:lnTo>
                  <a:pt x="3577" y="1579"/>
                </a:lnTo>
                <a:lnTo>
                  <a:pt x="3534" y="1590"/>
                </a:lnTo>
                <a:lnTo>
                  <a:pt x="3492" y="1593"/>
                </a:lnTo>
                <a:lnTo>
                  <a:pt x="3353" y="1593"/>
                </a:lnTo>
                <a:lnTo>
                  <a:pt x="3354" y="1623"/>
                </a:lnTo>
                <a:lnTo>
                  <a:pt x="3087" y="4013"/>
                </a:lnTo>
                <a:lnTo>
                  <a:pt x="3078" y="4056"/>
                </a:lnTo>
                <a:lnTo>
                  <a:pt x="3063" y="4097"/>
                </a:lnTo>
                <a:lnTo>
                  <a:pt x="3041" y="4134"/>
                </a:lnTo>
                <a:lnTo>
                  <a:pt x="3015" y="4166"/>
                </a:lnTo>
                <a:lnTo>
                  <a:pt x="2982" y="4195"/>
                </a:lnTo>
                <a:lnTo>
                  <a:pt x="2946" y="4218"/>
                </a:lnTo>
                <a:lnTo>
                  <a:pt x="2907" y="4234"/>
                </a:lnTo>
                <a:lnTo>
                  <a:pt x="2864" y="4245"/>
                </a:lnTo>
                <a:lnTo>
                  <a:pt x="2820" y="4249"/>
                </a:lnTo>
                <a:lnTo>
                  <a:pt x="940" y="4249"/>
                </a:lnTo>
                <a:lnTo>
                  <a:pt x="896" y="4245"/>
                </a:lnTo>
                <a:lnTo>
                  <a:pt x="854" y="4234"/>
                </a:lnTo>
                <a:lnTo>
                  <a:pt x="814" y="4218"/>
                </a:lnTo>
                <a:lnTo>
                  <a:pt x="778" y="4195"/>
                </a:lnTo>
                <a:lnTo>
                  <a:pt x="745" y="4166"/>
                </a:lnTo>
                <a:lnTo>
                  <a:pt x="719" y="4134"/>
                </a:lnTo>
                <a:lnTo>
                  <a:pt x="697" y="4097"/>
                </a:lnTo>
                <a:lnTo>
                  <a:pt x="682" y="4056"/>
                </a:lnTo>
                <a:lnTo>
                  <a:pt x="674" y="4013"/>
                </a:lnTo>
                <a:lnTo>
                  <a:pt x="405" y="1623"/>
                </a:lnTo>
                <a:lnTo>
                  <a:pt x="407" y="1593"/>
                </a:lnTo>
                <a:lnTo>
                  <a:pt x="269" y="1593"/>
                </a:lnTo>
                <a:lnTo>
                  <a:pt x="221" y="1589"/>
                </a:lnTo>
                <a:lnTo>
                  <a:pt x="175" y="1576"/>
                </a:lnTo>
                <a:lnTo>
                  <a:pt x="134" y="1557"/>
                </a:lnTo>
                <a:lnTo>
                  <a:pt x="96" y="1530"/>
                </a:lnTo>
                <a:lnTo>
                  <a:pt x="64" y="1499"/>
                </a:lnTo>
                <a:lnTo>
                  <a:pt x="37" y="1461"/>
                </a:lnTo>
                <a:lnTo>
                  <a:pt x="17" y="1420"/>
                </a:lnTo>
                <a:lnTo>
                  <a:pt x="5" y="1375"/>
                </a:lnTo>
                <a:lnTo>
                  <a:pt x="0" y="1328"/>
                </a:lnTo>
                <a:lnTo>
                  <a:pt x="0" y="930"/>
                </a:lnTo>
                <a:lnTo>
                  <a:pt x="4" y="884"/>
                </a:lnTo>
                <a:lnTo>
                  <a:pt x="16" y="840"/>
                </a:lnTo>
                <a:lnTo>
                  <a:pt x="34" y="801"/>
                </a:lnTo>
                <a:lnTo>
                  <a:pt x="59" y="764"/>
                </a:lnTo>
                <a:lnTo>
                  <a:pt x="89" y="733"/>
                </a:lnTo>
                <a:lnTo>
                  <a:pt x="125" y="707"/>
                </a:lnTo>
                <a:lnTo>
                  <a:pt x="164" y="687"/>
                </a:lnTo>
                <a:lnTo>
                  <a:pt x="207" y="673"/>
                </a:lnTo>
                <a:lnTo>
                  <a:pt x="252" y="666"/>
                </a:lnTo>
                <a:lnTo>
                  <a:pt x="417" y="182"/>
                </a:lnTo>
                <a:lnTo>
                  <a:pt x="434" y="142"/>
                </a:lnTo>
                <a:lnTo>
                  <a:pt x="456" y="107"/>
                </a:lnTo>
                <a:lnTo>
                  <a:pt x="483" y="76"/>
                </a:lnTo>
                <a:lnTo>
                  <a:pt x="515" y="50"/>
                </a:lnTo>
                <a:lnTo>
                  <a:pt x="549" y="28"/>
                </a:lnTo>
                <a:lnTo>
                  <a:pt x="587" y="13"/>
                </a:lnTo>
                <a:lnTo>
                  <a:pt x="629" y="2"/>
                </a:lnTo>
                <a:lnTo>
                  <a:pt x="671" y="0"/>
                </a:lnTo>
                <a:close/>
              </a:path>
            </a:pathLst>
          </a:custGeom>
          <a:solidFill>
            <a:schemeClr val="bg1"/>
          </a:solidFill>
          <a:ln w="0">
            <a:noFill/>
            <a:prstDash val="solid"/>
            <a:round/>
          </a:ln>
        </p:spPr>
        <p:txBody>
          <a:bodyPr vert="horz" wrap="square" lIns="91440" tIns="45720" rIns="91440" bIns="45720" numCol="1" anchor="t" anchorCtr="0" compatLnSpc="1"/>
          <a:lstStyle/>
          <a:p>
            <a:endParaRPr lang="id-ID"/>
          </a:p>
        </p:txBody>
      </p:sp>
      <p:sp>
        <p:nvSpPr>
          <p:cNvPr id="31" name="文本框 30"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1278773" y="4358164"/>
            <a:ext cx="1453342" cy="430374"/>
          </a:xfrm>
          <a:prstGeom prst="rect">
            <a:avLst/>
          </a:prstGeom>
          <a:noFill/>
        </p:spPr>
        <p:txBody>
          <a:bodyPr wrap="square" rtlCol="0">
            <a:spAutoFit/>
          </a:bodyPr>
          <a:lstStyle/>
          <a:p>
            <a:pPr algn="ctr">
              <a:lnSpc>
                <a:spcPct val="120000"/>
              </a:lnSpc>
              <a:spcBef>
                <a:spcPts val="750"/>
              </a:spcBef>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2" name="文本框 31"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1000988" y="4731379"/>
            <a:ext cx="2008912" cy="998543"/>
          </a:xfrm>
          <a:prstGeom prst="rect">
            <a:avLst/>
          </a:prstGeom>
          <a:noFill/>
        </p:spPr>
        <p:txBody>
          <a:bodyPr wrap="square" rtlCol="0">
            <a:spAutoFit/>
          </a:bodyPr>
          <a:lstStyle/>
          <a:p>
            <a:pPr algn="ctr">
              <a:lnSpc>
                <a:spcPct val="120000"/>
              </a:lnSpc>
            </a:pPr>
            <a:r>
              <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consectetur adipisicing elit, sed do eiusmod tempor incididunt ut labore et dolore magna aliqua. </a:t>
            </a:r>
            <a:endPar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3" name="文本框 32"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6788351" y="4358164"/>
            <a:ext cx="1453342" cy="430374"/>
          </a:xfrm>
          <a:prstGeom prst="rect">
            <a:avLst/>
          </a:prstGeom>
          <a:noFill/>
        </p:spPr>
        <p:txBody>
          <a:bodyPr wrap="square" rtlCol="0">
            <a:spAutoFit/>
          </a:bodyPr>
          <a:lstStyle/>
          <a:p>
            <a:pPr algn="ctr">
              <a:lnSpc>
                <a:spcPct val="120000"/>
              </a:lnSpc>
              <a:spcBef>
                <a:spcPts val="750"/>
              </a:spcBef>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4" name="文本框 33"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6510566" y="4731379"/>
            <a:ext cx="2008912" cy="998543"/>
          </a:xfrm>
          <a:prstGeom prst="rect">
            <a:avLst/>
          </a:prstGeom>
          <a:noFill/>
        </p:spPr>
        <p:txBody>
          <a:bodyPr wrap="square" rtlCol="0">
            <a:spAutoFit/>
          </a:bodyPr>
          <a:lstStyle/>
          <a:p>
            <a:pPr algn="ctr">
              <a:lnSpc>
                <a:spcPct val="120000"/>
              </a:lnSpc>
            </a:pPr>
            <a:r>
              <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consectetur adipisicing elit, sed do eiusmod tempor incididunt ut labore et dolore magna aliqua. </a:t>
            </a:r>
            <a:endPar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5" name="文本框 34"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3910168" y="4358164"/>
            <a:ext cx="1453342" cy="430374"/>
          </a:xfrm>
          <a:prstGeom prst="rect">
            <a:avLst/>
          </a:prstGeom>
          <a:noFill/>
        </p:spPr>
        <p:txBody>
          <a:bodyPr wrap="square" rtlCol="0">
            <a:spAutoFit/>
          </a:bodyPr>
          <a:lstStyle/>
          <a:p>
            <a:pPr algn="ctr">
              <a:lnSpc>
                <a:spcPct val="120000"/>
              </a:lnSpc>
              <a:spcBef>
                <a:spcPts val="750"/>
              </a:spcBef>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6" name="文本框 35"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3632383" y="4731379"/>
            <a:ext cx="2008912" cy="998543"/>
          </a:xfrm>
          <a:prstGeom prst="rect">
            <a:avLst/>
          </a:prstGeom>
          <a:noFill/>
        </p:spPr>
        <p:txBody>
          <a:bodyPr wrap="square" rtlCol="0">
            <a:spAutoFit/>
          </a:bodyPr>
          <a:lstStyle/>
          <a:p>
            <a:pPr algn="ctr">
              <a:lnSpc>
                <a:spcPct val="120000"/>
              </a:lnSpc>
            </a:pPr>
            <a:r>
              <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consectetur adipisicing elit, sed do eiusmod tempor incididunt ut labore et dolore magna aliqua. </a:t>
            </a:r>
            <a:endPar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7" name="文本框 36"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9355330" y="4358164"/>
            <a:ext cx="1453342" cy="430374"/>
          </a:xfrm>
          <a:prstGeom prst="rect">
            <a:avLst/>
          </a:prstGeom>
          <a:noFill/>
        </p:spPr>
        <p:txBody>
          <a:bodyPr wrap="square" rtlCol="0">
            <a:spAutoFit/>
          </a:bodyPr>
          <a:lstStyle/>
          <a:p>
            <a:pPr algn="ctr">
              <a:lnSpc>
                <a:spcPct val="120000"/>
              </a:lnSpc>
              <a:spcBef>
                <a:spcPts val="750"/>
              </a:spcBef>
            </a:pPr>
            <a:r>
              <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rPr>
              <a:t>添加标题</a:t>
            </a:r>
            <a:endParaRPr lang="zh-CN" altLang="en-US" sz="2000" b="1" dirty="0">
              <a:gradFill>
                <a:gsLst>
                  <a:gs pos="0">
                    <a:srgbClr val="FFFB94"/>
                  </a:gs>
                  <a:gs pos="100000">
                    <a:srgbClr val="D1A947"/>
                  </a:gs>
                </a:gsLst>
                <a:lin ang="5400000" scaled="1"/>
              </a:gradFill>
              <a:latin typeface="微软雅黑" panose="020B0503020204020204" pitchFamily="34" charset="-122"/>
              <a:ea typeface="微软雅黑" panose="020B0503020204020204" pitchFamily="34" charset="-122"/>
            </a:endParaRPr>
          </a:p>
        </p:txBody>
      </p:sp>
      <p:sp>
        <p:nvSpPr>
          <p:cNvPr id="38" name="文本框 37" descr="e7d195523061f1c0dc554706afe4c72a60a25314cbaece805811E654B44695D34D35691164BB3D154CCFD5D798F6FEAD99EAA8F1ADC3D4AFA5BC9ED0BB3A4B45073A038AC38E89AB54D31AA59602B9F183B9B3D94CF5192102FA34D2B2B14728DC56908BF74295232130AF5DE4E1694DB1D6B5FA91A5F6C8CA4B721B2E33C37759372AE06877BEB0"/>
          <p:cNvSpPr txBox="1"/>
          <p:nvPr/>
        </p:nvSpPr>
        <p:spPr>
          <a:xfrm flipH="1">
            <a:off x="9077545" y="4731379"/>
            <a:ext cx="2008912" cy="998543"/>
          </a:xfrm>
          <a:prstGeom prst="rect">
            <a:avLst/>
          </a:prstGeom>
          <a:noFill/>
        </p:spPr>
        <p:txBody>
          <a:bodyPr wrap="square" rtlCol="0">
            <a:spAutoFit/>
          </a:bodyPr>
          <a:lstStyle/>
          <a:p>
            <a:pPr algn="ctr">
              <a:lnSpc>
                <a:spcPct val="120000"/>
              </a:lnSpc>
            </a:pPr>
            <a:r>
              <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consectetur adipisicing elit, sed do eiusmod tempor incididunt ut labore et dolore magna aliqua. </a:t>
            </a:r>
            <a:endParaRPr lang="en-US" altLang="zh-CN" sz="10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par>
    </p:tnLst>
  </p:timing>
</p:sld>
</file>

<file path=ppt/tags/tag1.xml><?xml version="1.0" encoding="utf-8"?>
<p:tagLst xmlns:p="http://schemas.openxmlformats.org/presentationml/2006/main">
  <p:tag name="PA" val="v5.2.7"/>
</p:tagLst>
</file>

<file path=ppt/tags/tag10.xml><?xml version="1.0" encoding="utf-8"?>
<p:tagLst xmlns:p="http://schemas.openxmlformats.org/presentationml/2006/main">
  <p:tag name="PA" val="v5.2.7"/>
</p:tagLst>
</file>

<file path=ppt/tags/tag11.xml><?xml version="1.0" encoding="utf-8"?>
<p:tagLst xmlns:p="http://schemas.openxmlformats.org/presentationml/2006/main">
  <p:tag name="PA" val="v5.2.7"/>
</p:tagLst>
</file>

<file path=ppt/tags/tag12.xml><?xml version="1.0" encoding="utf-8"?>
<p:tagLst xmlns:p="http://schemas.openxmlformats.org/presentationml/2006/main">
  <p:tag name="PA" val="v5.2.7"/>
</p:tagLst>
</file>

<file path=ppt/tags/tag13.xml><?xml version="1.0" encoding="utf-8"?>
<p:tagLst xmlns:p="http://schemas.openxmlformats.org/presentationml/2006/main">
  <p:tag name="PA" val="v5.2.7"/>
</p:tagLst>
</file>

<file path=ppt/tags/tag14.xml><?xml version="1.0" encoding="utf-8"?>
<p:tagLst xmlns:p="http://schemas.openxmlformats.org/presentationml/2006/main">
  <p:tag name="PA" val="v5.2.7"/>
</p:tagLst>
</file>

<file path=ppt/tags/tag15.xml><?xml version="1.0" encoding="utf-8"?>
<p:tagLst xmlns:p="http://schemas.openxmlformats.org/presentationml/2006/main">
  <p:tag name="PA" val="v5.2.7"/>
</p:tagLst>
</file>

<file path=ppt/tags/tag16.xml><?xml version="1.0" encoding="utf-8"?>
<p:tagLst xmlns:p="http://schemas.openxmlformats.org/presentationml/2006/main">
  <p:tag name="PA" val="v5.2.7"/>
</p:tagLst>
</file>

<file path=ppt/tags/tag17.xml><?xml version="1.0" encoding="utf-8"?>
<p:tagLst xmlns:p="http://schemas.openxmlformats.org/presentationml/2006/main">
  <p:tag name="PA" val="v5.2.7"/>
</p:tagLst>
</file>

<file path=ppt/tags/tag18.xml><?xml version="1.0" encoding="utf-8"?>
<p:tagLst xmlns:p="http://schemas.openxmlformats.org/presentationml/2006/main">
  <p:tag name="PA" val="v5.2.7"/>
</p:tagLst>
</file>

<file path=ppt/tags/tag19.xml><?xml version="1.0" encoding="utf-8"?>
<p:tagLst xmlns:p="http://schemas.openxmlformats.org/presentationml/2006/main">
  <p:tag name="ISPRING_PRESENTATION_TITLE" val="PowerPoint 演示文稿"/>
  <p:tag name="ISPRING_FIRST_PUBLISH" val="1"/>
</p:tagLst>
</file>

<file path=ppt/tags/tag2.xml><?xml version="1.0" encoding="utf-8"?>
<p:tagLst xmlns:p="http://schemas.openxmlformats.org/presentationml/2006/main">
  <p:tag name="PA" val="v5.2.7"/>
</p:tagLst>
</file>

<file path=ppt/tags/tag3.xml><?xml version="1.0" encoding="utf-8"?>
<p:tagLst xmlns:p="http://schemas.openxmlformats.org/presentationml/2006/main">
  <p:tag name="PA" val="v5.2.7"/>
</p:tagLst>
</file>

<file path=ppt/tags/tag4.xml><?xml version="1.0" encoding="utf-8"?>
<p:tagLst xmlns:p="http://schemas.openxmlformats.org/presentationml/2006/main">
  <p:tag name="PA" val="v5.2.7"/>
</p:tagLst>
</file>

<file path=ppt/tags/tag5.xml><?xml version="1.0" encoding="utf-8"?>
<p:tagLst xmlns:p="http://schemas.openxmlformats.org/presentationml/2006/main">
  <p:tag name="PA" val="v5.2.7"/>
</p:tagLst>
</file>

<file path=ppt/tags/tag6.xml><?xml version="1.0" encoding="utf-8"?>
<p:tagLst xmlns:p="http://schemas.openxmlformats.org/presentationml/2006/main">
  <p:tag name="PA" val="v5.2.7"/>
</p:tagLst>
</file>

<file path=ppt/tags/tag7.xml><?xml version="1.0" encoding="utf-8"?>
<p:tagLst xmlns:p="http://schemas.openxmlformats.org/presentationml/2006/main">
  <p:tag name="PA" val="v5.2.7"/>
</p:tagLst>
</file>

<file path=ppt/tags/tag8.xml><?xml version="1.0" encoding="utf-8"?>
<p:tagLst xmlns:p="http://schemas.openxmlformats.org/presentationml/2006/main">
  <p:tag name="PA" val="v5.2.7"/>
</p:tagLst>
</file>

<file path=ppt/tags/tag9.xml><?xml version="1.0" encoding="utf-8"?>
<p:tagLst xmlns:p="http://schemas.openxmlformats.org/presentationml/2006/main">
  <p:tag name="PA" val="v5.2.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3425</Words>
  <Application>WPS 演示</Application>
  <PresentationFormat>宽屏</PresentationFormat>
  <Paragraphs>123</Paragraphs>
  <Slides>10</Slides>
  <Notes>10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10</vt:i4>
      </vt:variant>
    </vt:vector>
  </HeadingPairs>
  <TitlesOfParts>
    <vt:vector size="32" baseType="lpstr">
      <vt:lpstr>Arial</vt:lpstr>
      <vt:lpstr>宋体</vt:lpstr>
      <vt:lpstr>Wingdings</vt:lpstr>
      <vt:lpstr>Arial</vt:lpstr>
      <vt:lpstr>字体管家软笔</vt:lpstr>
      <vt:lpstr>Segoe UI</vt:lpstr>
      <vt:lpstr>微软雅黑</vt:lpstr>
      <vt:lpstr>Roboto Light</vt:lpstr>
      <vt:lpstr>Neris Thin</vt:lpstr>
      <vt:lpstr>Century Gothic</vt:lpstr>
      <vt:lpstr>Yu Gothic UI</vt:lpstr>
      <vt:lpstr>Lato Regular</vt:lpstr>
      <vt:lpstr>Lato Bold</vt:lpstr>
      <vt:lpstr>Arial Unicode MS</vt:lpstr>
      <vt:lpstr>等线</vt:lpstr>
      <vt:lpstr>Roboto</vt:lpstr>
      <vt:lpstr>Arial Black</vt:lpstr>
      <vt:lpstr>思源黑体 CN Bold</vt:lpstr>
      <vt:lpstr>黑体</vt:lpstr>
      <vt:lpstr>思源黑体 CN Regular</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www.51pptmoban.com</dc:title>
  <dc:creator>短酷PPT</dc:creator>
  <cp:keywords>51PPT模板网</cp:keywords>
  <cp:lastModifiedBy>yanchen</cp:lastModifiedBy>
  <cp:revision>693</cp:revision>
  <dcterms:created xsi:type="dcterms:W3CDTF">2018-06-17T04:53:00Z</dcterms:created>
  <dcterms:modified xsi:type="dcterms:W3CDTF">2020-02-25T10:36:32Z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