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notesMasterIdLst>
    <p:notesMasterId r:id="rId25"/>
  </p:notesMasterIdLst>
  <p:handoutMasterIdLst>
    <p:handoutMasterId r:id="rId26"/>
  </p:handoutMasterIdLst>
  <p:sldIdLst>
    <p:sldId id="3315" r:id="rId2"/>
    <p:sldId id="3305" r:id="rId3"/>
    <p:sldId id="3306" r:id="rId4"/>
    <p:sldId id="3257" r:id="rId5"/>
    <p:sldId id="3265" r:id="rId6"/>
    <p:sldId id="3262" r:id="rId7"/>
    <p:sldId id="3258" r:id="rId8"/>
    <p:sldId id="3307" r:id="rId9"/>
    <p:sldId id="3261" r:id="rId10"/>
    <p:sldId id="3267" r:id="rId11"/>
    <p:sldId id="3264" r:id="rId12"/>
    <p:sldId id="3259" r:id="rId13"/>
    <p:sldId id="3308" r:id="rId14"/>
    <p:sldId id="3280" r:id="rId15"/>
    <p:sldId id="3263" r:id="rId16"/>
    <p:sldId id="3281" r:id="rId17"/>
    <p:sldId id="3260" r:id="rId18"/>
    <p:sldId id="3309" r:id="rId19"/>
    <p:sldId id="3270" r:id="rId20"/>
    <p:sldId id="3282" r:id="rId21"/>
    <p:sldId id="3266" r:id="rId22"/>
    <p:sldId id="3317" r:id="rId23"/>
    <p:sldId id="3318" r:id="rId24"/>
  </p:sldIdLst>
  <p:sldSz cx="12858750" cy="723265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858"/>
    <a:srgbClr val="FAAEB3"/>
    <a:srgbClr val="F29194"/>
    <a:srgbClr val="900000"/>
    <a:srgbClr val="0FC7D3"/>
    <a:srgbClr val="EC206C"/>
    <a:srgbClr val="BC148E"/>
    <a:srgbClr val="0A1A3B"/>
    <a:srgbClr val="CE000D"/>
    <a:srgbClr val="FE6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94" d="100"/>
          <a:sy n="94" d="100"/>
        </p:scale>
        <p:origin x="763" y="86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77-409C-B909-64B9CC68AAE6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E77-409C-B909-64B9CC68AAE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E77-409C-B909-64B9CC68AAE6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7E77-409C-B909-64B9CC68AAE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-123037792"/>
        <c:axId val="-123035072"/>
        <c:axId val="0"/>
      </c:bar3DChart>
      <c:catAx>
        <c:axId val="-123037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23035072"/>
        <c:crosses val="autoZero"/>
        <c:auto val="1"/>
        <c:lblAlgn val="ctr"/>
        <c:lblOffset val="100"/>
        <c:noMultiLvlLbl val="0"/>
      </c:catAx>
      <c:valAx>
        <c:axId val="-12303507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-123037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B5E6E0-1D93-463B-A829-A9C4FAC64597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5868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90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978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524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706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188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024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648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512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098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5469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8031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B5E6E0-1D93-463B-A829-A9C4FAC64597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70200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32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092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71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58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795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948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240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3005"/>
            <a:ext cx="12857163" cy="722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26647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2395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54" y="5344517"/>
            <a:ext cx="12858396" cy="1881386"/>
          </a:xfrm>
          <a:prstGeom prst="rect">
            <a:avLst/>
          </a:prstGeom>
          <a:solidFill>
            <a:srgbClr val="5858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50499" y="1672109"/>
            <a:ext cx="7560840" cy="2008347"/>
          </a:xfrm>
          <a:prstGeom prst="rect">
            <a:avLst/>
          </a:prstGeom>
        </p:spPr>
        <p:txBody>
          <a:bodyPr vert="horz" lIns="96435" tIns="48218" rIns="96435" bIns="48218" numCol="1" rtlCol="0">
            <a:noAutofit/>
          </a:bodyPr>
          <a:lstStyle/>
          <a:p>
            <a:pPr defTabSz="964326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摄影师述职报告工作计划</a:t>
            </a:r>
            <a:endParaRPr lang="en-US" altLang="zh-CN" sz="44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64326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框架完整的述职报告、年终总结、新年计划</a:t>
            </a:r>
            <a:endParaRPr lang="zh-CN" altLang="en-US" b="1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>
            <a:spLocks/>
          </p:cNvSpPr>
          <p:nvPr/>
        </p:nvSpPr>
        <p:spPr>
          <a:xfrm>
            <a:off x="1270789" y="3537062"/>
            <a:ext cx="7056293" cy="781752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Annual work the reporting on activities </a:t>
            </a:r>
            <a:r>
              <a:rPr lang="en-US" altLang="zh-CN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report </a:t>
            </a:r>
            <a:r>
              <a:rPr lang="en-US" altLang="zh-CN" sz="1400" kern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Powerpoint</a:t>
            </a:r>
            <a:r>
              <a:rPr lang="en-US" altLang="zh-CN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template</a:t>
            </a:r>
          </a:p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Complete the framework of reporting on activities report, year-end summary, New Year's resolutions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050" y="1528093"/>
            <a:ext cx="4312864" cy="479969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172650" y="-22432"/>
            <a:ext cx="2121173" cy="15516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88815" y="5776565"/>
            <a:ext cx="4071332" cy="342976"/>
            <a:chOff x="3770594" y="5552927"/>
            <a:chExt cx="4071332" cy="342976"/>
          </a:xfrm>
        </p:grpSpPr>
        <p:sp>
          <p:nvSpPr>
            <p:cNvPr id="22" name="Rectangle 11"/>
            <p:cNvSpPr/>
            <p:nvPr/>
          </p:nvSpPr>
          <p:spPr>
            <a:xfrm>
              <a:off x="5860164" y="5552927"/>
              <a:ext cx="1981762" cy="342717"/>
            </a:xfrm>
            <a:prstGeom prst="rect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TextBox 38"/>
            <p:cNvSpPr txBox="1"/>
            <p:nvPr/>
          </p:nvSpPr>
          <p:spPr>
            <a:xfrm>
              <a:off x="6111285" y="5581215"/>
              <a:ext cx="1693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spc="3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时间</a:t>
              </a:r>
              <a:r>
                <a:rPr lang="en-US" altLang="zh-CN" sz="1200" spc="3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:2019.2.20</a:t>
              </a:r>
              <a:endParaRPr lang="en-US" sz="1200" spc="3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Montserrat Semi" charset="0"/>
              </a:endParaRPr>
            </a:p>
          </p:txBody>
        </p:sp>
        <p:sp>
          <p:nvSpPr>
            <p:cNvPr id="24" name="Rectangle 11"/>
            <p:cNvSpPr/>
            <p:nvPr/>
          </p:nvSpPr>
          <p:spPr>
            <a:xfrm>
              <a:off x="3770594" y="5553186"/>
              <a:ext cx="1981762" cy="342717"/>
            </a:xfrm>
            <a:prstGeom prst="rect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5" name="TextBox 41"/>
            <p:cNvSpPr txBox="1"/>
            <p:nvPr/>
          </p:nvSpPr>
          <p:spPr>
            <a:xfrm>
              <a:off x="4019932" y="5581474"/>
              <a:ext cx="1483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spc="3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演讲人</a:t>
              </a:r>
              <a:r>
                <a:rPr lang="en-US" altLang="zh-CN" sz="1200" spc="3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:Sunny</a:t>
              </a:r>
              <a:endParaRPr lang="en-US" sz="1200" spc="3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Montserrat Sem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79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268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/>
      <p:bldP spid="41" grpId="0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69301" y="5614570"/>
            <a:ext cx="684803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4289" y="-28575"/>
            <a:ext cx="12873039" cy="72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040035" y="-13448"/>
            <a:ext cx="95414" cy="7214347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65576" y="-40342"/>
            <a:ext cx="79048" cy="7272991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289" y="4131655"/>
            <a:ext cx="12872687" cy="58765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76588" y="2796536"/>
            <a:ext cx="3988988" cy="1335119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4110581" y="303711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33105" y="1897307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61197" y="1897308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8"/>
            <a:ext cx="2392206" cy="663802"/>
            <a:chOff x="844734" y="1897307"/>
            <a:chExt cx="2287091" cy="609865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0718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15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24640" y="1897307"/>
              <a:ext cx="12058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6"/>
            <a:ext cx="2392206" cy="663800"/>
            <a:chOff x="844734" y="1897308"/>
            <a:chExt cx="2287091" cy="609867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46955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accent2"/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accent2"/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0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4019" y="2251556"/>
            <a:ext cx="4609404" cy="3181226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4" y="1799870"/>
            <a:ext cx="6514810" cy="3311914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794627" y="2118162"/>
            <a:ext cx="3077903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684021" y="3974280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872933" y="229957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872933" y="316904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872933" y="4038511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872933" y="4907977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21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54" y="5344517"/>
            <a:ext cx="12858396" cy="1881386"/>
          </a:xfrm>
          <a:prstGeom prst="rect">
            <a:avLst/>
          </a:prstGeom>
          <a:solidFill>
            <a:srgbClr val="5858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50499" y="2111861"/>
            <a:ext cx="7560840" cy="2008347"/>
          </a:xfrm>
          <a:prstGeom prst="rect">
            <a:avLst/>
          </a:prstGeom>
        </p:spPr>
        <p:txBody>
          <a:bodyPr vert="horz" lIns="96435" tIns="48218" rIns="96435" bIns="48218" numCol="1" rtlCol="0">
            <a:noAutofit/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  <a:endParaRPr lang="en-US" altLang="zh-CN" sz="96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800" b="1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050" y="1528093"/>
            <a:ext cx="4312864" cy="479969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172650" y="-22432"/>
            <a:ext cx="2121173" cy="15516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88815" y="5776565"/>
            <a:ext cx="4071332" cy="342976"/>
            <a:chOff x="3770594" y="5552927"/>
            <a:chExt cx="4071332" cy="342976"/>
          </a:xfrm>
        </p:grpSpPr>
        <p:sp>
          <p:nvSpPr>
            <p:cNvPr id="9" name="Rectangle 11"/>
            <p:cNvSpPr/>
            <p:nvPr/>
          </p:nvSpPr>
          <p:spPr>
            <a:xfrm>
              <a:off x="5860164" y="5552927"/>
              <a:ext cx="1981762" cy="342717"/>
            </a:xfrm>
            <a:prstGeom prst="rect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" name="TextBox 38"/>
            <p:cNvSpPr txBox="1"/>
            <p:nvPr/>
          </p:nvSpPr>
          <p:spPr>
            <a:xfrm>
              <a:off x="6111285" y="5581215"/>
              <a:ext cx="1693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spc="3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时间</a:t>
              </a:r>
              <a:r>
                <a:rPr lang="en-US" altLang="zh-CN" sz="1200" spc="3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:2019.2.20</a:t>
              </a:r>
              <a:endParaRPr lang="en-US" sz="1200" spc="3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Montserrat Semi" charset="0"/>
              </a:endParaRP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3770594" y="5553186"/>
              <a:ext cx="1981762" cy="342717"/>
            </a:xfrm>
            <a:prstGeom prst="rect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2" name="TextBox 41"/>
            <p:cNvSpPr txBox="1"/>
            <p:nvPr/>
          </p:nvSpPr>
          <p:spPr>
            <a:xfrm>
              <a:off x="4019932" y="5581474"/>
              <a:ext cx="1483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spc="3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演讲人</a:t>
              </a:r>
              <a:r>
                <a:rPr lang="en-US" altLang="zh-CN" sz="1200" spc="3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  <a:cs typeface="Montserrat Semi" charset="0"/>
                </a:rPr>
                <a:t>:Sunny</a:t>
              </a:r>
              <a:endParaRPr lang="en-US" sz="1200" spc="3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Montserrat Sem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554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268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238" y="4624437"/>
            <a:ext cx="11090275" cy="13970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Sunny </a:t>
            </a:r>
            <a:r>
              <a:rPr lang="zh-CN" altLang="en-US" dirty="0" smtClean="0"/>
              <a:t>作品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   </a:t>
            </a:r>
            <a:r>
              <a:rPr lang="zh-CN" altLang="en-US" dirty="0"/>
              <a:t>授权发布</a:t>
            </a:r>
          </a:p>
        </p:txBody>
      </p:sp>
    </p:spTree>
    <p:extLst>
      <p:ext uri="{BB962C8B-B14F-4D97-AF65-F5344CB8AC3E}">
        <p14:creationId xmlns:p14="http://schemas.microsoft.com/office/powerpoint/2010/main" val="2189625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46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1872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8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5162410" y="4029022"/>
            <a:ext cx="2540636" cy="1869271"/>
            <a:chOff x="0" y="0"/>
            <a:chExt cx="4817566" cy="3544850"/>
          </a:xfrm>
        </p:grpSpPr>
        <p:sp>
          <p:nvSpPr>
            <p:cNvPr id="54275" name="AutoShape 3"/>
            <p:cNvSpPr>
              <a:spLocks/>
            </p:cNvSpPr>
            <p:nvPr/>
          </p:nvSpPr>
          <p:spPr bwMode="auto">
            <a:xfrm>
              <a:off x="0" y="420683"/>
              <a:ext cx="4814391" cy="2619348"/>
            </a:xfrm>
            <a:custGeom>
              <a:avLst/>
              <a:gdLst>
                <a:gd name="T0" fmla="*/ 2407073 w 19679"/>
                <a:gd name="T1" fmla="*/ 1437520 h 19679"/>
                <a:gd name="T2" fmla="*/ 2407073 w 19679"/>
                <a:gd name="T3" fmla="*/ 1437520 h 19679"/>
                <a:gd name="T4" fmla="*/ 2407073 w 19679"/>
                <a:gd name="T5" fmla="*/ 1437520 h 19679"/>
                <a:gd name="T6" fmla="*/ 2407073 w 19679"/>
                <a:gd name="T7" fmla="*/ 143752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6" name="AutoShape 4"/>
            <p:cNvSpPr>
              <a:spLocks/>
            </p:cNvSpPr>
            <p:nvPr/>
          </p:nvSpPr>
          <p:spPr bwMode="auto">
            <a:xfrm>
              <a:off x="1115898" y="477832"/>
              <a:ext cx="2619105" cy="2617761"/>
            </a:xfrm>
            <a:custGeom>
              <a:avLst/>
              <a:gdLst>
                <a:gd name="T0" fmla="*/ 1309486 w 19679"/>
                <a:gd name="T1" fmla="*/ 1436649 h 19679"/>
                <a:gd name="T2" fmla="*/ 1309486 w 19679"/>
                <a:gd name="T3" fmla="*/ 1436649 h 19679"/>
                <a:gd name="T4" fmla="*/ 1309486 w 19679"/>
                <a:gd name="T5" fmla="*/ 1436649 h 19679"/>
                <a:gd name="T6" fmla="*/ 1309486 w 19679"/>
                <a:gd name="T7" fmla="*/ 143664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7" name="AutoShape 5"/>
            <p:cNvSpPr>
              <a:spLocks/>
            </p:cNvSpPr>
            <p:nvPr/>
          </p:nvSpPr>
          <p:spPr bwMode="auto">
            <a:xfrm>
              <a:off x="1766706" y="1090601"/>
              <a:ext cx="1307965" cy="1306499"/>
            </a:xfrm>
            <a:custGeom>
              <a:avLst/>
              <a:gdLst>
                <a:gd name="T0" fmla="*/ 653949 w 19679"/>
                <a:gd name="T1" fmla="*/ 717018 h 19679"/>
                <a:gd name="T2" fmla="*/ 653949 w 19679"/>
                <a:gd name="T3" fmla="*/ 717018 h 19679"/>
                <a:gd name="T4" fmla="*/ 653949 w 19679"/>
                <a:gd name="T5" fmla="*/ 717018 h 19679"/>
                <a:gd name="T6" fmla="*/ 653949 w 19679"/>
                <a:gd name="T7" fmla="*/ 71701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8" name="AutoShape 6"/>
            <p:cNvSpPr>
              <a:spLocks/>
            </p:cNvSpPr>
            <p:nvPr/>
          </p:nvSpPr>
          <p:spPr bwMode="auto">
            <a:xfrm>
              <a:off x="2119094" y="1427147"/>
              <a:ext cx="263498" cy="263522"/>
            </a:xfrm>
            <a:custGeom>
              <a:avLst/>
              <a:gdLst>
                <a:gd name="T0" fmla="*/ 131742 w 19679"/>
                <a:gd name="T1" fmla="*/ 144623 h 19679"/>
                <a:gd name="T2" fmla="*/ 131742 w 19679"/>
                <a:gd name="T3" fmla="*/ 144623 h 19679"/>
                <a:gd name="T4" fmla="*/ 131742 w 19679"/>
                <a:gd name="T5" fmla="*/ 144623 h 19679"/>
                <a:gd name="T6" fmla="*/ 131742 w 19679"/>
                <a:gd name="T7" fmla="*/ 14462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>
              <a:off x="1576225" y="755642"/>
              <a:ext cx="566679" cy="566731"/>
            </a:xfrm>
            <a:custGeom>
              <a:avLst/>
              <a:gdLst>
                <a:gd name="T0" fmla="*/ 283325 w 19679"/>
                <a:gd name="T1" fmla="*/ 311027 h 19679"/>
                <a:gd name="T2" fmla="*/ 283325 w 19679"/>
                <a:gd name="T3" fmla="*/ 311027 h 19679"/>
                <a:gd name="T4" fmla="*/ 283325 w 19679"/>
                <a:gd name="T5" fmla="*/ 311027 h 19679"/>
                <a:gd name="T6" fmla="*/ 283325 w 19679"/>
                <a:gd name="T7" fmla="*/ 31102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80" name="AutoShape 8"/>
            <p:cNvSpPr>
              <a:spLocks/>
            </p:cNvSpPr>
            <p:nvPr/>
          </p:nvSpPr>
          <p:spPr bwMode="auto">
            <a:xfrm>
              <a:off x="3175" y="0"/>
              <a:ext cx="4814391" cy="3544850"/>
            </a:xfrm>
            <a:custGeom>
              <a:avLst/>
              <a:gdLst>
                <a:gd name="T0" fmla="*/ 2407196 w 21600"/>
                <a:gd name="T1" fmla="*/ 1772339 h 20595"/>
                <a:gd name="T2" fmla="*/ 2407196 w 21600"/>
                <a:gd name="T3" fmla="*/ 1772339 h 20595"/>
                <a:gd name="T4" fmla="*/ 2407196 w 21600"/>
                <a:gd name="T5" fmla="*/ 1772339 h 20595"/>
                <a:gd name="T6" fmla="*/ 2407196 w 21600"/>
                <a:gd name="T7" fmla="*/ 1772339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595">
                  <a:moveTo>
                    <a:pt x="10800" y="0"/>
                  </a:moveTo>
                  <a:cubicBezTo>
                    <a:pt x="8035" y="0"/>
                    <a:pt x="5271" y="1005"/>
                    <a:pt x="3162" y="3016"/>
                  </a:cubicBezTo>
                  <a:cubicBezTo>
                    <a:pt x="1053" y="5026"/>
                    <a:pt x="0" y="7662"/>
                    <a:pt x="0" y="10297"/>
                  </a:cubicBezTo>
                  <a:cubicBezTo>
                    <a:pt x="0" y="8930"/>
                    <a:pt x="1053" y="7563"/>
                    <a:pt x="3162" y="6520"/>
                  </a:cubicBezTo>
                  <a:cubicBezTo>
                    <a:pt x="7380" y="4434"/>
                    <a:pt x="14219" y="4434"/>
                    <a:pt x="18437" y="6520"/>
                  </a:cubicBezTo>
                  <a:cubicBezTo>
                    <a:pt x="20546" y="7563"/>
                    <a:pt x="21599" y="8930"/>
                    <a:pt x="21599" y="10297"/>
                  </a:cubicBezTo>
                  <a:cubicBezTo>
                    <a:pt x="21599" y="7662"/>
                    <a:pt x="20546" y="5026"/>
                    <a:pt x="18437" y="3016"/>
                  </a:cubicBezTo>
                  <a:cubicBezTo>
                    <a:pt x="16328" y="1005"/>
                    <a:pt x="13564" y="0"/>
                    <a:pt x="10800" y="0"/>
                  </a:cubicBezTo>
                  <a:close/>
                  <a:moveTo>
                    <a:pt x="21599" y="10297"/>
                  </a:moveTo>
                  <a:cubicBezTo>
                    <a:pt x="21599" y="11664"/>
                    <a:pt x="20546" y="13031"/>
                    <a:pt x="18437" y="14074"/>
                  </a:cubicBezTo>
                  <a:cubicBezTo>
                    <a:pt x="14219" y="16159"/>
                    <a:pt x="7380" y="16159"/>
                    <a:pt x="3162" y="14074"/>
                  </a:cubicBezTo>
                  <a:cubicBezTo>
                    <a:pt x="1053" y="13031"/>
                    <a:pt x="0" y="11664"/>
                    <a:pt x="0" y="10297"/>
                  </a:cubicBezTo>
                  <a:cubicBezTo>
                    <a:pt x="0" y="12932"/>
                    <a:pt x="1053" y="15567"/>
                    <a:pt x="3162" y="17578"/>
                  </a:cubicBezTo>
                  <a:cubicBezTo>
                    <a:pt x="7380" y="21600"/>
                    <a:pt x="14219" y="21599"/>
                    <a:pt x="18437" y="17578"/>
                  </a:cubicBezTo>
                  <a:cubicBezTo>
                    <a:pt x="20546" y="15567"/>
                    <a:pt x="21599" y="12932"/>
                    <a:pt x="21599" y="10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5362480" y="3573633"/>
            <a:ext cx="442832" cy="44283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7111207" y="3627208"/>
            <a:ext cx="406837" cy="40767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6438169" y="3078062"/>
            <a:ext cx="0" cy="8680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H="1">
            <a:off x="4469281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 flipH="1">
            <a:off x="4469281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H="1">
            <a:off x="7842007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 flipH="1">
            <a:off x="7842007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1" name="AutoShape 19"/>
          <p:cNvSpPr>
            <a:spLocks/>
          </p:cNvSpPr>
          <p:nvPr/>
        </p:nvSpPr>
        <p:spPr bwMode="auto">
          <a:xfrm>
            <a:off x="4666002" y="2875481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2" name="AutoShape 20"/>
          <p:cNvSpPr>
            <a:spLocks/>
          </p:cNvSpPr>
          <p:nvPr/>
        </p:nvSpPr>
        <p:spPr bwMode="auto">
          <a:xfrm>
            <a:off x="4785291" y="305211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3" name="AutoShape 21"/>
          <p:cNvSpPr>
            <a:spLocks/>
          </p:cNvSpPr>
          <p:nvPr/>
        </p:nvSpPr>
        <p:spPr bwMode="auto">
          <a:xfrm>
            <a:off x="7497953" y="2942450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4" name="AutoShape 22"/>
          <p:cNvSpPr>
            <a:spLocks/>
          </p:cNvSpPr>
          <p:nvPr/>
        </p:nvSpPr>
        <p:spPr bwMode="auto">
          <a:xfrm>
            <a:off x="7617242" y="3104012"/>
            <a:ext cx="468783" cy="3540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5" name="AutoShape 23"/>
          <p:cNvSpPr>
            <a:spLocks/>
          </p:cNvSpPr>
          <p:nvPr/>
        </p:nvSpPr>
        <p:spPr bwMode="auto">
          <a:xfrm>
            <a:off x="8339251" y="32279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8339250" y="29282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7" name="AutoShape 25"/>
          <p:cNvSpPr>
            <a:spLocks/>
          </p:cNvSpPr>
          <p:nvPr/>
        </p:nvSpPr>
        <p:spPr bwMode="auto">
          <a:xfrm>
            <a:off x="2803317" y="31877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8" name="AutoShape 26"/>
          <p:cNvSpPr>
            <a:spLocks/>
          </p:cNvSpPr>
          <p:nvPr/>
        </p:nvSpPr>
        <p:spPr bwMode="auto">
          <a:xfrm>
            <a:off x="3080512" y="28880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9" name="AutoShape 27"/>
          <p:cNvSpPr>
            <a:spLocks/>
          </p:cNvSpPr>
          <p:nvPr/>
        </p:nvSpPr>
        <p:spPr bwMode="auto">
          <a:xfrm>
            <a:off x="6082396" y="2153890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0" name="AutoShape 28"/>
          <p:cNvSpPr>
            <a:spLocks/>
          </p:cNvSpPr>
          <p:nvPr/>
        </p:nvSpPr>
        <p:spPr bwMode="auto">
          <a:xfrm>
            <a:off x="6201266" y="2329684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1" name="AutoShape 29"/>
          <p:cNvSpPr>
            <a:spLocks/>
          </p:cNvSpPr>
          <p:nvPr/>
        </p:nvSpPr>
        <p:spPr bwMode="auto">
          <a:xfrm>
            <a:off x="3587284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2" name="AutoShape 30"/>
          <p:cNvSpPr>
            <a:spLocks/>
          </p:cNvSpPr>
          <p:nvPr/>
        </p:nvSpPr>
        <p:spPr bwMode="auto">
          <a:xfrm>
            <a:off x="3706154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3" name="AutoShape 31"/>
          <p:cNvSpPr>
            <a:spLocks/>
          </p:cNvSpPr>
          <p:nvPr/>
        </p:nvSpPr>
        <p:spPr bwMode="auto">
          <a:xfrm>
            <a:off x="3587284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4" name="AutoShape 32"/>
          <p:cNvSpPr>
            <a:spLocks/>
          </p:cNvSpPr>
          <p:nvPr/>
        </p:nvSpPr>
        <p:spPr bwMode="auto">
          <a:xfrm>
            <a:off x="3706154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9" name="AutoShape 37"/>
          <p:cNvSpPr>
            <a:spLocks/>
          </p:cNvSpPr>
          <p:nvPr/>
        </p:nvSpPr>
        <p:spPr bwMode="auto">
          <a:xfrm>
            <a:off x="8632241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0" name="AutoShape 38"/>
          <p:cNvSpPr>
            <a:spLocks/>
          </p:cNvSpPr>
          <p:nvPr/>
        </p:nvSpPr>
        <p:spPr bwMode="auto">
          <a:xfrm>
            <a:off x="8632241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1" name="AutoShape 39"/>
          <p:cNvSpPr>
            <a:spLocks/>
          </p:cNvSpPr>
          <p:nvPr/>
        </p:nvSpPr>
        <p:spPr bwMode="auto">
          <a:xfrm>
            <a:off x="8751111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12" name="AutoShape 40"/>
          <p:cNvSpPr>
            <a:spLocks/>
          </p:cNvSpPr>
          <p:nvPr/>
        </p:nvSpPr>
        <p:spPr bwMode="auto">
          <a:xfrm>
            <a:off x="8751111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5"/>
          <p:cNvSpPr>
            <a:spLocks/>
          </p:cNvSpPr>
          <p:nvPr/>
        </p:nvSpPr>
        <p:spPr bwMode="auto">
          <a:xfrm>
            <a:off x="1698417" y="44450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>
            <a:off x="1975612" y="41453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1698417" y="553087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1975612" y="523118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9463201" y="44471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9463200" y="41474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23"/>
          <p:cNvSpPr>
            <a:spLocks/>
          </p:cNvSpPr>
          <p:nvPr/>
        </p:nvSpPr>
        <p:spPr bwMode="auto">
          <a:xfrm>
            <a:off x="9463201" y="549485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24"/>
          <p:cNvSpPr>
            <a:spLocks/>
          </p:cNvSpPr>
          <p:nvPr/>
        </p:nvSpPr>
        <p:spPr bwMode="auto">
          <a:xfrm>
            <a:off x="9463200" y="519516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1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6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2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2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utoUpdateAnimBg="0"/>
      <p:bldP spid="54294" grpId="0" autoUpdateAnimBg="0"/>
      <p:bldP spid="54295" grpId="0" autoUpdateAnimBg="0"/>
      <p:bldP spid="54296" grpId="0" autoUpdateAnimBg="0"/>
      <p:bldP spid="54297" grpId="0" autoUpdateAnimBg="0"/>
      <p:bldP spid="54298" grpId="0" autoUpdateAnimBg="0"/>
      <p:bldP spid="54300" grpId="0" autoUpdateAnimBg="0"/>
      <p:bldP spid="54302" grpId="0" autoUpdateAnimBg="0"/>
      <p:bldP spid="54304" grpId="0" autoUpdateAnimBg="0"/>
      <p:bldP spid="54311" grpId="0" autoUpdateAnimBg="0"/>
      <p:bldP spid="54312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DE42E6E-CA95-465D-B82A-F6355810ADF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4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D9E24"/>
      </a:accent1>
      <a:accent2>
        <a:srgbClr val="585858"/>
      </a:accent2>
      <a:accent3>
        <a:srgbClr val="FD9E24"/>
      </a:accent3>
      <a:accent4>
        <a:srgbClr val="585858"/>
      </a:accent4>
      <a:accent5>
        <a:srgbClr val="FD9E24"/>
      </a:accent5>
      <a:accent6>
        <a:srgbClr val="585858"/>
      </a:accent6>
      <a:hlink>
        <a:srgbClr val="FD9E24"/>
      </a:hlink>
      <a:folHlink>
        <a:srgbClr val="58585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2608</Words>
  <Application>Microsoft Office PowerPoint</Application>
  <PresentationFormat>自定义</PresentationFormat>
  <Paragraphs>238</Paragraphs>
  <Slides>23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FontAwesome</vt:lpstr>
      <vt:lpstr>Gill Sans</vt:lpstr>
      <vt:lpstr>Lato Regular</vt:lpstr>
      <vt:lpstr>League Gothic Regular</vt:lpstr>
      <vt:lpstr>Microsoft JhengHei UI</vt:lpstr>
      <vt:lpstr>Montserrat Semi</vt:lpstr>
      <vt:lpstr>Source Sans Pro ExtraLight</vt:lpstr>
      <vt:lpstr>宋体</vt:lpstr>
      <vt:lpstr>微软雅黑</vt:lpstr>
      <vt:lpstr>Arial</vt:lpstr>
      <vt:lpstr>Calibri</vt:lpstr>
      <vt:lpstr>Calibri Light</vt:lpstr>
      <vt:lpstr>Impact</vt:lpstr>
      <vt:lpstr>Verdana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Sunny 作品   51PPT模板网   www.51pptmoban.com    授权发布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sunny</dc:creator>
  <cp:keywords>www.51pptmoban.com</cp:keywords>
  <cp:lastModifiedBy>精美PPT（不二演示）</cp:lastModifiedBy>
  <cp:revision>2</cp:revision>
  <dcterms:created xsi:type="dcterms:W3CDTF">2016-10-17T14:00:15Z</dcterms:created>
  <dcterms:modified xsi:type="dcterms:W3CDTF">2019-03-04T12:59:33Z</dcterms:modified>
</cp:coreProperties>
</file>