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7" r:id="rId2"/>
  </p:sldMasterIdLst>
  <p:notesMasterIdLst>
    <p:notesMasterId r:id="rId28"/>
  </p:notesMasterIdLst>
  <p:handoutMasterIdLst>
    <p:handoutMasterId r:id="rId29"/>
  </p:handoutMasterIdLst>
  <p:sldIdLst>
    <p:sldId id="259" r:id="rId3"/>
    <p:sldId id="262" r:id="rId4"/>
    <p:sldId id="264" r:id="rId5"/>
    <p:sldId id="265" r:id="rId6"/>
    <p:sldId id="266" r:id="rId7"/>
    <p:sldId id="267" r:id="rId8"/>
    <p:sldId id="270" r:id="rId9"/>
    <p:sldId id="272" r:id="rId10"/>
    <p:sldId id="274" r:id="rId11"/>
    <p:sldId id="276" r:id="rId12"/>
    <p:sldId id="277" r:id="rId13"/>
    <p:sldId id="278" r:id="rId14"/>
    <p:sldId id="279" r:id="rId15"/>
    <p:sldId id="280" r:id="rId16"/>
    <p:sldId id="298" r:id="rId17"/>
    <p:sldId id="281" r:id="rId18"/>
    <p:sldId id="283" r:id="rId19"/>
    <p:sldId id="287" r:id="rId20"/>
    <p:sldId id="288" r:id="rId21"/>
    <p:sldId id="289" r:id="rId22"/>
    <p:sldId id="290" r:id="rId23"/>
    <p:sldId id="293" r:id="rId24"/>
    <p:sldId id="295" r:id="rId25"/>
    <p:sldId id="292" r:id="rId26"/>
    <p:sldId id="299" r:id="rId27"/>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58" d="100"/>
          <a:sy n="58" d="100"/>
        </p:scale>
        <p:origin x="-84" y="-142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notesViewPr>
    <p:cSldViewPr snapToGrid="0">
      <p:cViewPr varScale="1">
        <p:scale>
          <a:sx n="85" d="100"/>
          <a:sy n="85" d="100"/>
        </p:scale>
        <p:origin x="-942"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00B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D269-4D1B-A496-32DBEDD1C742}"/>
            </c:ext>
          </c:extLst>
        </c:ser>
        <c:dLbls>
          <c:showLegendKey val="0"/>
          <c:showVal val="0"/>
          <c:showCatName val="0"/>
          <c:showSerName val="0"/>
          <c:showPercent val="0"/>
          <c:showBubbleSize val="0"/>
        </c:dLbls>
        <c:gapWidth val="69"/>
        <c:overlap val="-27"/>
        <c:axId val="63054976"/>
        <c:axId val="63056512"/>
      </c:barChart>
      <c:catAx>
        <c:axId val="630549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3056512"/>
        <c:crosses val="autoZero"/>
        <c:auto val="1"/>
        <c:lblAlgn val="ctr"/>
        <c:lblOffset val="100"/>
        <c:noMultiLvlLbl val="0"/>
      </c:catAx>
      <c:valAx>
        <c:axId val="63056512"/>
        <c:scaling>
          <c:orientation val="minMax"/>
        </c:scaling>
        <c:delete val="1"/>
        <c:axPos val="l"/>
        <c:numFmt formatCode="General" sourceLinked="1"/>
        <c:majorTickMark val="none"/>
        <c:minorTickMark val="none"/>
        <c:tickLblPos val="nextTo"/>
        <c:crossAx val="630549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0526E57-362B-46BA-A35C-2AD8EA25311B}" type="datetimeFigureOut">
              <a:rPr lang="zh-CN" altLang="en-US" smtClean="0"/>
              <a:t>2019/9/11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43C8CFA-67C5-4BF9-B19B-3FB1A3FBABC8}" type="slidenum">
              <a:rPr lang="zh-CN" altLang="en-US" smtClean="0"/>
              <a:t>‹#›</a:t>
            </a:fld>
            <a:endParaRPr lang="zh-CN" altLang="en-US"/>
          </a:p>
        </p:txBody>
      </p:sp>
    </p:spTree>
    <p:extLst>
      <p:ext uri="{BB962C8B-B14F-4D97-AF65-F5344CB8AC3E}">
        <p14:creationId xmlns:p14="http://schemas.microsoft.com/office/powerpoint/2010/main" val="23197938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E368F1-6667-41F2-ADD5-DD6AD960E5F6}" type="datetimeFigureOut">
              <a:rPr lang="zh-CN" altLang="en-US" smtClean="0"/>
              <a:t>2019/9/11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B624A6-48F7-47C6-9BB2-9F716BD9A0AC}" type="slidenum">
              <a:rPr lang="zh-CN" altLang="en-US" smtClean="0"/>
              <a:t>‹#›</a:t>
            </a:fld>
            <a:endParaRPr lang="zh-CN" altLang="en-US"/>
          </a:p>
        </p:txBody>
      </p:sp>
    </p:spTree>
    <p:extLst>
      <p:ext uri="{BB962C8B-B14F-4D97-AF65-F5344CB8AC3E}">
        <p14:creationId xmlns:p14="http://schemas.microsoft.com/office/powerpoint/2010/main" val="41245037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1</a:t>
            </a:fld>
            <a:endParaRPr lang="zh-CN" altLang="en-US"/>
          </a:p>
        </p:txBody>
      </p:sp>
    </p:spTree>
    <p:extLst>
      <p:ext uri="{BB962C8B-B14F-4D97-AF65-F5344CB8AC3E}">
        <p14:creationId xmlns:p14="http://schemas.microsoft.com/office/powerpoint/2010/main" val="19216502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10</a:t>
            </a:fld>
            <a:endParaRPr lang="zh-CN" altLang="en-US"/>
          </a:p>
        </p:txBody>
      </p:sp>
    </p:spTree>
    <p:extLst>
      <p:ext uri="{BB962C8B-B14F-4D97-AF65-F5344CB8AC3E}">
        <p14:creationId xmlns:p14="http://schemas.microsoft.com/office/powerpoint/2010/main" val="28835155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11</a:t>
            </a:fld>
            <a:endParaRPr lang="zh-CN" altLang="en-US"/>
          </a:p>
        </p:txBody>
      </p:sp>
    </p:spTree>
    <p:extLst>
      <p:ext uri="{BB962C8B-B14F-4D97-AF65-F5344CB8AC3E}">
        <p14:creationId xmlns:p14="http://schemas.microsoft.com/office/powerpoint/2010/main" val="24881385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12</a:t>
            </a:fld>
            <a:endParaRPr lang="zh-CN" altLang="en-US"/>
          </a:p>
        </p:txBody>
      </p:sp>
    </p:spTree>
    <p:extLst>
      <p:ext uri="{BB962C8B-B14F-4D97-AF65-F5344CB8AC3E}">
        <p14:creationId xmlns:p14="http://schemas.microsoft.com/office/powerpoint/2010/main" val="4054089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13</a:t>
            </a:fld>
            <a:endParaRPr lang="zh-CN" altLang="en-US"/>
          </a:p>
        </p:txBody>
      </p:sp>
    </p:spTree>
    <p:extLst>
      <p:ext uri="{BB962C8B-B14F-4D97-AF65-F5344CB8AC3E}">
        <p14:creationId xmlns:p14="http://schemas.microsoft.com/office/powerpoint/2010/main" val="22186477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14</a:t>
            </a:fld>
            <a:endParaRPr lang="zh-CN" altLang="en-US"/>
          </a:p>
        </p:txBody>
      </p:sp>
    </p:spTree>
    <p:extLst>
      <p:ext uri="{BB962C8B-B14F-4D97-AF65-F5344CB8AC3E}">
        <p14:creationId xmlns:p14="http://schemas.microsoft.com/office/powerpoint/2010/main" val="31671272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15</a:t>
            </a:fld>
            <a:endParaRPr lang="zh-CN" altLang="en-US"/>
          </a:p>
        </p:txBody>
      </p:sp>
    </p:spTree>
    <p:extLst>
      <p:ext uri="{BB962C8B-B14F-4D97-AF65-F5344CB8AC3E}">
        <p14:creationId xmlns:p14="http://schemas.microsoft.com/office/powerpoint/2010/main" val="3371641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56E784-9952-4CB8-B6E3-D084346B331E}" type="slidenum">
              <a:rPr lang="zh-CN" altLang="en-US" smtClean="0"/>
              <a:t>16</a:t>
            </a:fld>
            <a:endParaRPr lang="zh-CN" altLang="en-US"/>
          </a:p>
        </p:txBody>
      </p:sp>
    </p:spTree>
    <p:extLst>
      <p:ext uri="{BB962C8B-B14F-4D97-AF65-F5344CB8AC3E}">
        <p14:creationId xmlns:p14="http://schemas.microsoft.com/office/powerpoint/2010/main" val="36480012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17</a:t>
            </a:fld>
            <a:endParaRPr lang="zh-CN" altLang="en-US"/>
          </a:p>
        </p:txBody>
      </p:sp>
    </p:spTree>
    <p:extLst>
      <p:ext uri="{BB962C8B-B14F-4D97-AF65-F5344CB8AC3E}">
        <p14:creationId xmlns:p14="http://schemas.microsoft.com/office/powerpoint/2010/main" val="25012288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18</a:t>
            </a:fld>
            <a:endParaRPr lang="zh-CN" altLang="en-US"/>
          </a:p>
        </p:txBody>
      </p:sp>
    </p:spTree>
    <p:extLst>
      <p:ext uri="{BB962C8B-B14F-4D97-AF65-F5344CB8AC3E}">
        <p14:creationId xmlns:p14="http://schemas.microsoft.com/office/powerpoint/2010/main" val="3853535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19</a:t>
            </a:fld>
            <a:endParaRPr lang="zh-CN" altLang="en-US"/>
          </a:p>
        </p:txBody>
      </p:sp>
    </p:spTree>
    <p:extLst>
      <p:ext uri="{BB962C8B-B14F-4D97-AF65-F5344CB8AC3E}">
        <p14:creationId xmlns:p14="http://schemas.microsoft.com/office/powerpoint/2010/main" val="2592847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2</a:t>
            </a:fld>
            <a:endParaRPr lang="zh-CN" altLang="en-US"/>
          </a:p>
        </p:txBody>
      </p:sp>
    </p:spTree>
    <p:extLst>
      <p:ext uri="{BB962C8B-B14F-4D97-AF65-F5344CB8AC3E}">
        <p14:creationId xmlns:p14="http://schemas.microsoft.com/office/powerpoint/2010/main" val="33947637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20</a:t>
            </a:fld>
            <a:endParaRPr lang="zh-CN" altLang="en-US"/>
          </a:p>
        </p:txBody>
      </p:sp>
    </p:spTree>
    <p:extLst>
      <p:ext uri="{BB962C8B-B14F-4D97-AF65-F5344CB8AC3E}">
        <p14:creationId xmlns:p14="http://schemas.microsoft.com/office/powerpoint/2010/main" val="5931046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21</a:t>
            </a:fld>
            <a:endParaRPr lang="zh-CN" altLang="en-US"/>
          </a:p>
        </p:txBody>
      </p:sp>
    </p:spTree>
    <p:extLst>
      <p:ext uri="{BB962C8B-B14F-4D97-AF65-F5344CB8AC3E}">
        <p14:creationId xmlns:p14="http://schemas.microsoft.com/office/powerpoint/2010/main" val="15273593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22</a:t>
            </a:fld>
            <a:endParaRPr lang="zh-CN" altLang="en-US"/>
          </a:p>
        </p:txBody>
      </p:sp>
    </p:spTree>
    <p:extLst>
      <p:ext uri="{BB962C8B-B14F-4D97-AF65-F5344CB8AC3E}">
        <p14:creationId xmlns:p14="http://schemas.microsoft.com/office/powerpoint/2010/main" val="25015168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23</a:t>
            </a:fld>
            <a:endParaRPr lang="zh-CN" altLang="en-US"/>
          </a:p>
        </p:txBody>
      </p:sp>
    </p:spTree>
    <p:extLst>
      <p:ext uri="{BB962C8B-B14F-4D97-AF65-F5344CB8AC3E}">
        <p14:creationId xmlns:p14="http://schemas.microsoft.com/office/powerpoint/2010/main" val="11631120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24</a:t>
            </a:fld>
            <a:endParaRPr lang="zh-CN" altLang="en-US"/>
          </a:p>
        </p:txBody>
      </p:sp>
    </p:spTree>
    <p:extLst>
      <p:ext uri="{BB962C8B-B14F-4D97-AF65-F5344CB8AC3E}">
        <p14:creationId xmlns:p14="http://schemas.microsoft.com/office/powerpoint/2010/main" val="3664382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3</a:t>
            </a:fld>
            <a:endParaRPr lang="zh-CN" altLang="en-US"/>
          </a:p>
        </p:txBody>
      </p:sp>
    </p:spTree>
    <p:extLst>
      <p:ext uri="{BB962C8B-B14F-4D97-AF65-F5344CB8AC3E}">
        <p14:creationId xmlns:p14="http://schemas.microsoft.com/office/powerpoint/2010/main" val="2297674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4</a:t>
            </a:fld>
            <a:endParaRPr lang="zh-CN" altLang="en-US"/>
          </a:p>
        </p:txBody>
      </p:sp>
    </p:spTree>
    <p:extLst>
      <p:ext uri="{BB962C8B-B14F-4D97-AF65-F5344CB8AC3E}">
        <p14:creationId xmlns:p14="http://schemas.microsoft.com/office/powerpoint/2010/main" val="2428773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5</a:t>
            </a:fld>
            <a:endParaRPr lang="zh-CN" altLang="en-US"/>
          </a:p>
        </p:txBody>
      </p:sp>
    </p:spTree>
    <p:extLst>
      <p:ext uri="{BB962C8B-B14F-4D97-AF65-F5344CB8AC3E}">
        <p14:creationId xmlns:p14="http://schemas.microsoft.com/office/powerpoint/2010/main" val="21799636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6</a:t>
            </a:fld>
            <a:endParaRPr lang="zh-CN" altLang="en-US"/>
          </a:p>
        </p:txBody>
      </p:sp>
    </p:spTree>
    <p:extLst>
      <p:ext uri="{BB962C8B-B14F-4D97-AF65-F5344CB8AC3E}">
        <p14:creationId xmlns:p14="http://schemas.microsoft.com/office/powerpoint/2010/main" val="4046784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7</a:t>
            </a:fld>
            <a:endParaRPr lang="zh-CN" altLang="en-US"/>
          </a:p>
        </p:txBody>
      </p:sp>
    </p:spTree>
    <p:extLst>
      <p:ext uri="{BB962C8B-B14F-4D97-AF65-F5344CB8AC3E}">
        <p14:creationId xmlns:p14="http://schemas.microsoft.com/office/powerpoint/2010/main" val="2460197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8</a:t>
            </a:fld>
            <a:endParaRPr lang="zh-CN" altLang="en-US"/>
          </a:p>
        </p:txBody>
      </p:sp>
    </p:spTree>
    <p:extLst>
      <p:ext uri="{BB962C8B-B14F-4D97-AF65-F5344CB8AC3E}">
        <p14:creationId xmlns:p14="http://schemas.microsoft.com/office/powerpoint/2010/main" val="3271667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624A6-48F7-47C6-9BB2-9F716BD9A0AC}" type="slidenum">
              <a:rPr lang="zh-CN" altLang="en-US" smtClean="0"/>
              <a:t>9</a:t>
            </a:fld>
            <a:endParaRPr lang="zh-CN" altLang="en-US"/>
          </a:p>
        </p:txBody>
      </p:sp>
    </p:spTree>
    <p:extLst>
      <p:ext uri="{BB962C8B-B14F-4D97-AF65-F5344CB8AC3E}">
        <p14:creationId xmlns:p14="http://schemas.microsoft.com/office/powerpoint/2010/main" val="42649056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38690620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11" name="图片占位符 10"/>
          <p:cNvSpPr>
            <a:spLocks noGrp="1"/>
          </p:cNvSpPr>
          <p:nvPr>
            <p:ph type="pic" sz="quarter" idx="13"/>
          </p:nvPr>
        </p:nvSpPr>
        <p:spPr>
          <a:xfrm>
            <a:off x="5429250" y="1"/>
            <a:ext cx="6762750" cy="2185611"/>
          </a:xfrm>
          <a:custGeom>
            <a:avLst/>
            <a:gdLst>
              <a:gd name="connsiteX0" fmla="*/ 0 w 6762750"/>
              <a:gd name="connsiteY0" fmla="*/ 0 h 2185611"/>
              <a:gd name="connsiteX1" fmla="*/ 6762750 w 6762750"/>
              <a:gd name="connsiteY1" fmla="*/ 0 h 2185611"/>
              <a:gd name="connsiteX2" fmla="*/ 6762750 w 6762750"/>
              <a:gd name="connsiteY2" fmla="*/ 2185611 h 2185611"/>
              <a:gd name="connsiteX3" fmla="*/ 0 w 6762750"/>
              <a:gd name="connsiteY3" fmla="*/ 2185611 h 2185611"/>
            </a:gdLst>
            <a:ahLst/>
            <a:cxnLst>
              <a:cxn ang="0">
                <a:pos x="connsiteX0" y="connsiteY0"/>
              </a:cxn>
              <a:cxn ang="0">
                <a:pos x="connsiteX1" y="connsiteY1"/>
              </a:cxn>
              <a:cxn ang="0">
                <a:pos x="connsiteX2" y="connsiteY2"/>
              </a:cxn>
              <a:cxn ang="0">
                <a:pos x="connsiteX3" y="connsiteY3"/>
              </a:cxn>
            </a:cxnLst>
            <a:rect l="l" t="t" r="r" b="b"/>
            <a:pathLst>
              <a:path w="6762750" h="2185611">
                <a:moveTo>
                  <a:pt x="0" y="0"/>
                </a:moveTo>
                <a:lnTo>
                  <a:pt x="6762750" y="0"/>
                </a:lnTo>
                <a:lnTo>
                  <a:pt x="6762750" y="2185611"/>
                </a:lnTo>
                <a:lnTo>
                  <a:pt x="0" y="2185611"/>
                </a:lnTo>
                <a:close/>
              </a:path>
            </a:pathLst>
          </a:custGeom>
        </p:spPr>
        <p:txBody>
          <a:bodyPr wrap="square">
            <a:noAutofit/>
          </a:bodyPr>
          <a:lstStyle/>
          <a:p>
            <a:endParaRPr lang="zh-CN" altLang="en-US"/>
          </a:p>
        </p:txBody>
      </p:sp>
      <p:sp>
        <p:nvSpPr>
          <p:cNvPr id="12" name="图片占位符 11"/>
          <p:cNvSpPr>
            <a:spLocks noGrp="1"/>
          </p:cNvSpPr>
          <p:nvPr>
            <p:ph type="pic" sz="quarter" idx="14"/>
          </p:nvPr>
        </p:nvSpPr>
        <p:spPr>
          <a:xfrm>
            <a:off x="5429250" y="4672390"/>
            <a:ext cx="6762750" cy="2185611"/>
          </a:xfrm>
          <a:custGeom>
            <a:avLst/>
            <a:gdLst>
              <a:gd name="connsiteX0" fmla="*/ 0 w 6762750"/>
              <a:gd name="connsiteY0" fmla="*/ 0 h 2185611"/>
              <a:gd name="connsiteX1" fmla="*/ 6762750 w 6762750"/>
              <a:gd name="connsiteY1" fmla="*/ 0 h 2185611"/>
              <a:gd name="connsiteX2" fmla="*/ 6762750 w 6762750"/>
              <a:gd name="connsiteY2" fmla="*/ 2185611 h 2185611"/>
              <a:gd name="connsiteX3" fmla="*/ 0 w 6762750"/>
              <a:gd name="connsiteY3" fmla="*/ 2185611 h 2185611"/>
            </a:gdLst>
            <a:ahLst/>
            <a:cxnLst>
              <a:cxn ang="0">
                <a:pos x="connsiteX0" y="connsiteY0"/>
              </a:cxn>
              <a:cxn ang="0">
                <a:pos x="connsiteX1" y="connsiteY1"/>
              </a:cxn>
              <a:cxn ang="0">
                <a:pos x="connsiteX2" y="connsiteY2"/>
              </a:cxn>
              <a:cxn ang="0">
                <a:pos x="connsiteX3" y="connsiteY3"/>
              </a:cxn>
            </a:cxnLst>
            <a:rect l="l" t="t" r="r" b="b"/>
            <a:pathLst>
              <a:path w="6762750" h="2185611">
                <a:moveTo>
                  <a:pt x="0" y="0"/>
                </a:moveTo>
                <a:lnTo>
                  <a:pt x="6762750" y="0"/>
                </a:lnTo>
                <a:lnTo>
                  <a:pt x="6762750" y="2185611"/>
                </a:lnTo>
                <a:lnTo>
                  <a:pt x="0" y="2185611"/>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382895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5" name="图片占位符 14"/>
          <p:cNvSpPr>
            <a:spLocks noGrp="1"/>
          </p:cNvSpPr>
          <p:nvPr>
            <p:ph type="pic" sz="quarter" idx="13"/>
          </p:nvPr>
        </p:nvSpPr>
        <p:spPr>
          <a:xfrm>
            <a:off x="752807" y="1798732"/>
            <a:ext cx="2210099" cy="2563718"/>
          </a:xfrm>
          <a:custGeom>
            <a:avLst/>
            <a:gdLst>
              <a:gd name="connsiteX0" fmla="*/ 1105049 w 2210099"/>
              <a:gd name="connsiteY0" fmla="*/ 0 h 2563718"/>
              <a:gd name="connsiteX1" fmla="*/ 2210099 w 2210099"/>
              <a:gd name="connsiteY1" fmla="*/ 552525 h 2563718"/>
              <a:gd name="connsiteX2" fmla="*/ 2210099 w 2210099"/>
              <a:gd name="connsiteY2" fmla="*/ 2011193 h 2563718"/>
              <a:gd name="connsiteX3" fmla="*/ 1105049 w 2210099"/>
              <a:gd name="connsiteY3" fmla="*/ 2563718 h 2563718"/>
              <a:gd name="connsiteX4" fmla="*/ 0 w 2210099"/>
              <a:gd name="connsiteY4" fmla="*/ 2011193 h 2563718"/>
              <a:gd name="connsiteX5" fmla="*/ 0 w 2210099"/>
              <a:gd name="connsiteY5" fmla="*/ 552525 h 256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0099" h="2563718">
                <a:moveTo>
                  <a:pt x="1105049" y="0"/>
                </a:moveTo>
                <a:lnTo>
                  <a:pt x="2210099" y="552525"/>
                </a:lnTo>
                <a:lnTo>
                  <a:pt x="2210099" y="2011193"/>
                </a:lnTo>
                <a:lnTo>
                  <a:pt x="1105049" y="2563718"/>
                </a:lnTo>
                <a:lnTo>
                  <a:pt x="0" y="2011193"/>
                </a:lnTo>
                <a:lnTo>
                  <a:pt x="0" y="552525"/>
                </a:lnTo>
                <a:close/>
              </a:path>
            </a:pathLst>
          </a:custGeom>
        </p:spPr>
        <p:txBody>
          <a:bodyPr wrap="square">
            <a:noAutofit/>
          </a:bodyPr>
          <a:lstStyle/>
          <a:p>
            <a:endParaRPr lang="zh-CN" altLang="en-US"/>
          </a:p>
        </p:txBody>
      </p:sp>
      <p:sp>
        <p:nvSpPr>
          <p:cNvPr id="16" name="图片占位符 15"/>
          <p:cNvSpPr>
            <a:spLocks noGrp="1"/>
          </p:cNvSpPr>
          <p:nvPr>
            <p:ph type="pic" sz="quarter" idx="14"/>
          </p:nvPr>
        </p:nvSpPr>
        <p:spPr>
          <a:xfrm>
            <a:off x="3578237" y="1798732"/>
            <a:ext cx="2210099" cy="2563718"/>
          </a:xfrm>
          <a:custGeom>
            <a:avLst/>
            <a:gdLst>
              <a:gd name="connsiteX0" fmla="*/ 1105049 w 2210099"/>
              <a:gd name="connsiteY0" fmla="*/ 0 h 2563718"/>
              <a:gd name="connsiteX1" fmla="*/ 2210099 w 2210099"/>
              <a:gd name="connsiteY1" fmla="*/ 552525 h 2563718"/>
              <a:gd name="connsiteX2" fmla="*/ 2210099 w 2210099"/>
              <a:gd name="connsiteY2" fmla="*/ 2011193 h 2563718"/>
              <a:gd name="connsiteX3" fmla="*/ 1105049 w 2210099"/>
              <a:gd name="connsiteY3" fmla="*/ 2563718 h 2563718"/>
              <a:gd name="connsiteX4" fmla="*/ 0 w 2210099"/>
              <a:gd name="connsiteY4" fmla="*/ 2011193 h 2563718"/>
              <a:gd name="connsiteX5" fmla="*/ 0 w 2210099"/>
              <a:gd name="connsiteY5" fmla="*/ 552525 h 256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0099" h="2563718">
                <a:moveTo>
                  <a:pt x="1105049" y="0"/>
                </a:moveTo>
                <a:lnTo>
                  <a:pt x="2210099" y="552525"/>
                </a:lnTo>
                <a:lnTo>
                  <a:pt x="2210099" y="2011193"/>
                </a:lnTo>
                <a:lnTo>
                  <a:pt x="1105049" y="2563718"/>
                </a:lnTo>
                <a:lnTo>
                  <a:pt x="0" y="2011193"/>
                </a:lnTo>
                <a:lnTo>
                  <a:pt x="0" y="552525"/>
                </a:lnTo>
                <a:close/>
              </a:path>
            </a:pathLst>
          </a:custGeom>
        </p:spPr>
        <p:txBody>
          <a:bodyPr wrap="square">
            <a:noAutofit/>
          </a:bodyPr>
          <a:lstStyle/>
          <a:p>
            <a:endParaRPr lang="zh-CN" altLang="en-US"/>
          </a:p>
        </p:txBody>
      </p:sp>
      <p:sp>
        <p:nvSpPr>
          <p:cNvPr id="17" name="图片占位符 16"/>
          <p:cNvSpPr>
            <a:spLocks noGrp="1"/>
          </p:cNvSpPr>
          <p:nvPr>
            <p:ph type="pic" sz="quarter" idx="15"/>
          </p:nvPr>
        </p:nvSpPr>
        <p:spPr>
          <a:xfrm>
            <a:off x="6403668" y="1798732"/>
            <a:ext cx="2210099" cy="2563718"/>
          </a:xfrm>
          <a:custGeom>
            <a:avLst/>
            <a:gdLst>
              <a:gd name="connsiteX0" fmla="*/ 1105049 w 2210099"/>
              <a:gd name="connsiteY0" fmla="*/ 0 h 2563718"/>
              <a:gd name="connsiteX1" fmla="*/ 2210099 w 2210099"/>
              <a:gd name="connsiteY1" fmla="*/ 552525 h 2563718"/>
              <a:gd name="connsiteX2" fmla="*/ 2210099 w 2210099"/>
              <a:gd name="connsiteY2" fmla="*/ 2011193 h 2563718"/>
              <a:gd name="connsiteX3" fmla="*/ 1105049 w 2210099"/>
              <a:gd name="connsiteY3" fmla="*/ 2563718 h 2563718"/>
              <a:gd name="connsiteX4" fmla="*/ 0 w 2210099"/>
              <a:gd name="connsiteY4" fmla="*/ 2011193 h 2563718"/>
              <a:gd name="connsiteX5" fmla="*/ 0 w 2210099"/>
              <a:gd name="connsiteY5" fmla="*/ 552525 h 256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0099" h="2563718">
                <a:moveTo>
                  <a:pt x="1105049" y="0"/>
                </a:moveTo>
                <a:lnTo>
                  <a:pt x="2210099" y="552525"/>
                </a:lnTo>
                <a:lnTo>
                  <a:pt x="2210099" y="2011193"/>
                </a:lnTo>
                <a:lnTo>
                  <a:pt x="1105049" y="2563718"/>
                </a:lnTo>
                <a:lnTo>
                  <a:pt x="0" y="2011193"/>
                </a:lnTo>
                <a:lnTo>
                  <a:pt x="0" y="552525"/>
                </a:lnTo>
                <a:close/>
              </a:path>
            </a:pathLst>
          </a:custGeom>
        </p:spPr>
        <p:txBody>
          <a:bodyPr wrap="square">
            <a:noAutofit/>
          </a:bodyPr>
          <a:lstStyle/>
          <a:p>
            <a:endParaRPr lang="zh-CN" altLang="en-US"/>
          </a:p>
        </p:txBody>
      </p:sp>
      <p:sp>
        <p:nvSpPr>
          <p:cNvPr id="18" name="图片占位符 17"/>
          <p:cNvSpPr>
            <a:spLocks noGrp="1"/>
          </p:cNvSpPr>
          <p:nvPr>
            <p:ph type="pic" sz="quarter" idx="16"/>
          </p:nvPr>
        </p:nvSpPr>
        <p:spPr>
          <a:xfrm>
            <a:off x="9229096" y="1798732"/>
            <a:ext cx="2210100" cy="2563718"/>
          </a:xfrm>
          <a:custGeom>
            <a:avLst/>
            <a:gdLst>
              <a:gd name="connsiteX0" fmla="*/ 1105050 w 2210100"/>
              <a:gd name="connsiteY0" fmla="*/ 0 h 2563718"/>
              <a:gd name="connsiteX1" fmla="*/ 2210100 w 2210100"/>
              <a:gd name="connsiteY1" fmla="*/ 552525 h 2563718"/>
              <a:gd name="connsiteX2" fmla="*/ 2210100 w 2210100"/>
              <a:gd name="connsiteY2" fmla="*/ 2011193 h 2563718"/>
              <a:gd name="connsiteX3" fmla="*/ 1105050 w 2210100"/>
              <a:gd name="connsiteY3" fmla="*/ 2563718 h 2563718"/>
              <a:gd name="connsiteX4" fmla="*/ 0 w 2210100"/>
              <a:gd name="connsiteY4" fmla="*/ 2011193 h 2563718"/>
              <a:gd name="connsiteX5" fmla="*/ 0 w 2210100"/>
              <a:gd name="connsiteY5" fmla="*/ 552525 h 256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0100" h="2563718">
                <a:moveTo>
                  <a:pt x="1105050" y="0"/>
                </a:moveTo>
                <a:lnTo>
                  <a:pt x="2210100" y="552525"/>
                </a:lnTo>
                <a:lnTo>
                  <a:pt x="2210100" y="2011193"/>
                </a:lnTo>
                <a:lnTo>
                  <a:pt x="1105050" y="2563718"/>
                </a:lnTo>
                <a:lnTo>
                  <a:pt x="0" y="2011193"/>
                </a:lnTo>
                <a:lnTo>
                  <a:pt x="0" y="552525"/>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23194563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3" name="图片占位符 12"/>
          <p:cNvSpPr>
            <a:spLocks noGrp="1"/>
          </p:cNvSpPr>
          <p:nvPr>
            <p:ph type="pic" sz="quarter" idx="14"/>
          </p:nvPr>
        </p:nvSpPr>
        <p:spPr>
          <a:xfrm>
            <a:off x="1200150" y="1133475"/>
            <a:ext cx="4591050" cy="4591050"/>
          </a:xfrm>
          <a:custGeom>
            <a:avLst/>
            <a:gdLst>
              <a:gd name="connsiteX0" fmla="*/ 2295525 w 4591050"/>
              <a:gd name="connsiteY0" fmla="*/ 0 h 4591050"/>
              <a:gd name="connsiteX1" fmla="*/ 4591050 w 4591050"/>
              <a:gd name="connsiteY1" fmla="*/ 2295525 h 4591050"/>
              <a:gd name="connsiteX2" fmla="*/ 2295525 w 4591050"/>
              <a:gd name="connsiteY2" fmla="*/ 4591050 h 4591050"/>
              <a:gd name="connsiteX3" fmla="*/ 0 w 4591050"/>
              <a:gd name="connsiteY3" fmla="*/ 2295525 h 4591050"/>
            </a:gdLst>
            <a:ahLst/>
            <a:cxnLst>
              <a:cxn ang="0">
                <a:pos x="connsiteX0" y="connsiteY0"/>
              </a:cxn>
              <a:cxn ang="0">
                <a:pos x="connsiteX1" y="connsiteY1"/>
              </a:cxn>
              <a:cxn ang="0">
                <a:pos x="connsiteX2" y="connsiteY2"/>
              </a:cxn>
              <a:cxn ang="0">
                <a:pos x="connsiteX3" y="connsiteY3"/>
              </a:cxn>
            </a:cxnLst>
            <a:rect l="l" t="t" r="r" b="b"/>
            <a:pathLst>
              <a:path w="4591050" h="4591050">
                <a:moveTo>
                  <a:pt x="2295525" y="0"/>
                </a:moveTo>
                <a:lnTo>
                  <a:pt x="4591050" y="2295525"/>
                </a:lnTo>
                <a:lnTo>
                  <a:pt x="2295525" y="4591050"/>
                </a:lnTo>
                <a:lnTo>
                  <a:pt x="0" y="2295525"/>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36812912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5" name="图片占位符 14"/>
          <p:cNvSpPr>
            <a:spLocks noGrp="1"/>
          </p:cNvSpPr>
          <p:nvPr>
            <p:ph type="pic" sz="quarter" idx="13"/>
          </p:nvPr>
        </p:nvSpPr>
        <p:spPr>
          <a:xfrm>
            <a:off x="695325" y="1828800"/>
            <a:ext cx="2514600" cy="2514600"/>
          </a:xfrm>
          <a:custGeom>
            <a:avLst/>
            <a:gdLst>
              <a:gd name="connsiteX0" fmla="*/ 1257300 w 2514600"/>
              <a:gd name="connsiteY0" fmla="*/ 0 h 2514600"/>
              <a:gd name="connsiteX1" fmla="*/ 2514600 w 2514600"/>
              <a:gd name="connsiteY1" fmla="*/ 1257300 h 2514600"/>
              <a:gd name="connsiteX2" fmla="*/ 1257300 w 2514600"/>
              <a:gd name="connsiteY2" fmla="*/ 2514600 h 2514600"/>
              <a:gd name="connsiteX3" fmla="*/ 0 w 2514600"/>
              <a:gd name="connsiteY3" fmla="*/ 1257300 h 2514600"/>
              <a:gd name="connsiteX4" fmla="*/ 1257300 w 2514600"/>
              <a:gd name="connsiteY4" fmla="*/ 0 h 2514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2514600">
                <a:moveTo>
                  <a:pt x="1257300" y="0"/>
                </a:moveTo>
                <a:cubicBezTo>
                  <a:pt x="1951688" y="0"/>
                  <a:pt x="2514600" y="562912"/>
                  <a:pt x="2514600" y="1257300"/>
                </a:cubicBezTo>
                <a:cubicBezTo>
                  <a:pt x="2514600" y="1951688"/>
                  <a:pt x="1951688" y="2514600"/>
                  <a:pt x="1257300" y="2514600"/>
                </a:cubicBezTo>
                <a:cubicBezTo>
                  <a:pt x="562912" y="2514600"/>
                  <a:pt x="0" y="1951688"/>
                  <a:pt x="0" y="1257300"/>
                </a:cubicBezTo>
                <a:cubicBezTo>
                  <a:pt x="0" y="562912"/>
                  <a:pt x="562912" y="0"/>
                  <a:pt x="1257300" y="0"/>
                </a:cubicBezTo>
                <a:close/>
              </a:path>
            </a:pathLst>
          </a:custGeom>
        </p:spPr>
        <p:txBody>
          <a:bodyPr wrap="square">
            <a:noAutofit/>
          </a:bodyPr>
          <a:lstStyle/>
          <a:p>
            <a:endParaRPr lang="zh-CN" altLang="en-US"/>
          </a:p>
        </p:txBody>
      </p:sp>
      <p:sp>
        <p:nvSpPr>
          <p:cNvPr id="18" name="图片占位符 17"/>
          <p:cNvSpPr>
            <a:spLocks noGrp="1"/>
          </p:cNvSpPr>
          <p:nvPr>
            <p:ph type="pic" sz="quarter" idx="14"/>
          </p:nvPr>
        </p:nvSpPr>
        <p:spPr>
          <a:xfrm>
            <a:off x="3457575" y="3257550"/>
            <a:ext cx="2514600" cy="2514600"/>
          </a:xfrm>
          <a:custGeom>
            <a:avLst/>
            <a:gdLst>
              <a:gd name="connsiteX0" fmla="*/ 1257300 w 2514600"/>
              <a:gd name="connsiteY0" fmla="*/ 0 h 2514600"/>
              <a:gd name="connsiteX1" fmla="*/ 2514600 w 2514600"/>
              <a:gd name="connsiteY1" fmla="*/ 1257300 h 2514600"/>
              <a:gd name="connsiteX2" fmla="*/ 1257300 w 2514600"/>
              <a:gd name="connsiteY2" fmla="*/ 2514600 h 2514600"/>
              <a:gd name="connsiteX3" fmla="*/ 0 w 2514600"/>
              <a:gd name="connsiteY3" fmla="*/ 1257300 h 2514600"/>
              <a:gd name="connsiteX4" fmla="*/ 1257300 w 2514600"/>
              <a:gd name="connsiteY4" fmla="*/ 0 h 2514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2514600">
                <a:moveTo>
                  <a:pt x="1257300" y="0"/>
                </a:moveTo>
                <a:cubicBezTo>
                  <a:pt x="1951688" y="0"/>
                  <a:pt x="2514600" y="562912"/>
                  <a:pt x="2514600" y="1257300"/>
                </a:cubicBezTo>
                <a:cubicBezTo>
                  <a:pt x="2514600" y="1951688"/>
                  <a:pt x="1951688" y="2514600"/>
                  <a:pt x="1257300" y="2514600"/>
                </a:cubicBezTo>
                <a:cubicBezTo>
                  <a:pt x="562912" y="2514600"/>
                  <a:pt x="0" y="1951688"/>
                  <a:pt x="0" y="1257300"/>
                </a:cubicBezTo>
                <a:cubicBezTo>
                  <a:pt x="0" y="562912"/>
                  <a:pt x="562912" y="0"/>
                  <a:pt x="1257300" y="0"/>
                </a:cubicBezTo>
                <a:close/>
              </a:path>
            </a:pathLst>
          </a:custGeom>
        </p:spPr>
        <p:txBody>
          <a:bodyPr wrap="square">
            <a:noAutofit/>
          </a:bodyPr>
          <a:lstStyle/>
          <a:p>
            <a:endParaRPr lang="zh-CN" altLang="en-US"/>
          </a:p>
        </p:txBody>
      </p:sp>
      <p:sp>
        <p:nvSpPr>
          <p:cNvPr id="16" name="图片占位符 15"/>
          <p:cNvSpPr>
            <a:spLocks noGrp="1"/>
          </p:cNvSpPr>
          <p:nvPr>
            <p:ph type="pic" sz="quarter" idx="15"/>
          </p:nvPr>
        </p:nvSpPr>
        <p:spPr>
          <a:xfrm>
            <a:off x="6219825" y="1828800"/>
            <a:ext cx="2514600" cy="2514600"/>
          </a:xfrm>
          <a:custGeom>
            <a:avLst/>
            <a:gdLst>
              <a:gd name="connsiteX0" fmla="*/ 1257300 w 2514600"/>
              <a:gd name="connsiteY0" fmla="*/ 0 h 2514600"/>
              <a:gd name="connsiteX1" fmla="*/ 2514600 w 2514600"/>
              <a:gd name="connsiteY1" fmla="*/ 1257300 h 2514600"/>
              <a:gd name="connsiteX2" fmla="*/ 1257300 w 2514600"/>
              <a:gd name="connsiteY2" fmla="*/ 2514600 h 2514600"/>
              <a:gd name="connsiteX3" fmla="*/ 0 w 2514600"/>
              <a:gd name="connsiteY3" fmla="*/ 1257300 h 2514600"/>
              <a:gd name="connsiteX4" fmla="*/ 1257300 w 2514600"/>
              <a:gd name="connsiteY4" fmla="*/ 0 h 2514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2514600">
                <a:moveTo>
                  <a:pt x="1257300" y="0"/>
                </a:moveTo>
                <a:cubicBezTo>
                  <a:pt x="1951688" y="0"/>
                  <a:pt x="2514600" y="562912"/>
                  <a:pt x="2514600" y="1257300"/>
                </a:cubicBezTo>
                <a:cubicBezTo>
                  <a:pt x="2514600" y="1951688"/>
                  <a:pt x="1951688" y="2514600"/>
                  <a:pt x="1257300" y="2514600"/>
                </a:cubicBezTo>
                <a:cubicBezTo>
                  <a:pt x="562912" y="2514600"/>
                  <a:pt x="0" y="1951688"/>
                  <a:pt x="0" y="1257300"/>
                </a:cubicBezTo>
                <a:cubicBezTo>
                  <a:pt x="0" y="562912"/>
                  <a:pt x="562912" y="0"/>
                  <a:pt x="1257300" y="0"/>
                </a:cubicBezTo>
                <a:close/>
              </a:path>
            </a:pathLst>
          </a:custGeom>
        </p:spPr>
        <p:txBody>
          <a:bodyPr wrap="square">
            <a:noAutofit/>
          </a:bodyPr>
          <a:lstStyle/>
          <a:p>
            <a:endParaRPr lang="zh-CN" altLang="en-US"/>
          </a:p>
        </p:txBody>
      </p:sp>
      <p:sp>
        <p:nvSpPr>
          <p:cNvPr id="17" name="图片占位符 16"/>
          <p:cNvSpPr>
            <a:spLocks noGrp="1"/>
          </p:cNvSpPr>
          <p:nvPr>
            <p:ph type="pic" sz="quarter" idx="16"/>
          </p:nvPr>
        </p:nvSpPr>
        <p:spPr>
          <a:xfrm>
            <a:off x="8982075" y="3257550"/>
            <a:ext cx="2514600" cy="2514600"/>
          </a:xfrm>
          <a:custGeom>
            <a:avLst/>
            <a:gdLst>
              <a:gd name="connsiteX0" fmla="*/ 1257300 w 2514600"/>
              <a:gd name="connsiteY0" fmla="*/ 0 h 2514600"/>
              <a:gd name="connsiteX1" fmla="*/ 2514600 w 2514600"/>
              <a:gd name="connsiteY1" fmla="*/ 1257300 h 2514600"/>
              <a:gd name="connsiteX2" fmla="*/ 1257300 w 2514600"/>
              <a:gd name="connsiteY2" fmla="*/ 2514600 h 2514600"/>
              <a:gd name="connsiteX3" fmla="*/ 0 w 2514600"/>
              <a:gd name="connsiteY3" fmla="*/ 1257300 h 2514600"/>
              <a:gd name="connsiteX4" fmla="*/ 1257300 w 2514600"/>
              <a:gd name="connsiteY4" fmla="*/ 0 h 2514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2514600">
                <a:moveTo>
                  <a:pt x="1257300" y="0"/>
                </a:moveTo>
                <a:cubicBezTo>
                  <a:pt x="1951688" y="0"/>
                  <a:pt x="2514600" y="562912"/>
                  <a:pt x="2514600" y="1257300"/>
                </a:cubicBezTo>
                <a:cubicBezTo>
                  <a:pt x="2514600" y="1951688"/>
                  <a:pt x="1951688" y="2514600"/>
                  <a:pt x="1257300" y="2514600"/>
                </a:cubicBezTo>
                <a:cubicBezTo>
                  <a:pt x="562912" y="2514600"/>
                  <a:pt x="0" y="1951688"/>
                  <a:pt x="0" y="1257300"/>
                </a:cubicBezTo>
                <a:cubicBezTo>
                  <a:pt x="0" y="562912"/>
                  <a:pt x="562912" y="0"/>
                  <a:pt x="1257300" y="0"/>
                </a:cubicBez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396468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9" name="图片占位符 8"/>
          <p:cNvSpPr>
            <a:spLocks noGrp="1"/>
          </p:cNvSpPr>
          <p:nvPr>
            <p:ph type="pic" sz="quarter" idx="13"/>
          </p:nvPr>
        </p:nvSpPr>
        <p:spPr>
          <a:xfrm>
            <a:off x="4064000" y="0"/>
            <a:ext cx="4064000" cy="6858000"/>
          </a:xfrm>
          <a:custGeom>
            <a:avLst/>
            <a:gdLst>
              <a:gd name="connsiteX0" fmla="*/ 0 w 4064000"/>
              <a:gd name="connsiteY0" fmla="*/ 0 h 6858000"/>
              <a:gd name="connsiteX1" fmla="*/ 4064000 w 4064000"/>
              <a:gd name="connsiteY1" fmla="*/ 0 h 6858000"/>
              <a:gd name="connsiteX2" fmla="*/ 4064000 w 4064000"/>
              <a:gd name="connsiteY2" fmla="*/ 6858000 h 6858000"/>
              <a:gd name="connsiteX3" fmla="*/ 0 w 4064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64000" h="6858000">
                <a:moveTo>
                  <a:pt x="0" y="0"/>
                </a:moveTo>
                <a:lnTo>
                  <a:pt x="4064000" y="0"/>
                </a:lnTo>
                <a:lnTo>
                  <a:pt x="4064000" y="6858000"/>
                </a:lnTo>
                <a:lnTo>
                  <a:pt x="0" y="6858000"/>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9303484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9" name="图片占位符 8"/>
          <p:cNvSpPr>
            <a:spLocks noGrp="1"/>
          </p:cNvSpPr>
          <p:nvPr>
            <p:ph type="pic" sz="quarter" idx="13"/>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35102819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9" name="图片占位符 8"/>
          <p:cNvSpPr>
            <a:spLocks noGrp="1"/>
          </p:cNvSpPr>
          <p:nvPr>
            <p:ph type="pic" sz="quarter" idx="13"/>
          </p:nvPr>
        </p:nvSpPr>
        <p:spPr>
          <a:xfrm>
            <a:off x="0" y="0"/>
            <a:ext cx="4057650" cy="6858000"/>
          </a:xfrm>
          <a:custGeom>
            <a:avLst/>
            <a:gdLst>
              <a:gd name="connsiteX0" fmla="*/ 0 w 4057650"/>
              <a:gd name="connsiteY0" fmla="*/ 0 h 6858000"/>
              <a:gd name="connsiteX1" fmla="*/ 4057650 w 4057650"/>
              <a:gd name="connsiteY1" fmla="*/ 0 h 6858000"/>
              <a:gd name="connsiteX2" fmla="*/ 4057650 w 4057650"/>
              <a:gd name="connsiteY2" fmla="*/ 6858000 h 6858000"/>
              <a:gd name="connsiteX3" fmla="*/ 0 w 40576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57650" h="6858000">
                <a:moveTo>
                  <a:pt x="0" y="0"/>
                </a:moveTo>
                <a:lnTo>
                  <a:pt x="4057650" y="0"/>
                </a:lnTo>
                <a:lnTo>
                  <a:pt x="4057650" y="6858000"/>
                </a:lnTo>
                <a:lnTo>
                  <a:pt x="0" y="6858000"/>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21246041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9" name="图片占位符 8"/>
          <p:cNvSpPr>
            <a:spLocks noGrp="1"/>
          </p:cNvSpPr>
          <p:nvPr>
            <p:ph type="pic" sz="quarter" idx="13"/>
          </p:nvPr>
        </p:nvSpPr>
        <p:spPr>
          <a:xfrm>
            <a:off x="7288894" y="1034594"/>
            <a:ext cx="3657600" cy="4981576"/>
          </a:xfrm>
          <a:custGeom>
            <a:avLst/>
            <a:gdLst>
              <a:gd name="connsiteX0" fmla="*/ 0 w 3657600"/>
              <a:gd name="connsiteY0" fmla="*/ 0 h 4981576"/>
              <a:gd name="connsiteX1" fmla="*/ 3657600 w 3657600"/>
              <a:gd name="connsiteY1" fmla="*/ 0 h 4981576"/>
              <a:gd name="connsiteX2" fmla="*/ 3657600 w 3657600"/>
              <a:gd name="connsiteY2" fmla="*/ 4981576 h 4981576"/>
              <a:gd name="connsiteX3" fmla="*/ 0 w 3657600"/>
              <a:gd name="connsiteY3" fmla="*/ 4981576 h 4981576"/>
            </a:gdLst>
            <a:ahLst/>
            <a:cxnLst>
              <a:cxn ang="0">
                <a:pos x="connsiteX0" y="connsiteY0"/>
              </a:cxn>
              <a:cxn ang="0">
                <a:pos x="connsiteX1" y="connsiteY1"/>
              </a:cxn>
              <a:cxn ang="0">
                <a:pos x="connsiteX2" y="connsiteY2"/>
              </a:cxn>
              <a:cxn ang="0">
                <a:pos x="connsiteX3" y="connsiteY3"/>
              </a:cxn>
            </a:cxnLst>
            <a:rect l="l" t="t" r="r" b="b"/>
            <a:pathLst>
              <a:path w="3657600" h="4981576">
                <a:moveTo>
                  <a:pt x="0" y="0"/>
                </a:moveTo>
                <a:lnTo>
                  <a:pt x="3657600" y="0"/>
                </a:lnTo>
                <a:lnTo>
                  <a:pt x="3657600" y="4981576"/>
                </a:lnTo>
                <a:lnTo>
                  <a:pt x="0" y="4981576"/>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38141551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3"/>
          </p:nvPr>
        </p:nvSpPr>
        <p:spPr>
          <a:xfrm>
            <a:off x="0" y="0"/>
            <a:ext cx="12192000" cy="2743200"/>
          </a:xfrm>
          <a:custGeom>
            <a:avLst/>
            <a:gdLst>
              <a:gd name="connsiteX0" fmla="*/ 0 w 12192000"/>
              <a:gd name="connsiteY0" fmla="*/ 0 h 2743200"/>
              <a:gd name="connsiteX1" fmla="*/ 12192000 w 12192000"/>
              <a:gd name="connsiteY1" fmla="*/ 0 h 2743200"/>
              <a:gd name="connsiteX2" fmla="*/ 12192000 w 12192000"/>
              <a:gd name="connsiteY2" fmla="*/ 2743200 h 2743200"/>
              <a:gd name="connsiteX3" fmla="*/ 0 w 12192000"/>
              <a:gd name="connsiteY3" fmla="*/ 2743200 h 2743200"/>
            </a:gdLst>
            <a:ahLst/>
            <a:cxnLst>
              <a:cxn ang="0">
                <a:pos x="connsiteX0" y="connsiteY0"/>
              </a:cxn>
              <a:cxn ang="0">
                <a:pos x="connsiteX1" y="connsiteY1"/>
              </a:cxn>
              <a:cxn ang="0">
                <a:pos x="connsiteX2" y="connsiteY2"/>
              </a:cxn>
              <a:cxn ang="0">
                <a:pos x="connsiteX3" y="connsiteY3"/>
              </a:cxn>
            </a:cxnLst>
            <a:rect l="l" t="t" r="r" b="b"/>
            <a:pathLst>
              <a:path w="12192000" h="2743200">
                <a:moveTo>
                  <a:pt x="0" y="0"/>
                </a:moveTo>
                <a:lnTo>
                  <a:pt x="12192000" y="0"/>
                </a:lnTo>
                <a:lnTo>
                  <a:pt x="12192000" y="2743200"/>
                </a:lnTo>
                <a:lnTo>
                  <a:pt x="0" y="2743200"/>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14962217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6096000" y="0"/>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6096000" y="3429000"/>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9863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12" name="图片占位符 11"/>
          <p:cNvSpPr>
            <a:spLocks noGrp="1"/>
          </p:cNvSpPr>
          <p:nvPr>
            <p:ph type="pic" sz="quarter" idx="13"/>
          </p:nvPr>
        </p:nvSpPr>
        <p:spPr>
          <a:xfrm>
            <a:off x="0" y="0"/>
            <a:ext cx="6877050" cy="6858000"/>
          </a:xfrm>
          <a:custGeom>
            <a:avLst/>
            <a:gdLst>
              <a:gd name="connsiteX0" fmla="*/ 0 w 6877050"/>
              <a:gd name="connsiteY0" fmla="*/ 0 h 6858000"/>
              <a:gd name="connsiteX1" fmla="*/ 6877050 w 6877050"/>
              <a:gd name="connsiteY1" fmla="*/ 0 h 6858000"/>
              <a:gd name="connsiteX2" fmla="*/ 6877050 w 6877050"/>
              <a:gd name="connsiteY2" fmla="*/ 2286000 h 6858000"/>
              <a:gd name="connsiteX3" fmla="*/ 6877050 w 6877050"/>
              <a:gd name="connsiteY3" fmla="*/ 4572000 h 6858000"/>
              <a:gd name="connsiteX4" fmla="*/ 4400550 w 6877050"/>
              <a:gd name="connsiteY4" fmla="*/ 4572000 h 6858000"/>
              <a:gd name="connsiteX5" fmla="*/ 2286000 w 6877050"/>
              <a:gd name="connsiteY5" fmla="*/ 4572000 h 6858000"/>
              <a:gd name="connsiteX6" fmla="*/ 2286000 w 6877050"/>
              <a:gd name="connsiteY6" fmla="*/ 6858000 h 6858000"/>
              <a:gd name="connsiteX7" fmla="*/ 0 w 6877050"/>
              <a:gd name="connsiteY7" fmla="*/ 6858000 h 6858000"/>
              <a:gd name="connsiteX8" fmla="*/ 0 w 6877050"/>
              <a:gd name="connsiteY8" fmla="*/ 4572000 h 6858000"/>
              <a:gd name="connsiteX9" fmla="*/ 0 w 6877050"/>
              <a:gd name="connsiteY9" fmla="*/ 2286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77050" h="6858000">
                <a:moveTo>
                  <a:pt x="0" y="0"/>
                </a:moveTo>
                <a:lnTo>
                  <a:pt x="6877050" y="0"/>
                </a:lnTo>
                <a:lnTo>
                  <a:pt x="6877050" y="2286000"/>
                </a:lnTo>
                <a:lnTo>
                  <a:pt x="6877050" y="4572000"/>
                </a:lnTo>
                <a:lnTo>
                  <a:pt x="4400550" y="4572000"/>
                </a:lnTo>
                <a:lnTo>
                  <a:pt x="2286000" y="4572000"/>
                </a:lnTo>
                <a:lnTo>
                  <a:pt x="2286000" y="6858000"/>
                </a:lnTo>
                <a:lnTo>
                  <a:pt x="0" y="6858000"/>
                </a:lnTo>
                <a:lnTo>
                  <a:pt x="0" y="4572000"/>
                </a:lnTo>
                <a:lnTo>
                  <a:pt x="0" y="2286000"/>
                </a:lnTo>
                <a:close/>
              </a:path>
            </a:pathLst>
          </a:custGeom>
        </p:spPr>
        <p:txBody>
          <a:bodyPr wrap="square">
            <a:noAutofit/>
          </a:bodyPr>
          <a:lstStyle/>
          <a:p>
            <a:endParaRPr lang="zh-CN" altLang="en-US"/>
          </a:p>
        </p:txBody>
      </p:sp>
      <p:sp>
        <p:nvSpPr>
          <p:cNvPr id="2" name="日期占位符 1"/>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42941634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
        <p:nvSpPr>
          <p:cNvPr id="7" name="矩形 6"/>
          <p:cNvSpPr/>
          <p:nvPr userDrawn="1"/>
        </p:nvSpPr>
        <p:spPr>
          <a:xfrm>
            <a:off x="8945730" y="638213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1132244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610523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84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423578" y="2114990"/>
            <a:ext cx="3738973" cy="2361760"/>
          </a:xfrm>
          <a:custGeom>
            <a:avLst/>
            <a:gdLst>
              <a:gd name="connsiteX0" fmla="*/ 0 w 3738973"/>
              <a:gd name="connsiteY0" fmla="*/ 0 h 2361760"/>
              <a:gd name="connsiteX1" fmla="*/ 3738973 w 3738973"/>
              <a:gd name="connsiteY1" fmla="*/ 0 h 2361760"/>
              <a:gd name="connsiteX2" fmla="*/ 3738973 w 3738973"/>
              <a:gd name="connsiteY2" fmla="*/ 2361760 h 2361760"/>
              <a:gd name="connsiteX3" fmla="*/ 0 w 3738973"/>
              <a:gd name="connsiteY3" fmla="*/ 2361760 h 2361760"/>
            </a:gdLst>
            <a:ahLst/>
            <a:cxnLst>
              <a:cxn ang="0">
                <a:pos x="connsiteX0" y="connsiteY0"/>
              </a:cxn>
              <a:cxn ang="0">
                <a:pos x="connsiteX1" y="connsiteY1"/>
              </a:cxn>
              <a:cxn ang="0">
                <a:pos x="connsiteX2" y="connsiteY2"/>
              </a:cxn>
              <a:cxn ang="0">
                <a:pos x="connsiteX3" y="connsiteY3"/>
              </a:cxn>
            </a:cxnLst>
            <a:rect l="l" t="t" r="r" b="b"/>
            <a:pathLst>
              <a:path w="3738973" h="2361760">
                <a:moveTo>
                  <a:pt x="0" y="0"/>
                </a:moveTo>
                <a:lnTo>
                  <a:pt x="3738973" y="0"/>
                </a:lnTo>
                <a:lnTo>
                  <a:pt x="3738973" y="2361760"/>
                </a:lnTo>
                <a:lnTo>
                  <a:pt x="0" y="2361760"/>
                </a:lnTo>
                <a:close/>
              </a:path>
            </a:pathLst>
          </a:custGeom>
          <a:effectLst>
            <a:innerShdw blurRad="114300">
              <a:prstClr val="black"/>
            </a:innerShdw>
          </a:effectLst>
        </p:spPr>
        <p:txBody>
          <a:bodyPr wrap="square">
            <a:noAutofit/>
          </a:bodyPr>
          <a:lstStyle/>
          <a:p>
            <a:endParaRPr lang="zh-CN" altLang="en-US"/>
          </a:p>
        </p:txBody>
      </p:sp>
    </p:spTree>
    <p:extLst>
      <p:ext uri="{BB962C8B-B14F-4D97-AF65-F5344CB8AC3E}">
        <p14:creationId xmlns:p14="http://schemas.microsoft.com/office/powerpoint/2010/main" val="4504719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 y="0"/>
            <a:ext cx="6023429" cy="6858000"/>
          </a:xfrm>
          <a:custGeom>
            <a:avLst/>
            <a:gdLst>
              <a:gd name="connsiteX0" fmla="*/ 0 w 5155660"/>
              <a:gd name="connsiteY0" fmla="*/ 0 h 6858000"/>
              <a:gd name="connsiteX1" fmla="*/ 5155660 w 5155660"/>
              <a:gd name="connsiteY1" fmla="*/ 0 h 6858000"/>
              <a:gd name="connsiteX2" fmla="*/ 5155660 w 5155660"/>
              <a:gd name="connsiteY2" fmla="*/ 6858000 h 6858000"/>
              <a:gd name="connsiteX3" fmla="*/ 0 w 515566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55660" h="6858000">
                <a:moveTo>
                  <a:pt x="0" y="0"/>
                </a:moveTo>
                <a:lnTo>
                  <a:pt x="5155660" y="0"/>
                </a:lnTo>
                <a:lnTo>
                  <a:pt x="515566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1087260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74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 y="0"/>
            <a:ext cx="12188387" cy="6858000"/>
          </a:xfrm>
          <a:custGeom>
            <a:avLst/>
            <a:gdLst>
              <a:gd name="connsiteX0" fmla="*/ 0 w 12188387"/>
              <a:gd name="connsiteY0" fmla="*/ 0 h 6858000"/>
              <a:gd name="connsiteX1" fmla="*/ 2220686 w 12188387"/>
              <a:gd name="connsiteY1" fmla="*/ 0 h 6858000"/>
              <a:gd name="connsiteX2" fmla="*/ 2220686 w 12188387"/>
              <a:gd name="connsiteY2" fmla="*/ 6858000 h 6858000"/>
              <a:gd name="connsiteX3" fmla="*/ 0 w 12188387"/>
              <a:gd name="connsiteY3" fmla="*/ 6858000 h 6858000"/>
              <a:gd name="connsiteX4" fmla="*/ 9967701 w 12188387"/>
              <a:gd name="connsiteY4" fmla="*/ 0 h 6858000"/>
              <a:gd name="connsiteX5" fmla="*/ 12188387 w 12188387"/>
              <a:gd name="connsiteY5" fmla="*/ 0 h 6858000"/>
              <a:gd name="connsiteX6" fmla="*/ 12188387 w 12188387"/>
              <a:gd name="connsiteY6" fmla="*/ 6858000 h 6858000"/>
              <a:gd name="connsiteX7" fmla="*/ 9972188 w 12188387"/>
              <a:gd name="connsiteY7" fmla="*/ 6858000 h 6858000"/>
              <a:gd name="connsiteX8" fmla="*/ 9967701 w 12188387"/>
              <a:gd name="connsiteY8" fmla="*/ 6858000 h 6858000"/>
              <a:gd name="connsiteX9" fmla="*/ 7751502 w 12188387"/>
              <a:gd name="connsiteY9" fmla="*/ 6858000 h 6858000"/>
              <a:gd name="connsiteX10" fmla="*/ 7751502 w 12188387"/>
              <a:gd name="connsiteY10" fmla="*/ 0 h 6858000"/>
              <a:gd name="connsiteX11" fmla="*/ 9967701 w 12188387"/>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88387" h="6858000">
                <a:moveTo>
                  <a:pt x="0" y="0"/>
                </a:moveTo>
                <a:lnTo>
                  <a:pt x="2220686" y="0"/>
                </a:lnTo>
                <a:lnTo>
                  <a:pt x="2220686" y="6858000"/>
                </a:lnTo>
                <a:lnTo>
                  <a:pt x="0" y="6858000"/>
                </a:lnTo>
                <a:close/>
                <a:moveTo>
                  <a:pt x="9967701" y="0"/>
                </a:moveTo>
                <a:lnTo>
                  <a:pt x="12188387" y="0"/>
                </a:lnTo>
                <a:lnTo>
                  <a:pt x="12188387" y="6858000"/>
                </a:lnTo>
                <a:lnTo>
                  <a:pt x="9972188" y="6858000"/>
                </a:lnTo>
                <a:lnTo>
                  <a:pt x="9967701" y="6858000"/>
                </a:lnTo>
                <a:lnTo>
                  <a:pt x="7751502" y="6858000"/>
                </a:lnTo>
                <a:lnTo>
                  <a:pt x="7751502" y="0"/>
                </a:lnTo>
                <a:lnTo>
                  <a:pt x="9967701" y="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253499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81_自定义版式">
    <p:spTree>
      <p:nvGrpSpPr>
        <p:cNvPr id="1" name=""/>
        <p:cNvGrpSpPr/>
        <p:nvPr/>
      </p:nvGrpSpPr>
      <p:grpSpPr>
        <a:xfrm>
          <a:off x="0" y="0"/>
          <a:ext cx="0" cy="0"/>
          <a:chOff x="0" y="0"/>
          <a:chExt cx="0" cy="0"/>
        </a:xfrm>
      </p:grpSpPr>
      <p:sp>
        <p:nvSpPr>
          <p:cNvPr id="11" name="图片占位符 10"/>
          <p:cNvSpPr>
            <a:spLocks noGrp="1"/>
          </p:cNvSpPr>
          <p:nvPr>
            <p:ph type="pic" sz="quarter" idx="16"/>
          </p:nvPr>
        </p:nvSpPr>
        <p:spPr>
          <a:xfrm>
            <a:off x="0" y="0"/>
            <a:ext cx="4191000" cy="6858000"/>
          </a:xfrm>
          <a:custGeom>
            <a:avLst/>
            <a:gdLst>
              <a:gd name="connsiteX0" fmla="*/ 0 w 4191000"/>
              <a:gd name="connsiteY0" fmla="*/ 0 h 6858000"/>
              <a:gd name="connsiteX1" fmla="*/ 4191000 w 4191000"/>
              <a:gd name="connsiteY1" fmla="*/ 0 h 6858000"/>
              <a:gd name="connsiteX2" fmla="*/ 4191000 w 4191000"/>
              <a:gd name="connsiteY2" fmla="*/ 6858000 h 6858000"/>
              <a:gd name="connsiteX3" fmla="*/ 0 w 4191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91000" h="6858000">
                <a:moveTo>
                  <a:pt x="0" y="0"/>
                </a:moveTo>
                <a:lnTo>
                  <a:pt x="4191000" y="0"/>
                </a:lnTo>
                <a:lnTo>
                  <a:pt x="4191000" y="6858000"/>
                </a:lnTo>
                <a:lnTo>
                  <a:pt x="0" y="6858000"/>
                </a:lnTo>
                <a:close/>
              </a:path>
            </a:pathLst>
          </a:custGeom>
        </p:spPr>
        <p:txBody>
          <a:bodyPr wrap="square">
            <a:noAutofit/>
          </a:bodyPr>
          <a:lstStyle/>
          <a:p>
            <a:endParaRPr lang="zh-CN" altLang="en-US"/>
          </a:p>
        </p:txBody>
      </p:sp>
      <p:sp>
        <p:nvSpPr>
          <p:cNvPr id="19" name="图片占位符 18"/>
          <p:cNvSpPr>
            <a:spLocks noGrp="1"/>
          </p:cNvSpPr>
          <p:nvPr>
            <p:ph type="pic" sz="quarter" idx="13"/>
          </p:nvPr>
        </p:nvSpPr>
        <p:spPr>
          <a:xfrm>
            <a:off x="5593605" y="3937652"/>
            <a:ext cx="1019292" cy="1019292"/>
          </a:xfrm>
          <a:custGeom>
            <a:avLst/>
            <a:gdLst>
              <a:gd name="connsiteX0" fmla="*/ 509646 w 1019292"/>
              <a:gd name="connsiteY0" fmla="*/ 0 h 1019292"/>
              <a:gd name="connsiteX1" fmla="*/ 870020 w 1019292"/>
              <a:gd name="connsiteY1" fmla="*/ 149272 h 1019292"/>
              <a:gd name="connsiteX2" fmla="*/ 870020 w 1019292"/>
              <a:gd name="connsiteY2" fmla="*/ 870020 h 1019292"/>
              <a:gd name="connsiteX3" fmla="*/ 149272 w 1019292"/>
              <a:gd name="connsiteY3" fmla="*/ 870020 h 1019292"/>
              <a:gd name="connsiteX4" fmla="*/ 149272 w 1019292"/>
              <a:gd name="connsiteY4" fmla="*/ 149272 h 1019292"/>
              <a:gd name="connsiteX5" fmla="*/ 509646 w 1019292"/>
              <a:gd name="connsiteY5" fmla="*/ 0 h 1019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9292" h="1019292">
                <a:moveTo>
                  <a:pt x="509646" y="0"/>
                </a:moveTo>
                <a:cubicBezTo>
                  <a:pt x="640076" y="0"/>
                  <a:pt x="770506" y="49757"/>
                  <a:pt x="870020" y="149272"/>
                </a:cubicBezTo>
                <a:cubicBezTo>
                  <a:pt x="1069050" y="348301"/>
                  <a:pt x="1069050" y="670991"/>
                  <a:pt x="870020" y="870020"/>
                </a:cubicBezTo>
                <a:cubicBezTo>
                  <a:pt x="670991" y="1069050"/>
                  <a:pt x="348301" y="1069050"/>
                  <a:pt x="149272" y="870020"/>
                </a:cubicBezTo>
                <a:cubicBezTo>
                  <a:pt x="-49757" y="670991"/>
                  <a:pt x="-49757" y="348301"/>
                  <a:pt x="149272" y="149272"/>
                </a:cubicBezTo>
                <a:cubicBezTo>
                  <a:pt x="248787" y="49757"/>
                  <a:pt x="379217" y="0"/>
                  <a:pt x="509646" y="0"/>
                </a:cubicBezTo>
                <a:close/>
              </a:path>
            </a:pathLst>
          </a:custGeom>
        </p:spPr>
        <p:txBody>
          <a:bodyPr wrap="square">
            <a:noAutofit/>
          </a:bodyPr>
          <a:lstStyle/>
          <a:p>
            <a:endParaRPr lang="zh-CN" altLang="en-US"/>
          </a:p>
        </p:txBody>
      </p:sp>
      <p:sp>
        <p:nvSpPr>
          <p:cNvPr id="20" name="图片占位符 19"/>
          <p:cNvSpPr>
            <a:spLocks noGrp="1"/>
          </p:cNvSpPr>
          <p:nvPr>
            <p:ph type="pic" sz="quarter" idx="14"/>
          </p:nvPr>
        </p:nvSpPr>
        <p:spPr>
          <a:xfrm>
            <a:off x="7803406" y="3937652"/>
            <a:ext cx="1019291" cy="1019292"/>
          </a:xfrm>
          <a:custGeom>
            <a:avLst/>
            <a:gdLst>
              <a:gd name="connsiteX0" fmla="*/ 509646 w 1019291"/>
              <a:gd name="connsiteY0" fmla="*/ 0 h 1019292"/>
              <a:gd name="connsiteX1" fmla="*/ 870020 w 1019291"/>
              <a:gd name="connsiteY1" fmla="*/ 149272 h 1019292"/>
              <a:gd name="connsiteX2" fmla="*/ 870020 w 1019291"/>
              <a:gd name="connsiteY2" fmla="*/ 870020 h 1019292"/>
              <a:gd name="connsiteX3" fmla="*/ 149272 w 1019291"/>
              <a:gd name="connsiteY3" fmla="*/ 870020 h 1019292"/>
              <a:gd name="connsiteX4" fmla="*/ 149272 w 1019291"/>
              <a:gd name="connsiteY4" fmla="*/ 149272 h 1019292"/>
              <a:gd name="connsiteX5" fmla="*/ 509646 w 1019291"/>
              <a:gd name="connsiteY5" fmla="*/ 0 h 1019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9291" h="1019292">
                <a:moveTo>
                  <a:pt x="509646" y="0"/>
                </a:moveTo>
                <a:cubicBezTo>
                  <a:pt x="640076" y="0"/>
                  <a:pt x="770506" y="49757"/>
                  <a:pt x="870020" y="149272"/>
                </a:cubicBezTo>
                <a:cubicBezTo>
                  <a:pt x="1069049" y="348301"/>
                  <a:pt x="1069049" y="670991"/>
                  <a:pt x="870020" y="870020"/>
                </a:cubicBezTo>
                <a:cubicBezTo>
                  <a:pt x="670991" y="1069050"/>
                  <a:pt x="348301" y="1069050"/>
                  <a:pt x="149272" y="870020"/>
                </a:cubicBezTo>
                <a:cubicBezTo>
                  <a:pt x="-49757" y="670991"/>
                  <a:pt x="-49757" y="348301"/>
                  <a:pt x="149272" y="149272"/>
                </a:cubicBezTo>
                <a:cubicBezTo>
                  <a:pt x="248787" y="49757"/>
                  <a:pt x="379217" y="0"/>
                  <a:pt x="509646" y="0"/>
                </a:cubicBezTo>
                <a:close/>
              </a:path>
            </a:pathLst>
          </a:custGeom>
        </p:spPr>
        <p:txBody>
          <a:bodyPr wrap="square">
            <a:noAutofit/>
          </a:bodyPr>
          <a:lstStyle/>
          <a:p>
            <a:endParaRPr lang="zh-CN" altLang="en-US"/>
          </a:p>
        </p:txBody>
      </p:sp>
      <p:sp>
        <p:nvSpPr>
          <p:cNvPr id="21" name="图片占位符 20"/>
          <p:cNvSpPr>
            <a:spLocks noGrp="1"/>
          </p:cNvSpPr>
          <p:nvPr>
            <p:ph type="pic" sz="quarter" idx="15"/>
          </p:nvPr>
        </p:nvSpPr>
        <p:spPr>
          <a:xfrm>
            <a:off x="10013206" y="3937652"/>
            <a:ext cx="1019291" cy="1019292"/>
          </a:xfrm>
          <a:custGeom>
            <a:avLst/>
            <a:gdLst>
              <a:gd name="connsiteX0" fmla="*/ 509646 w 1019291"/>
              <a:gd name="connsiteY0" fmla="*/ 0 h 1019292"/>
              <a:gd name="connsiteX1" fmla="*/ 870020 w 1019291"/>
              <a:gd name="connsiteY1" fmla="*/ 149272 h 1019292"/>
              <a:gd name="connsiteX2" fmla="*/ 870020 w 1019291"/>
              <a:gd name="connsiteY2" fmla="*/ 870020 h 1019292"/>
              <a:gd name="connsiteX3" fmla="*/ 149272 w 1019291"/>
              <a:gd name="connsiteY3" fmla="*/ 870020 h 1019292"/>
              <a:gd name="connsiteX4" fmla="*/ 149272 w 1019291"/>
              <a:gd name="connsiteY4" fmla="*/ 149272 h 1019292"/>
              <a:gd name="connsiteX5" fmla="*/ 509646 w 1019291"/>
              <a:gd name="connsiteY5" fmla="*/ 0 h 1019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9291" h="1019292">
                <a:moveTo>
                  <a:pt x="509646" y="0"/>
                </a:moveTo>
                <a:cubicBezTo>
                  <a:pt x="640076" y="0"/>
                  <a:pt x="770505" y="49757"/>
                  <a:pt x="870020" y="149272"/>
                </a:cubicBezTo>
                <a:cubicBezTo>
                  <a:pt x="1069049" y="348301"/>
                  <a:pt x="1069049" y="670991"/>
                  <a:pt x="870020" y="870020"/>
                </a:cubicBezTo>
                <a:cubicBezTo>
                  <a:pt x="670991" y="1069050"/>
                  <a:pt x="348301" y="1069050"/>
                  <a:pt x="149272" y="870020"/>
                </a:cubicBezTo>
                <a:cubicBezTo>
                  <a:pt x="-49757" y="670991"/>
                  <a:pt x="-49757" y="348301"/>
                  <a:pt x="149272" y="149272"/>
                </a:cubicBezTo>
                <a:cubicBezTo>
                  <a:pt x="248787" y="49757"/>
                  <a:pt x="379216" y="0"/>
                  <a:pt x="509646" y="0"/>
                </a:cubicBezTo>
                <a:close/>
              </a:path>
            </a:pathLst>
          </a:custGeom>
        </p:spPr>
        <p:txBody>
          <a:bodyPr wrap="square">
            <a:noAutofit/>
          </a:bodyPr>
          <a:lstStyle/>
          <a:p>
            <a:endParaRPr lang="zh-CN" altLang="en-US"/>
          </a:p>
        </p:txBody>
      </p:sp>
      <p:sp>
        <p:nvSpPr>
          <p:cNvPr id="16" name="图片占位符 15"/>
          <p:cNvSpPr>
            <a:spLocks noGrp="1"/>
          </p:cNvSpPr>
          <p:nvPr>
            <p:ph type="pic" sz="quarter" idx="10"/>
          </p:nvPr>
        </p:nvSpPr>
        <p:spPr>
          <a:xfrm>
            <a:off x="5593605" y="1283352"/>
            <a:ext cx="1019292" cy="1019292"/>
          </a:xfrm>
          <a:custGeom>
            <a:avLst/>
            <a:gdLst>
              <a:gd name="connsiteX0" fmla="*/ 509646 w 1019292"/>
              <a:gd name="connsiteY0" fmla="*/ 0 h 1019292"/>
              <a:gd name="connsiteX1" fmla="*/ 870020 w 1019292"/>
              <a:gd name="connsiteY1" fmla="*/ 149272 h 1019292"/>
              <a:gd name="connsiteX2" fmla="*/ 870020 w 1019292"/>
              <a:gd name="connsiteY2" fmla="*/ 870020 h 1019292"/>
              <a:gd name="connsiteX3" fmla="*/ 149272 w 1019292"/>
              <a:gd name="connsiteY3" fmla="*/ 870020 h 1019292"/>
              <a:gd name="connsiteX4" fmla="*/ 149272 w 1019292"/>
              <a:gd name="connsiteY4" fmla="*/ 149272 h 1019292"/>
              <a:gd name="connsiteX5" fmla="*/ 509646 w 1019292"/>
              <a:gd name="connsiteY5" fmla="*/ 0 h 1019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9292" h="1019292">
                <a:moveTo>
                  <a:pt x="509646" y="0"/>
                </a:moveTo>
                <a:cubicBezTo>
                  <a:pt x="640076" y="0"/>
                  <a:pt x="770506" y="49757"/>
                  <a:pt x="870020" y="149272"/>
                </a:cubicBezTo>
                <a:cubicBezTo>
                  <a:pt x="1069050" y="348301"/>
                  <a:pt x="1069050" y="670991"/>
                  <a:pt x="870020" y="870020"/>
                </a:cubicBezTo>
                <a:cubicBezTo>
                  <a:pt x="670991" y="1069050"/>
                  <a:pt x="348301" y="1069050"/>
                  <a:pt x="149272" y="870020"/>
                </a:cubicBezTo>
                <a:cubicBezTo>
                  <a:pt x="-49757" y="670991"/>
                  <a:pt x="-49757" y="348301"/>
                  <a:pt x="149272" y="149272"/>
                </a:cubicBezTo>
                <a:cubicBezTo>
                  <a:pt x="248787" y="49757"/>
                  <a:pt x="379217" y="0"/>
                  <a:pt x="509646" y="0"/>
                </a:cubicBez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7803406" y="1283352"/>
            <a:ext cx="1019291" cy="1019292"/>
          </a:xfrm>
          <a:custGeom>
            <a:avLst/>
            <a:gdLst>
              <a:gd name="connsiteX0" fmla="*/ 509646 w 1019291"/>
              <a:gd name="connsiteY0" fmla="*/ 0 h 1019292"/>
              <a:gd name="connsiteX1" fmla="*/ 870020 w 1019291"/>
              <a:gd name="connsiteY1" fmla="*/ 149272 h 1019292"/>
              <a:gd name="connsiteX2" fmla="*/ 870020 w 1019291"/>
              <a:gd name="connsiteY2" fmla="*/ 870020 h 1019292"/>
              <a:gd name="connsiteX3" fmla="*/ 149272 w 1019291"/>
              <a:gd name="connsiteY3" fmla="*/ 870020 h 1019292"/>
              <a:gd name="connsiteX4" fmla="*/ 149272 w 1019291"/>
              <a:gd name="connsiteY4" fmla="*/ 149272 h 1019292"/>
              <a:gd name="connsiteX5" fmla="*/ 509646 w 1019291"/>
              <a:gd name="connsiteY5" fmla="*/ 0 h 1019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9291" h="1019292">
                <a:moveTo>
                  <a:pt x="509646" y="0"/>
                </a:moveTo>
                <a:cubicBezTo>
                  <a:pt x="640076" y="0"/>
                  <a:pt x="770506" y="49757"/>
                  <a:pt x="870020" y="149272"/>
                </a:cubicBezTo>
                <a:cubicBezTo>
                  <a:pt x="1069049" y="348301"/>
                  <a:pt x="1069049" y="670991"/>
                  <a:pt x="870020" y="870020"/>
                </a:cubicBezTo>
                <a:cubicBezTo>
                  <a:pt x="670991" y="1069050"/>
                  <a:pt x="348301" y="1069050"/>
                  <a:pt x="149272" y="870020"/>
                </a:cubicBezTo>
                <a:cubicBezTo>
                  <a:pt x="-49757" y="670991"/>
                  <a:pt x="-49757" y="348301"/>
                  <a:pt x="149272" y="149272"/>
                </a:cubicBezTo>
                <a:cubicBezTo>
                  <a:pt x="248787" y="49757"/>
                  <a:pt x="379217" y="0"/>
                  <a:pt x="509646" y="0"/>
                </a:cubicBez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10013206" y="1283352"/>
            <a:ext cx="1019291" cy="1019292"/>
          </a:xfrm>
          <a:custGeom>
            <a:avLst/>
            <a:gdLst>
              <a:gd name="connsiteX0" fmla="*/ 509646 w 1019291"/>
              <a:gd name="connsiteY0" fmla="*/ 0 h 1019292"/>
              <a:gd name="connsiteX1" fmla="*/ 870020 w 1019291"/>
              <a:gd name="connsiteY1" fmla="*/ 149272 h 1019292"/>
              <a:gd name="connsiteX2" fmla="*/ 870020 w 1019291"/>
              <a:gd name="connsiteY2" fmla="*/ 870020 h 1019292"/>
              <a:gd name="connsiteX3" fmla="*/ 149272 w 1019291"/>
              <a:gd name="connsiteY3" fmla="*/ 870020 h 1019292"/>
              <a:gd name="connsiteX4" fmla="*/ 149272 w 1019291"/>
              <a:gd name="connsiteY4" fmla="*/ 149272 h 1019292"/>
              <a:gd name="connsiteX5" fmla="*/ 509646 w 1019291"/>
              <a:gd name="connsiteY5" fmla="*/ 0 h 1019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9291" h="1019292">
                <a:moveTo>
                  <a:pt x="509646" y="0"/>
                </a:moveTo>
                <a:cubicBezTo>
                  <a:pt x="640076" y="0"/>
                  <a:pt x="770505" y="49757"/>
                  <a:pt x="870020" y="149272"/>
                </a:cubicBezTo>
                <a:cubicBezTo>
                  <a:pt x="1069049" y="348301"/>
                  <a:pt x="1069049" y="670991"/>
                  <a:pt x="870020" y="870020"/>
                </a:cubicBezTo>
                <a:cubicBezTo>
                  <a:pt x="670991" y="1069050"/>
                  <a:pt x="348301" y="1069050"/>
                  <a:pt x="149272" y="870020"/>
                </a:cubicBezTo>
                <a:cubicBezTo>
                  <a:pt x="-49757" y="670991"/>
                  <a:pt x="-49757" y="348301"/>
                  <a:pt x="149272" y="149272"/>
                </a:cubicBezTo>
                <a:cubicBezTo>
                  <a:pt x="248787" y="49757"/>
                  <a:pt x="379216" y="0"/>
                  <a:pt x="50964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42668892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20354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10599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82884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56427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11" name="图片占位符 10"/>
          <p:cNvSpPr>
            <a:spLocks noGrp="1"/>
          </p:cNvSpPr>
          <p:nvPr>
            <p:ph type="pic" sz="quarter" idx="13"/>
          </p:nvPr>
        </p:nvSpPr>
        <p:spPr>
          <a:xfrm>
            <a:off x="1" y="0"/>
            <a:ext cx="7750629" cy="3429000"/>
          </a:xfrm>
          <a:custGeom>
            <a:avLst/>
            <a:gdLst>
              <a:gd name="connsiteX0" fmla="*/ 0 w 7750629"/>
              <a:gd name="connsiteY0" fmla="*/ 0 h 3429000"/>
              <a:gd name="connsiteX1" fmla="*/ 7750629 w 7750629"/>
              <a:gd name="connsiteY1" fmla="*/ 0 h 3429000"/>
              <a:gd name="connsiteX2" fmla="*/ 7750629 w 7750629"/>
              <a:gd name="connsiteY2" fmla="*/ 3429000 h 3429000"/>
              <a:gd name="connsiteX3" fmla="*/ 0 w 7750629"/>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750629" h="3429000">
                <a:moveTo>
                  <a:pt x="0" y="0"/>
                </a:moveTo>
                <a:lnTo>
                  <a:pt x="7750629" y="0"/>
                </a:lnTo>
                <a:lnTo>
                  <a:pt x="7750629" y="3429000"/>
                </a:lnTo>
                <a:lnTo>
                  <a:pt x="0" y="3429000"/>
                </a:lnTo>
                <a:close/>
              </a:path>
            </a:pathLst>
          </a:custGeom>
        </p:spPr>
        <p:txBody>
          <a:bodyPr wrap="square">
            <a:noAutofit/>
          </a:bodyPr>
          <a:lstStyle/>
          <a:p>
            <a:endParaRPr lang="zh-CN" altLang="en-US"/>
          </a:p>
        </p:txBody>
      </p:sp>
      <p:sp>
        <p:nvSpPr>
          <p:cNvPr id="12" name="图片占位符 11"/>
          <p:cNvSpPr>
            <a:spLocks noGrp="1"/>
          </p:cNvSpPr>
          <p:nvPr>
            <p:ph type="pic" sz="quarter" idx="14"/>
          </p:nvPr>
        </p:nvSpPr>
        <p:spPr>
          <a:xfrm>
            <a:off x="7750630" y="0"/>
            <a:ext cx="4441371" cy="6858000"/>
          </a:xfrm>
          <a:custGeom>
            <a:avLst/>
            <a:gdLst>
              <a:gd name="connsiteX0" fmla="*/ 0 w 4441371"/>
              <a:gd name="connsiteY0" fmla="*/ 0 h 6858000"/>
              <a:gd name="connsiteX1" fmla="*/ 4441371 w 4441371"/>
              <a:gd name="connsiteY1" fmla="*/ 0 h 6858000"/>
              <a:gd name="connsiteX2" fmla="*/ 4441371 w 4441371"/>
              <a:gd name="connsiteY2" fmla="*/ 6858000 h 6858000"/>
              <a:gd name="connsiteX3" fmla="*/ 0 w 44413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441371" h="6858000">
                <a:moveTo>
                  <a:pt x="0" y="0"/>
                </a:moveTo>
                <a:lnTo>
                  <a:pt x="4441371" y="0"/>
                </a:lnTo>
                <a:lnTo>
                  <a:pt x="4441371" y="6858000"/>
                </a:lnTo>
                <a:lnTo>
                  <a:pt x="0" y="6858000"/>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10311241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77681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04845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03747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01583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78961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53525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92944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16" name="图片占位符 15"/>
          <p:cNvSpPr>
            <a:spLocks noGrp="1"/>
          </p:cNvSpPr>
          <p:nvPr>
            <p:ph type="pic" sz="quarter" idx="13"/>
          </p:nvPr>
        </p:nvSpPr>
        <p:spPr>
          <a:xfrm>
            <a:off x="3617687" y="0"/>
            <a:ext cx="8574314" cy="6858000"/>
          </a:xfrm>
          <a:custGeom>
            <a:avLst/>
            <a:gdLst>
              <a:gd name="connsiteX0" fmla="*/ 6406242 w 8574314"/>
              <a:gd name="connsiteY0" fmla="*/ 4425042 h 6858000"/>
              <a:gd name="connsiteX1" fmla="*/ 8101692 w 8574314"/>
              <a:gd name="connsiteY1" fmla="*/ 6120492 h 6858000"/>
              <a:gd name="connsiteX2" fmla="*/ 7364184 w 8574314"/>
              <a:gd name="connsiteY2" fmla="*/ 6858000 h 6858000"/>
              <a:gd name="connsiteX3" fmla="*/ 5448300 w 8574314"/>
              <a:gd name="connsiteY3" fmla="*/ 6858000 h 6858000"/>
              <a:gd name="connsiteX4" fmla="*/ 4710792 w 8574314"/>
              <a:gd name="connsiteY4" fmla="*/ 6120492 h 6858000"/>
              <a:gd name="connsiteX5" fmla="*/ 8215993 w 8574314"/>
              <a:gd name="connsiteY5" fmla="*/ 2589892 h 6858000"/>
              <a:gd name="connsiteX6" fmla="*/ 8574314 w 8574314"/>
              <a:gd name="connsiteY6" fmla="*/ 2948214 h 6858000"/>
              <a:gd name="connsiteX7" fmla="*/ 8574314 w 8574314"/>
              <a:gd name="connsiteY7" fmla="*/ 5622471 h 6858000"/>
              <a:gd name="connsiteX8" fmla="*/ 8215993 w 8574314"/>
              <a:gd name="connsiteY8" fmla="*/ 5980792 h 6858000"/>
              <a:gd name="connsiteX9" fmla="*/ 6520543 w 8574314"/>
              <a:gd name="connsiteY9" fmla="*/ 4285342 h 6858000"/>
              <a:gd name="connsiteX10" fmla="*/ 5244192 w 8574314"/>
              <a:gd name="connsiteY10" fmla="*/ 1891393 h 6858000"/>
              <a:gd name="connsiteX11" fmla="*/ 6939642 w 8574314"/>
              <a:gd name="connsiteY11" fmla="*/ 3586842 h 6858000"/>
              <a:gd name="connsiteX12" fmla="*/ 5244192 w 8574314"/>
              <a:gd name="connsiteY12" fmla="*/ 5282292 h 6858000"/>
              <a:gd name="connsiteX13" fmla="*/ 3548742 w 8574314"/>
              <a:gd name="connsiteY13" fmla="*/ 3586842 h 6858000"/>
              <a:gd name="connsiteX14" fmla="*/ 7072993 w 8574314"/>
              <a:gd name="connsiteY14" fmla="*/ 56242 h 6858000"/>
              <a:gd name="connsiteX15" fmla="*/ 8574314 w 8574314"/>
              <a:gd name="connsiteY15" fmla="*/ 1557563 h 6858000"/>
              <a:gd name="connsiteX16" fmla="*/ 8574314 w 8574314"/>
              <a:gd name="connsiteY16" fmla="*/ 1945821 h 6858000"/>
              <a:gd name="connsiteX17" fmla="*/ 7072993 w 8574314"/>
              <a:gd name="connsiteY17" fmla="*/ 3447142 h 6858000"/>
              <a:gd name="connsiteX18" fmla="*/ 5377543 w 8574314"/>
              <a:gd name="connsiteY18" fmla="*/ 1751692 h 6858000"/>
              <a:gd name="connsiteX19" fmla="*/ 3415392 w 8574314"/>
              <a:gd name="connsiteY19" fmla="*/ 43543 h 6858000"/>
              <a:gd name="connsiteX20" fmla="*/ 5110842 w 8574314"/>
              <a:gd name="connsiteY20" fmla="*/ 1738993 h 6858000"/>
              <a:gd name="connsiteX21" fmla="*/ 3415392 w 8574314"/>
              <a:gd name="connsiteY21" fmla="*/ 3434442 h 6858000"/>
              <a:gd name="connsiteX22" fmla="*/ 1719942 w 8574314"/>
              <a:gd name="connsiteY22" fmla="*/ 1738993 h 6858000"/>
              <a:gd name="connsiteX23" fmla="*/ 0 w 8574314"/>
              <a:gd name="connsiteY23" fmla="*/ 1 h 6858000"/>
              <a:gd name="connsiteX24" fmla="*/ 3173184 w 8574314"/>
              <a:gd name="connsiteY24" fmla="*/ 1 h 6858000"/>
              <a:gd name="connsiteX25" fmla="*/ 1586592 w 8574314"/>
              <a:gd name="connsiteY25" fmla="*/ 1586593 h 6858000"/>
              <a:gd name="connsiteX26" fmla="*/ 3657600 w 8574314"/>
              <a:gd name="connsiteY26" fmla="*/ 0 h 6858000"/>
              <a:gd name="connsiteX27" fmla="*/ 6830784 w 8574314"/>
              <a:gd name="connsiteY27" fmla="*/ 0 h 6858000"/>
              <a:gd name="connsiteX28" fmla="*/ 5244192 w 8574314"/>
              <a:gd name="connsiteY28" fmla="*/ 15865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574314" h="6858000">
                <a:moveTo>
                  <a:pt x="6406242" y="4425042"/>
                </a:moveTo>
                <a:lnTo>
                  <a:pt x="8101692" y="6120492"/>
                </a:lnTo>
                <a:lnTo>
                  <a:pt x="7364184" y="6858000"/>
                </a:lnTo>
                <a:lnTo>
                  <a:pt x="5448300" y="6858000"/>
                </a:lnTo>
                <a:lnTo>
                  <a:pt x="4710792" y="6120492"/>
                </a:lnTo>
                <a:close/>
                <a:moveTo>
                  <a:pt x="8215993" y="2589892"/>
                </a:moveTo>
                <a:lnTo>
                  <a:pt x="8574314" y="2948214"/>
                </a:lnTo>
                <a:lnTo>
                  <a:pt x="8574314" y="5622471"/>
                </a:lnTo>
                <a:lnTo>
                  <a:pt x="8215993" y="5980792"/>
                </a:lnTo>
                <a:lnTo>
                  <a:pt x="6520543" y="4285342"/>
                </a:lnTo>
                <a:close/>
                <a:moveTo>
                  <a:pt x="5244192" y="1891393"/>
                </a:moveTo>
                <a:lnTo>
                  <a:pt x="6939642" y="3586842"/>
                </a:lnTo>
                <a:lnTo>
                  <a:pt x="5244192" y="5282292"/>
                </a:lnTo>
                <a:lnTo>
                  <a:pt x="3548742" y="3586842"/>
                </a:lnTo>
                <a:close/>
                <a:moveTo>
                  <a:pt x="7072993" y="56242"/>
                </a:moveTo>
                <a:lnTo>
                  <a:pt x="8574314" y="1557563"/>
                </a:lnTo>
                <a:lnTo>
                  <a:pt x="8574314" y="1945821"/>
                </a:lnTo>
                <a:lnTo>
                  <a:pt x="7072993" y="3447142"/>
                </a:lnTo>
                <a:lnTo>
                  <a:pt x="5377543" y="1751692"/>
                </a:lnTo>
                <a:close/>
                <a:moveTo>
                  <a:pt x="3415392" y="43543"/>
                </a:moveTo>
                <a:lnTo>
                  <a:pt x="5110842" y="1738993"/>
                </a:lnTo>
                <a:lnTo>
                  <a:pt x="3415392" y="3434442"/>
                </a:lnTo>
                <a:lnTo>
                  <a:pt x="1719942" y="1738993"/>
                </a:lnTo>
                <a:close/>
                <a:moveTo>
                  <a:pt x="0" y="1"/>
                </a:moveTo>
                <a:lnTo>
                  <a:pt x="3173184" y="1"/>
                </a:lnTo>
                <a:lnTo>
                  <a:pt x="1586592" y="1586593"/>
                </a:lnTo>
                <a:close/>
                <a:moveTo>
                  <a:pt x="3657600" y="0"/>
                </a:moveTo>
                <a:lnTo>
                  <a:pt x="6830784" y="0"/>
                </a:lnTo>
                <a:lnTo>
                  <a:pt x="5244192" y="1586592"/>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25280643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13" name="图片占位符 12"/>
          <p:cNvSpPr>
            <a:spLocks noGrp="1"/>
          </p:cNvSpPr>
          <p:nvPr>
            <p:ph type="pic" sz="quarter" idx="13"/>
          </p:nvPr>
        </p:nvSpPr>
        <p:spPr>
          <a:xfrm>
            <a:off x="0" y="3219450"/>
            <a:ext cx="3143250" cy="3638550"/>
          </a:xfrm>
          <a:custGeom>
            <a:avLst/>
            <a:gdLst>
              <a:gd name="connsiteX0" fmla="*/ 953128 w 3143250"/>
              <a:gd name="connsiteY0" fmla="*/ 0 h 3638550"/>
              <a:gd name="connsiteX1" fmla="*/ 3143250 w 3143250"/>
              <a:gd name="connsiteY1" fmla="*/ 0 h 3638550"/>
              <a:gd name="connsiteX2" fmla="*/ 1485272 w 3143250"/>
              <a:gd name="connsiteY2" fmla="*/ 3638550 h 3638550"/>
              <a:gd name="connsiteX3" fmla="*/ 0 w 3143250"/>
              <a:gd name="connsiteY3" fmla="*/ 3638550 h 3638550"/>
              <a:gd name="connsiteX4" fmla="*/ 0 w 3143250"/>
              <a:gd name="connsiteY4" fmla="*/ 2091707 h 3638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0" h="3638550">
                <a:moveTo>
                  <a:pt x="953128" y="0"/>
                </a:moveTo>
                <a:lnTo>
                  <a:pt x="3143250" y="0"/>
                </a:lnTo>
                <a:lnTo>
                  <a:pt x="1485272" y="3638550"/>
                </a:lnTo>
                <a:lnTo>
                  <a:pt x="0" y="3638550"/>
                </a:lnTo>
                <a:lnTo>
                  <a:pt x="0" y="2091707"/>
                </a:lnTo>
                <a:close/>
              </a:path>
            </a:pathLst>
          </a:custGeom>
        </p:spPr>
        <p:txBody>
          <a:bodyPr wrap="square">
            <a:noAutofit/>
          </a:bodyPr>
          <a:lstStyle/>
          <a:p>
            <a:endParaRPr lang="zh-CN" altLang="en-US"/>
          </a:p>
        </p:txBody>
      </p:sp>
      <p:sp>
        <p:nvSpPr>
          <p:cNvPr id="14" name="图片占位符 13"/>
          <p:cNvSpPr>
            <a:spLocks noGrp="1"/>
          </p:cNvSpPr>
          <p:nvPr>
            <p:ph type="pic" sz="quarter" idx="14"/>
          </p:nvPr>
        </p:nvSpPr>
        <p:spPr>
          <a:xfrm>
            <a:off x="2447925" y="1609725"/>
            <a:ext cx="3848100" cy="3638550"/>
          </a:xfrm>
          <a:custGeom>
            <a:avLst/>
            <a:gdLst>
              <a:gd name="connsiteX0" fmla="*/ 1657978 w 3848100"/>
              <a:gd name="connsiteY0" fmla="*/ 0 h 3638550"/>
              <a:gd name="connsiteX1" fmla="*/ 3848100 w 3848100"/>
              <a:gd name="connsiteY1" fmla="*/ 0 h 3638550"/>
              <a:gd name="connsiteX2" fmla="*/ 2190122 w 3848100"/>
              <a:gd name="connsiteY2" fmla="*/ 3638550 h 3638550"/>
              <a:gd name="connsiteX3" fmla="*/ 0 w 3848100"/>
              <a:gd name="connsiteY3" fmla="*/ 3638550 h 3638550"/>
            </a:gdLst>
            <a:ahLst/>
            <a:cxnLst>
              <a:cxn ang="0">
                <a:pos x="connsiteX0" y="connsiteY0"/>
              </a:cxn>
              <a:cxn ang="0">
                <a:pos x="connsiteX1" y="connsiteY1"/>
              </a:cxn>
              <a:cxn ang="0">
                <a:pos x="connsiteX2" y="connsiteY2"/>
              </a:cxn>
              <a:cxn ang="0">
                <a:pos x="connsiteX3" y="connsiteY3"/>
              </a:cxn>
            </a:cxnLst>
            <a:rect l="l" t="t" r="r" b="b"/>
            <a:pathLst>
              <a:path w="3848100" h="3638550">
                <a:moveTo>
                  <a:pt x="1657978" y="0"/>
                </a:moveTo>
                <a:lnTo>
                  <a:pt x="3848100" y="0"/>
                </a:lnTo>
                <a:lnTo>
                  <a:pt x="2190122" y="3638550"/>
                </a:lnTo>
                <a:lnTo>
                  <a:pt x="0" y="3638550"/>
                </a:lnTo>
                <a:close/>
              </a:path>
            </a:pathLst>
          </a:custGeom>
        </p:spPr>
        <p:txBody>
          <a:bodyPr wrap="square">
            <a:noAutofit/>
          </a:bodyPr>
          <a:lstStyle/>
          <a:p>
            <a:endParaRPr lang="zh-CN" altLang="en-US"/>
          </a:p>
        </p:txBody>
      </p:sp>
      <p:sp>
        <p:nvSpPr>
          <p:cNvPr id="15" name="图片占位符 14"/>
          <p:cNvSpPr>
            <a:spLocks noGrp="1"/>
          </p:cNvSpPr>
          <p:nvPr>
            <p:ph type="pic" sz="quarter" idx="15"/>
          </p:nvPr>
        </p:nvSpPr>
        <p:spPr>
          <a:xfrm>
            <a:off x="5600700" y="0"/>
            <a:ext cx="3848100" cy="3638550"/>
          </a:xfrm>
          <a:custGeom>
            <a:avLst/>
            <a:gdLst>
              <a:gd name="connsiteX0" fmla="*/ 1657978 w 3848100"/>
              <a:gd name="connsiteY0" fmla="*/ 0 h 3638550"/>
              <a:gd name="connsiteX1" fmla="*/ 3848100 w 3848100"/>
              <a:gd name="connsiteY1" fmla="*/ 0 h 3638550"/>
              <a:gd name="connsiteX2" fmla="*/ 2190122 w 3848100"/>
              <a:gd name="connsiteY2" fmla="*/ 3638550 h 3638550"/>
              <a:gd name="connsiteX3" fmla="*/ 0 w 3848100"/>
              <a:gd name="connsiteY3" fmla="*/ 3638550 h 3638550"/>
            </a:gdLst>
            <a:ahLst/>
            <a:cxnLst>
              <a:cxn ang="0">
                <a:pos x="connsiteX0" y="connsiteY0"/>
              </a:cxn>
              <a:cxn ang="0">
                <a:pos x="connsiteX1" y="connsiteY1"/>
              </a:cxn>
              <a:cxn ang="0">
                <a:pos x="connsiteX2" y="connsiteY2"/>
              </a:cxn>
              <a:cxn ang="0">
                <a:pos x="connsiteX3" y="connsiteY3"/>
              </a:cxn>
            </a:cxnLst>
            <a:rect l="l" t="t" r="r" b="b"/>
            <a:pathLst>
              <a:path w="3848100" h="3638550">
                <a:moveTo>
                  <a:pt x="1657978" y="0"/>
                </a:moveTo>
                <a:lnTo>
                  <a:pt x="3848100" y="0"/>
                </a:lnTo>
                <a:lnTo>
                  <a:pt x="2190122" y="3638550"/>
                </a:lnTo>
                <a:lnTo>
                  <a:pt x="0" y="3638550"/>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41747936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13" name="图片占位符 12"/>
          <p:cNvSpPr>
            <a:spLocks noGrp="1"/>
          </p:cNvSpPr>
          <p:nvPr>
            <p:ph type="pic" sz="quarter" idx="13"/>
          </p:nvPr>
        </p:nvSpPr>
        <p:spPr>
          <a:xfrm>
            <a:off x="657225" y="1466850"/>
            <a:ext cx="3619500" cy="4895850"/>
          </a:xfrm>
          <a:custGeom>
            <a:avLst/>
            <a:gdLst>
              <a:gd name="connsiteX0" fmla="*/ 0 w 3619500"/>
              <a:gd name="connsiteY0" fmla="*/ 0 h 4895850"/>
              <a:gd name="connsiteX1" fmla="*/ 3619500 w 3619500"/>
              <a:gd name="connsiteY1" fmla="*/ 0 h 4895850"/>
              <a:gd name="connsiteX2" fmla="*/ 3619500 w 3619500"/>
              <a:gd name="connsiteY2" fmla="*/ 4895850 h 4895850"/>
              <a:gd name="connsiteX3" fmla="*/ 0 w 3619500"/>
              <a:gd name="connsiteY3" fmla="*/ 4895850 h 4895850"/>
            </a:gdLst>
            <a:ahLst/>
            <a:cxnLst>
              <a:cxn ang="0">
                <a:pos x="connsiteX0" y="connsiteY0"/>
              </a:cxn>
              <a:cxn ang="0">
                <a:pos x="connsiteX1" y="connsiteY1"/>
              </a:cxn>
              <a:cxn ang="0">
                <a:pos x="connsiteX2" y="connsiteY2"/>
              </a:cxn>
              <a:cxn ang="0">
                <a:pos x="connsiteX3" y="connsiteY3"/>
              </a:cxn>
            </a:cxnLst>
            <a:rect l="l" t="t" r="r" b="b"/>
            <a:pathLst>
              <a:path w="3619500" h="4895850">
                <a:moveTo>
                  <a:pt x="0" y="0"/>
                </a:moveTo>
                <a:lnTo>
                  <a:pt x="3619500" y="0"/>
                </a:lnTo>
                <a:lnTo>
                  <a:pt x="3619500" y="4895850"/>
                </a:lnTo>
                <a:lnTo>
                  <a:pt x="0" y="4895850"/>
                </a:lnTo>
                <a:close/>
              </a:path>
            </a:pathLst>
          </a:custGeom>
        </p:spPr>
        <p:txBody>
          <a:bodyPr wrap="square">
            <a:noAutofit/>
          </a:bodyPr>
          <a:lstStyle/>
          <a:p>
            <a:endParaRPr lang="zh-CN" altLang="en-US"/>
          </a:p>
        </p:txBody>
      </p:sp>
      <p:sp>
        <p:nvSpPr>
          <p:cNvPr id="14" name="图片占位符 13"/>
          <p:cNvSpPr>
            <a:spLocks noGrp="1"/>
          </p:cNvSpPr>
          <p:nvPr>
            <p:ph type="pic" sz="quarter" idx="14"/>
          </p:nvPr>
        </p:nvSpPr>
        <p:spPr>
          <a:xfrm>
            <a:off x="4448175" y="1466850"/>
            <a:ext cx="7086600" cy="2381250"/>
          </a:xfrm>
          <a:custGeom>
            <a:avLst/>
            <a:gdLst>
              <a:gd name="connsiteX0" fmla="*/ 0 w 7086600"/>
              <a:gd name="connsiteY0" fmla="*/ 0 h 2381250"/>
              <a:gd name="connsiteX1" fmla="*/ 7086600 w 7086600"/>
              <a:gd name="connsiteY1" fmla="*/ 0 h 2381250"/>
              <a:gd name="connsiteX2" fmla="*/ 7086600 w 7086600"/>
              <a:gd name="connsiteY2" fmla="*/ 2381250 h 2381250"/>
              <a:gd name="connsiteX3" fmla="*/ 0 w 7086600"/>
              <a:gd name="connsiteY3" fmla="*/ 2381250 h 2381250"/>
            </a:gdLst>
            <a:ahLst/>
            <a:cxnLst>
              <a:cxn ang="0">
                <a:pos x="connsiteX0" y="connsiteY0"/>
              </a:cxn>
              <a:cxn ang="0">
                <a:pos x="connsiteX1" y="connsiteY1"/>
              </a:cxn>
              <a:cxn ang="0">
                <a:pos x="connsiteX2" y="connsiteY2"/>
              </a:cxn>
              <a:cxn ang="0">
                <a:pos x="connsiteX3" y="connsiteY3"/>
              </a:cxn>
            </a:cxnLst>
            <a:rect l="l" t="t" r="r" b="b"/>
            <a:pathLst>
              <a:path w="7086600" h="2381250">
                <a:moveTo>
                  <a:pt x="0" y="0"/>
                </a:moveTo>
                <a:lnTo>
                  <a:pt x="7086600" y="0"/>
                </a:lnTo>
                <a:lnTo>
                  <a:pt x="7086600" y="2381250"/>
                </a:lnTo>
                <a:lnTo>
                  <a:pt x="0" y="2381250"/>
                </a:lnTo>
                <a:close/>
              </a:path>
            </a:pathLst>
          </a:custGeom>
        </p:spPr>
        <p:txBody>
          <a:bodyPr wrap="square">
            <a:noAutofit/>
          </a:bodyPr>
          <a:lstStyle/>
          <a:p>
            <a:endParaRPr lang="zh-CN" altLang="en-US"/>
          </a:p>
        </p:txBody>
      </p:sp>
      <p:sp>
        <p:nvSpPr>
          <p:cNvPr id="15" name="图片占位符 14"/>
          <p:cNvSpPr>
            <a:spLocks noGrp="1"/>
          </p:cNvSpPr>
          <p:nvPr>
            <p:ph type="pic" sz="quarter" idx="15"/>
          </p:nvPr>
        </p:nvSpPr>
        <p:spPr>
          <a:xfrm>
            <a:off x="4448175" y="3981450"/>
            <a:ext cx="7086600" cy="2381250"/>
          </a:xfrm>
          <a:custGeom>
            <a:avLst/>
            <a:gdLst>
              <a:gd name="connsiteX0" fmla="*/ 0 w 7086600"/>
              <a:gd name="connsiteY0" fmla="*/ 0 h 2381250"/>
              <a:gd name="connsiteX1" fmla="*/ 7086600 w 7086600"/>
              <a:gd name="connsiteY1" fmla="*/ 0 h 2381250"/>
              <a:gd name="connsiteX2" fmla="*/ 7086600 w 7086600"/>
              <a:gd name="connsiteY2" fmla="*/ 2381250 h 2381250"/>
              <a:gd name="connsiteX3" fmla="*/ 0 w 7086600"/>
              <a:gd name="connsiteY3" fmla="*/ 2381250 h 2381250"/>
            </a:gdLst>
            <a:ahLst/>
            <a:cxnLst>
              <a:cxn ang="0">
                <a:pos x="connsiteX0" y="connsiteY0"/>
              </a:cxn>
              <a:cxn ang="0">
                <a:pos x="connsiteX1" y="connsiteY1"/>
              </a:cxn>
              <a:cxn ang="0">
                <a:pos x="connsiteX2" y="connsiteY2"/>
              </a:cxn>
              <a:cxn ang="0">
                <a:pos x="connsiteX3" y="connsiteY3"/>
              </a:cxn>
            </a:cxnLst>
            <a:rect l="l" t="t" r="r" b="b"/>
            <a:pathLst>
              <a:path w="7086600" h="2381250">
                <a:moveTo>
                  <a:pt x="0" y="0"/>
                </a:moveTo>
                <a:lnTo>
                  <a:pt x="7086600" y="0"/>
                </a:lnTo>
                <a:lnTo>
                  <a:pt x="7086600" y="2381250"/>
                </a:lnTo>
                <a:lnTo>
                  <a:pt x="0" y="2381250"/>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3855195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1" name="图片占位符 20"/>
          <p:cNvSpPr>
            <a:spLocks noGrp="1"/>
          </p:cNvSpPr>
          <p:nvPr>
            <p:ph type="pic" sz="quarter" idx="13"/>
          </p:nvPr>
        </p:nvSpPr>
        <p:spPr>
          <a:xfrm>
            <a:off x="0" y="760413"/>
            <a:ext cx="3048000" cy="5410200"/>
          </a:xfrm>
          <a:custGeom>
            <a:avLst/>
            <a:gdLst>
              <a:gd name="connsiteX0" fmla="*/ 0 w 3048000"/>
              <a:gd name="connsiteY0" fmla="*/ 0 h 5410200"/>
              <a:gd name="connsiteX1" fmla="*/ 3048000 w 3048000"/>
              <a:gd name="connsiteY1" fmla="*/ 0 h 5410200"/>
              <a:gd name="connsiteX2" fmla="*/ 3048000 w 3048000"/>
              <a:gd name="connsiteY2" fmla="*/ 5410200 h 5410200"/>
              <a:gd name="connsiteX3" fmla="*/ 0 w 3048000"/>
              <a:gd name="connsiteY3" fmla="*/ 5410200 h 5410200"/>
            </a:gdLst>
            <a:ahLst/>
            <a:cxnLst>
              <a:cxn ang="0">
                <a:pos x="connsiteX0" y="connsiteY0"/>
              </a:cxn>
              <a:cxn ang="0">
                <a:pos x="connsiteX1" y="connsiteY1"/>
              </a:cxn>
              <a:cxn ang="0">
                <a:pos x="connsiteX2" y="connsiteY2"/>
              </a:cxn>
              <a:cxn ang="0">
                <a:pos x="connsiteX3" y="connsiteY3"/>
              </a:cxn>
            </a:cxnLst>
            <a:rect l="l" t="t" r="r" b="b"/>
            <a:pathLst>
              <a:path w="3048000" h="5410200">
                <a:moveTo>
                  <a:pt x="0" y="0"/>
                </a:moveTo>
                <a:lnTo>
                  <a:pt x="3048000" y="0"/>
                </a:lnTo>
                <a:lnTo>
                  <a:pt x="3048000" y="5410200"/>
                </a:lnTo>
                <a:lnTo>
                  <a:pt x="0" y="5410200"/>
                </a:lnTo>
                <a:close/>
              </a:path>
            </a:pathLst>
          </a:custGeom>
        </p:spPr>
        <p:txBody>
          <a:bodyPr wrap="square">
            <a:noAutofit/>
          </a:bodyPr>
          <a:lstStyle/>
          <a:p>
            <a:endParaRPr lang="zh-CN" altLang="en-US"/>
          </a:p>
        </p:txBody>
      </p:sp>
      <p:sp>
        <p:nvSpPr>
          <p:cNvPr id="19" name="图片占位符 18"/>
          <p:cNvSpPr>
            <a:spLocks noGrp="1"/>
          </p:cNvSpPr>
          <p:nvPr>
            <p:ph type="pic" sz="quarter" idx="14"/>
          </p:nvPr>
        </p:nvSpPr>
        <p:spPr>
          <a:xfrm>
            <a:off x="6096000" y="3465513"/>
            <a:ext cx="3048000" cy="2705100"/>
          </a:xfrm>
          <a:custGeom>
            <a:avLst/>
            <a:gdLst>
              <a:gd name="connsiteX0" fmla="*/ 0 w 3048000"/>
              <a:gd name="connsiteY0" fmla="*/ 0 h 2705100"/>
              <a:gd name="connsiteX1" fmla="*/ 3048000 w 3048000"/>
              <a:gd name="connsiteY1" fmla="*/ 0 h 2705100"/>
              <a:gd name="connsiteX2" fmla="*/ 3048000 w 3048000"/>
              <a:gd name="connsiteY2" fmla="*/ 2705100 h 2705100"/>
              <a:gd name="connsiteX3" fmla="*/ 0 w 3048000"/>
              <a:gd name="connsiteY3" fmla="*/ 2705100 h 2705100"/>
            </a:gdLst>
            <a:ahLst/>
            <a:cxnLst>
              <a:cxn ang="0">
                <a:pos x="connsiteX0" y="connsiteY0"/>
              </a:cxn>
              <a:cxn ang="0">
                <a:pos x="connsiteX1" y="connsiteY1"/>
              </a:cxn>
              <a:cxn ang="0">
                <a:pos x="connsiteX2" y="connsiteY2"/>
              </a:cxn>
              <a:cxn ang="0">
                <a:pos x="connsiteX3" y="connsiteY3"/>
              </a:cxn>
            </a:cxnLst>
            <a:rect l="l" t="t" r="r" b="b"/>
            <a:pathLst>
              <a:path w="3048000" h="2705100">
                <a:moveTo>
                  <a:pt x="0" y="0"/>
                </a:moveTo>
                <a:lnTo>
                  <a:pt x="3048000" y="0"/>
                </a:lnTo>
                <a:lnTo>
                  <a:pt x="3048000" y="2705100"/>
                </a:lnTo>
                <a:lnTo>
                  <a:pt x="0" y="2705100"/>
                </a:lnTo>
                <a:close/>
              </a:path>
            </a:pathLst>
          </a:custGeom>
        </p:spPr>
        <p:txBody>
          <a:bodyPr wrap="square">
            <a:noAutofit/>
          </a:bodyPr>
          <a:lstStyle/>
          <a:p>
            <a:endParaRPr lang="zh-CN" altLang="en-US"/>
          </a:p>
        </p:txBody>
      </p:sp>
      <p:sp>
        <p:nvSpPr>
          <p:cNvPr id="20" name="图片占位符 19"/>
          <p:cNvSpPr>
            <a:spLocks noGrp="1"/>
          </p:cNvSpPr>
          <p:nvPr>
            <p:ph type="pic" sz="quarter" idx="15"/>
          </p:nvPr>
        </p:nvSpPr>
        <p:spPr>
          <a:xfrm>
            <a:off x="9144000" y="3465513"/>
            <a:ext cx="3048000" cy="2705100"/>
          </a:xfrm>
          <a:custGeom>
            <a:avLst/>
            <a:gdLst>
              <a:gd name="connsiteX0" fmla="*/ 0 w 3048000"/>
              <a:gd name="connsiteY0" fmla="*/ 0 h 2705100"/>
              <a:gd name="connsiteX1" fmla="*/ 3048000 w 3048000"/>
              <a:gd name="connsiteY1" fmla="*/ 0 h 2705100"/>
              <a:gd name="connsiteX2" fmla="*/ 3048000 w 3048000"/>
              <a:gd name="connsiteY2" fmla="*/ 2705100 h 2705100"/>
              <a:gd name="connsiteX3" fmla="*/ 0 w 3048000"/>
              <a:gd name="connsiteY3" fmla="*/ 2705100 h 2705100"/>
            </a:gdLst>
            <a:ahLst/>
            <a:cxnLst>
              <a:cxn ang="0">
                <a:pos x="connsiteX0" y="connsiteY0"/>
              </a:cxn>
              <a:cxn ang="0">
                <a:pos x="connsiteX1" y="connsiteY1"/>
              </a:cxn>
              <a:cxn ang="0">
                <a:pos x="connsiteX2" y="connsiteY2"/>
              </a:cxn>
              <a:cxn ang="0">
                <a:pos x="connsiteX3" y="connsiteY3"/>
              </a:cxn>
            </a:cxnLst>
            <a:rect l="l" t="t" r="r" b="b"/>
            <a:pathLst>
              <a:path w="3048000" h="2705100">
                <a:moveTo>
                  <a:pt x="0" y="0"/>
                </a:moveTo>
                <a:lnTo>
                  <a:pt x="3048000" y="0"/>
                </a:lnTo>
                <a:lnTo>
                  <a:pt x="3048000" y="2705100"/>
                </a:lnTo>
                <a:lnTo>
                  <a:pt x="0" y="2705100"/>
                </a:lnTo>
                <a:close/>
              </a:path>
            </a:pathLst>
          </a:custGeom>
        </p:spPr>
        <p:txBody>
          <a:bodyPr wrap="square">
            <a:noAutofit/>
          </a:bodyPr>
          <a:lstStyle/>
          <a:p>
            <a:endParaRPr lang="zh-CN" altLang="en-US"/>
          </a:p>
        </p:txBody>
      </p:sp>
      <p:sp>
        <p:nvSpPr>
          <p:cNvPr id="17" name="图片占位符 16"/>
          <p:cNvSpPr>
            <a:spLocks noGrp="1"/>
          </p:cNvSpPr>
          <p:nvPr>
            <p:ph type="pic" sz="quarter" idx="16"/>
          </p:nvPr>
        </p:nvSpPr>
        <p:spPr>
          <a:xfrm>
            <a:off x="6096000" y="760413"/>
            <a:ext cx="3048000" cy="2705100"/>
          </a:xfrm>
          <a:custGeom>
            <a:avLst/>
            <a:gdLst>
              <a:gd name="connsiteX0" fmla="*/ 0 w 3048000"/>
              <a:gd name="connsiteY0" fmla="*/ 0 h 2705100"/>
              <a:gd name="connsiteX1" fmla="*/ 3048000 w 3048000"/>
              <a:gd name="connsiteY1" fmla="*/ 0 h 2705100"/>
              <a:gd name="connsiteX2" fmla="*/ 3048000 w 3048000"/>
              <a:gd name="connsiteY2" fmla="*/ 2705100 h 2705100"/>
              <a:gd name="connsiteX3" fmla="*/ 0 w 3048000"/>
              <a:gd name="connsiteY3" fmla="*/ 2705100 h 2705100"/>
            </a:gdLst>
            <a:ahLst/>
            <a:cxnLst>
              <a:cxn ang="0">
                <a:pos x="connsiteX0" y="connsiteY0"/>
              </a:cxn>
              <a:cxn ang="0">
                <a:pos x="connsiteX1" y="connsiteY1"/>
              </a:cxn>
              <a:cxn ang="0">
                <a:pos x="connsiteX2" y="connsiteY2"/>
              </a:cxn>
              <a:cxn ang="0">
                <a:pos x="connsiteX3" y="connsiteY3"/>
              </a:cxn>
            </a:cxnLst>
            <a:rect l="l" t="t" r="r" b="b"/>
            <a:pathLst>
              <a:path w="3048000" h="2705100">
                <a:moveTo>
                  <a:pt x="0" y="0"/>
                </a:moveTo>
                <a:lnTo>
                  <a:pt x="3048000" y="0"/>
                </a:lnTo>
                <a:lnTo>
                  <a:pt x="3048000" y="2705100"/>
                </a:lnTo>
                <a:lnTo>
                  <a:pt x="0" y="2705100"/>
                </a:lnTo>
                <a:close/>
              </a:path>
            </a:pathLst>
          </a:custGeom>
        </p:spPr>
        <p:txBody>
          <a:bodyPr wrap="square">
            <a:noAutofit/>
          </a:bodyPr>
          <a:lstStyle/>
          <a:p>
            <a:endParaRPr lang="zh-CN" altLang="en-US"/>
          </a:p>
        </p:txBody>
      </p:sp>
      <p:sp>
        <p:nvSpPr>
          <p:cNvPr id="18" name="图片占位符 17"/>
          <p:cNvSpPr>
            <a:spLocks noGrp="1"/>
          </p:cNvSpPr>
          <p:nvPr>
            <p:ph type="pic" sz="quarter" idx="17"/>
          </p:nvPr>
        </p:nvSpPr>
        <p:spPr>
          <a:xfrm>
            <a:off x="9144000" y="760413"/>
            <a:ext cx="3048000" cy="2705100"/>
          </a:xfrm>
          <a:custGeom>
            <a:avLst/>
            <a:gdLst>
              <a:gd name="connsiteX0" fmla="*/ 0 w 3048000"/>
              <a:gd name="connsiteY0" fmla="*/ 0 h 2705100"/>
              <a:gd name="connsiteX1" fmla="*/ 3048000 w 3048000"/>
              <a:gd name="connsiteY1" fmla="*/ 0 h 2705100"/>
              <a:gd name="connsiteX2" fmla="*/ 3048000 w 3048000"/>
              <a:gd name="connsiteY2" fmla="*/ 2705100 h 2705100"/>
              <a:gd name="connsiteX3" fmla="*/ 0 w 3048000"/>
              <a:gd name="connsiteY3" fmla="*/ 2705100 h 2705100"/>
            </a:gdLst>
            <a:ahLst/>
            <a:cxnLst>
              <a:cxn ang="0">
                <a:pos x="connsiteX0" y="connsiteY0"/>
              </a:cxn>
              <a:cxn ang="0">
                <a:pos x="connsiteX1" y="connsiteY1"/>
              </a:cxn>
              <a:cxn ang="0">
                <a:pos x="connsiteX2" y="connsiteY2"/>
              </a:cxn>
              <a:cxn ang="0">
                <a:pos x="connsiteX3" y="connsiteY3"/>
              </a:cxn>
            </a:cxnLst>
            <a:rect l="l" t="t" r="r" b="b"/>
            <a:pathLst>
              <a:path w="3048000" h="2705100">
                <a:moveTo>
                  <a:pt x="0" y="0"/>
                </a:moveTo>
                <a:lnTo>
                  <a:pt x="3048000" y="0"/>
                </a:lnTo>
                <a:lnTo>
                  <a:pt x="3048000" y="2705100"/>
                </a:lnTo>
                <a:lnTo>
                  <a:pt x="0" y="2705100"/>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3880026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32" name="图片占位符 31"/>
          <p:cNvSpPr>
            <a:spLocks noGrp="1"/>
          </p:cNvSpPr>
          <p:nvPr>
            <p:ph type="pic" sz="quarter" idx="18"/>
          </p:nvPr>
        </p:nvSpPr>
        <p:spPr>
          <a:xfrm>
            <a:off x="2119313" y="3865563"/>
            <a:ext cx="1414125" cy="1414126"/>
          </a:xfrm>
          <a:custGeom>
            <a:avLst/>
            <a:gdLst>
              <a:gd name="connsiteX0" fmla="*/ 0 w 1414125"/>
              <a:gd name="connsiteY0" fmla="*/ 0 h 1414126"/>
              <a:gd name="connsiteX1" fmla="*/ 1414125 w 1414125"/>
              <a:gd name="connsiteY1" fmla="*/ 0 h 1414126"/>
              <a:gd name="connsiteX2" fmla="*/ 1414125 w 1414125"/>
              <a:gd name="connsiteY2" fmla="*/ 1414126 h 1414126"/>
              <a:gd name="connsiteX3" fmla="*/ 0 w 1414125"/>
              <a:gd name="connsiteY3" fmla="*/ 1414126 h 1414126"/>
            </a:gdLst>
            <a:ahLst/>
            <a:cxnLst>
              <a:cxn ang="0">
                <a:pos x="connsiteX0" y="connsiteY0"/>
              </a:cxn>
              <a:cxn ang="0">
                <a:pos x="connsiteX1" y="connsiteY1"/>
              </a:cxn>
              <a:cxn ang="0">
                <a:pos x="connsiteX2" y="connsiteY2"/>
              </a:cxn>
              <a:cxn ang="0">
                <a:pos x="connsiteX3" y="connsiteY3"/>
              </a:cxn>
            </a:cxnLst>
            <a:rect l="l" t="t" r="r" b="b"/>
            <a:pathLst>
              <a:path w="1414125" h="1414126">
                <a:moveTo>
                  <a:pt x="0" y="0"/>
                </a:moveTo>
                <a:lnTo>
                  <a:pt x="1414125" y="0"/>
                </a:lnTo>
                <a:lnTo>
                  <a:pt x="1414125" y="1414126"/>
                </a:lnTo>
                <a:lnTo>
                  <a:pt x="0" y="1414126"/>
                </a:lnTo>
                <a:close/>
              </a:path>
            </a:pathLst>
          </a:custGeom>
        </p:spPr>
        <p:txBody>
          <a:bodyPr wrap="square">
            <a:noAutofit/>
          </a:bodyPr>
          <a:lstStyle/>
          <a:p>
            <a:endParaRPr lang="zh-CN" altLang="en-US"/>
          </a:p>
        </p:txBody>
      </p:sp>
      <p:sp>
        <p:nvSpPr>
          <p:cNvPr id="33" name="图片占位符 32"/>
          <p:cNvSpPr>
            <a:spLocks noGrp="1"/>
          </p:cNvSpPr>
          <p:nvPr>
            <p:ph type="pic" sz="quarter" idx="19"/>
          </p:nvPr>
        </p:nvSpPr>
        <p:spPr>
          <a:xfrm>
            <a:off x="3755317" y="3865563"/>
            <a:ext cx="1414125" cy="1414126"/>
          </a:xfrm>
          <a:custGeom>
            <a:avLst/>
            <a:gdLst>
              <a:gd name="connsiteX0" fmla="*/ 0 w 1414125"/>
              <a:gd name="connsiteY0" fmla="*/ 0 h 1414126"/>
              <a:gd name="connsiteX1" fmla="*/ 1414125 w 1414125"/>
              <a:gd name="connsiteY1" fmla="*/ 0 h 1414126"/>
              <a:gd name="connsiteX2" fmla="*/ 1414125 w 1414125"/>
              <a:gd name="connsiteY2" fmla="*/ 1414126 h 1414126"/>
              <a:gd name="connsiteX3" fmla="*/ 0 w 1414125"/>
              <a:gd name="connsiteY3" fmla="*/ 1414126 h 1414126"/>
            </a:gdLst>
            <a:ahLst/>
            <a:cxnLst>
              <a:cxn ang="0">
                <a:pos x="connsiteX0" y="connsiteY0"/>
              </a:cxn>
              <a:cxn ang="0">
                <a:pos x="connsiteX1" y="connsiteY1"/>
              </a:cxn>
              <a:cxn ang="0">
                <a:pos x="connsiteX2" y="connsiteY2"/>
              </a:cxn>
              <a:cxn ang="0">
                <a:pos x="connsiteX3" y="connsiteY3"/>
              </a:cxn>
            </a:cxnLst>
            <a:rect l="l" t="t" r="r" b="b"/>
            <a:pathLst>
              <a:path w="1414125" h="1414126">
                <a:moveTo>
                  <a:pt x="0" y="0"/>
                </a:moveTo>
                <a:lnTo>
                  <a:pt x="1414125" y="0"/>
                </a:lnTo>
                <a:lnTo>
                  <a:pt x="1414125" y="1414126"/>
                </a:lnTo>
                <a:lnTo>
                  <a:pt x="0" y="1414126"/>
                </a:lnTo>
                <a:close/>
              </a:path>
            </a:pathLst>
          </a:custGeom>
        </p:spPr>
        <p:txBody>
          <a:bodyPr wrap="square">
            <a:noAutofit/>
          </a:bodyPr>
          <a:lstStyle/>
          <a:p>
            <a:endParaRPr lang="zh-CN" altLang="en-US"/>
          </a:p>
        </p:txBody>
      </p:sp>
      <p:sp>
        <p:nvSpPr>
          <p:cNvPr id="34" name="图片占位符 33"/>
          <p:cNvSpPr>
            <a:spLocks noGrp="1"/>
          </p:cNvSpPr>
          <p:nvPr>
            <p:ph type="pic" sz="quarter" idx="20"/>
          </p:nvPr>
        </p:nvSpPr>
        <p:spPr>
          <a:xfrm>
            <a:off x="5391320" y="3865563"/>
            <a:ext cx="1414125" cy="1414126"/>
          </a:xfrm>
          <a:custGeom>
            <a:avLst/>
            <a:gdLst>
              <a:gd name="connsiteX0" fmla="*/ 0 w 1414125"/>
              <a:gd name="connsiteY0" fmla="*/ 0 h 1414126"/>
              <a:gd name="connsiteX1" fmla="*/ 1414125 w 1414125"/>
              <a:gd name="connsiteY1" fmla="*/ 0 h 1414126"/>
              <a:gd name="connsiteX2" fmla="*/ 1414125 w 1414125"/>
              <a:gd name="connsiteY2" fmla="*/ 1414126 h 1414126"/>
              <a:gd name="connsiteX3" fmla="*/ 0 w 1414125"/>
              <a:gd name="connsiteY3" fmla="*/ 1414126 h 1414126"/>
            </a:gdLst>
            <a:ahLst/>
            <a:cxnLst>
              <a:cxn ang="0">
                <a:pos x="connsiteX0" y="connsiteY0"/>
              </a:cxn>
              <a:cxn ang="0">
                <a:pos x="connsiteX1" y="connsiteY1"/>
              </a:cxn>
              <a:cxn ang="0">
                <a:pos x="connsiteX2" y="connsiteY2"/>
              </a:cxn>
              <a:cxn ang="0">
                <a:pos x="connsiteX3" y="connsiteY3"/>
              </a:cxn>
            </a:cxnLst>
            <a:rect l="l" t="t" r="r" b="b"/>
            <a:pathLst>
              <a:path w="1414125" h="1414126">
                <a:moveTo>
                  <a:pt x="0" y="0"/>
                </a:moveTo>
                <a:lnTo>
                  <a:pt x="1414125" y="0"/>
                </a:lnTo>
                <a:lnTo>
                  <a:pt x="1414125" y="1414126"/>
                </a:lnTo>
                <a:lnTo>
                  <a:pt x="0" y="1414126"/>
                </a:lnTo>
                <a:close/>
              </a:path>
            </a:pathLst>
          </a:custGeom>
        </p:spPr>
        <p:txBody>
          <a:bodyPr wrap="square">
            <a:noAutofit/>
          </a:bodyPr>
          <a:lstStyle/>
          <a:p>
            <a:endParaRPr lang="zh-CN" altLang="en-US"/>
          </a:p>
        </p:txBody>
      </p:sp>
      <p:sp>
        <p:nvSpPr>
          <p:cNvPr id="35" name="图片占位符 34"/>
          <p:cNvSpPr>
            <a:spLocks noGrp="1"/>
          </p:cNvSpPr>
          <p:nvPr>
            <p:ph type="pic" sz="quarter" idx="21"/>
          </p:nvPr>
        </p:nvSpPr>
        <p:spPr>
          <a:xfrm>
            <a:off x="7027324" y="3865563"/>
            <a:ext cx="1414125" cy="1414126"/>
          </a:xfrm>
          <a:custGeom>
            <a:avLst/>
            <a:gdLst>
              <a:gd name="connsiteX0" fmla="*/ 0 w 1414125"/>
              <a:gd name="connsiteY0" fmla="*/ 0 h 1414126"/>
              <a:gd name="connsiteX1" fmla="*/ 1414125 w 1414125"/>
              <a:gd name="connsiteY1" fmla="*/ 0 h 1414126"/>
              <a:gd name="connsiteX2" fmla="*/ 1414125 w 1414125"/>
              <a:gd name="connsiteY2" fmla="*/ 1414126 h 1414126"/>
              <a:gd name="connsiteX3" fmla="*/ 0 w 1414125"/>
              <a:gd name="connsiteY3" fmla="*/ 1414126 h 1414126"/>
            </a:gdLst>
            <a:ahLst/>
            <a:cxnLst>
              <a:cxn ang="0">
                <a:pos x="connsiteX0" y="connsiteY0"/>
              </a:cxn>
              <a:cxn ang="0">
                <a:pos x="connsiteX1" y="connsiteY1"/>
              </a:cxn>
              <a:cxn ang="0">
                <a:pos x="connsiteX2" y="connsiteY2"/>
              </a:cxn>
              <a:cxn ang="0">
                <a:pos x="connsiteX3" y="connsiteY3"/>
              </a:cxn>
            </a:cxnLst>
            <a:rect l="l" t="t" r="r" b="b"/>
            <a:pathLst>
              <a:path w="1414125" h="1414126">
                <a:moveTo>
                  <a:pt x="0" y="0"/>
                </a:moveTo>
                <a:lnTo>
                  <a:pt x="1414125" y="0"/>
                </a:lnTo>
                <a:lnTo>
                  <a:pt x="1414125" y="1414126"/>
                </a:lnTo>
                <a:lnTo>
                  <a:pt x="0" y="1414126"/>
                </a:lnTo>
                <a:close/>
              </a:path>
            </a:pathLst>
          </a:custGeom>
        </p:spPr>
        <p:txBody>
          <a:bodyPr wrap="square">
            <a:noAutofit/>
          </a:bodyPr>
          <a:lstStyle/>
          <a:p>
            <a:endParaRPr lang="zh-CN" altLang="en-US"/>
          </a:p>
        </p:txBody>
      </p:sp>
      <p:sp>
        <p:nvSpPr>
          <p:cNvPr id="36" name="图片占位符 35"/>
          <p:cNvSpPr>
            <a:spLocks noGrp="1"/>
          </p:cNvSpPr>
          <p:nvPr>
            <p:ph type="pic" sz="quarter" idx="22"/>
          </p:nvPr>
        </p:nvSpPr>
        <p:spPr>
          <a:xfrm>
            <a:off x="8663326" y="3865563"/>
            <a:ext cx="1414125" cy="1414126"/>
          </a:xfrm>
          <a:custGeom>
            <a:avLst/>
            <a:gdLst>
              <a:gd name="connsiteX0" fmla="*/ 0 w 1414125"/>
              <a:gd name="connsiteY0" fmla="*/ 0 h 1414126"/>
              <a:gd name="connsiteX1" fmla="*/ 1414125 w 1414125"/>
              <a:gd name="connsiteY1" fmla="*/ 0 h 1414126"/>
              <a:gd name="connsiteX2" fmla="*/ 1414125 w 1414125"/>
              <a:gd name="connsiteY2" fmla="*/ 1414126 h 1414126"/>
              <a:gd name="connsiteX3" fmla="*/ 0 w 1414125"/>
              <a:gd name="connsiteY3" fmla="*/ 1414126 h 1414126"/>
            </a:gdLst>
            <a:ahLst/>
            <a:cxnLst>
              <a:cxn ang="0">
                <a:pos x="connsiteX0" y="connsiteY0"/>
              </a:cxn>
              <a:cxn ang="0">
                <a:pos x="connsiteX1" y="connsiteY1"/>
              </a:cxn>
              <a:cxn ang="0">
                <a:pos x="connsiteX2" y="connsiteY2"/>
              </a:cxn>
              <a:cxn ang="0">
                <a:pos x="connsiteX3" y="connsiteY3"/>
              </a:cxn>
            </a:cxnLst>
            <a:rect l="l" t="t" r="r" b="b"/>
            <a:pathLst>
              <a:path w="1414125" h="1414126">
                <a:moveTo>
                  <a:pt x="0" y="0"/>
                </a:moveTo>
                <a:lnTo>
                  <a:pt x="1414125" y="0"/>
                </a:lnTo>
                <a:lnTo>
                  <a:pt x="1414125" y="1414126"/>
                </a:lnTo>
                <a:lnTo>
                  <a:pt x="0" y="1414126"/>
                </a:lnTo>
                <a:close/>
              </a:path>
            </a:pathLst>
          </a:custGeom>
        </p:spPr>
        <p:txBody>
          <a:bodyPr wrap="square">
            <a:noAutofit/>
          </a:bodyPr>
          <a:lstStyle/>
          <a:p>
            <a:endParaRPr lang="zh-CN" altLang="en-US"/>
          </a:p>
        </p:txBody>
      </p:sp>
      <p:sp>
        <p:nvSpPr>
          <p:cNvPr id="31" name="图片占位符 30"/>
          <p:cNvSpPr>
            <a:spLocks noGrp="1"/>
          </p:cNvSpPr>
          <p:nvPr>
            <p:ph type="pic" sz="quarter" idx="13"/>
          </p:nvPr>
        </p:nvSpPr>
        <p:spPr>
          <a:xfrm>
            <a:off x="2119313" y="2244100"/>
            <a:ext cx="1414125" cy="1414126"/>
          </a:xfrm>
          <a:custGeom>
            <a:avLst/>
            <a:gdLst>
              <a:gd name="connsiteX0" fmla="*/ 0 w 1414125"/>
              <a:gd name="connsiteY0" fmla="*/ 0 h 1414126"/>
              <a:gd name="connsiteX1" fmla="*/ 1414125 w 1414125"/>
              <a:gd name="connsiteY1" fmla="*/ 0 h 1414126"/>
              <a:gd name="connsiteX2" fmla="*/ 1414125 w 1414125"/>
              <a:gd name="connsiteY2" fmla="*/ 1414126 h 1414126"/>
              <a:gd name="connsiteX3" fmla="*/ 0 w 1414125"/>
              <a:gd name="connsiteY3" fmla="*/ 1414126 h 1414126"/>
            </a:gdLst>
            <a:ahLst/>
            <a:cxnLst>
              <a:cxn ang="0">
                <a:pos x="connsiteX0" y="connsiteY0"/>
              </a:cxn>
              <a:cxn ang="0">
                <a:pos x="connsiteX1" y="connsiteY1"/>
              </a:cxn>
              <a:cxn ang="0">
                <a:pos x="connsiteX2" y="connsiteY2"/>
              </a:cxn>
              <a:cxn ang="0">
                <a:pos x="connsiteX3" y="connsiteY3"/>
              </a:cxn>
            </a:cxnLst>
            <a:rect l="l" t="t" r="r" b="b"/>
            <a:pathLst>
              <a:path w="1414125" h="1414126">
                <a:moveTo>
                  <a:pt x="0" y="0"/>
                </a:moveTo>
                <a:lnTo>
                  <a:pt x="1414125" y="0"/>
                </a:lnTo>
                <a:lnTo>
                  <a:pt x="1414125" y="1414126"/>
                </a:lnTo>
                <a:lnTo>
                  <a:pt x="0" y="1414126"/>
                </a:lnTo>
                <a:close/>
              </a:path>
            </a:pathLst>
          </a:custGeom>
        </p:spPr>
        <p:txBody>
          <a:bodyPr wrap="square">
            <a:noAutofit/>
          </a:bodyPr>
          <a:lstStyle/>
          <a:p>
            <a:endParaRPr lang="zh-CN" altLang="en-US"/>
          </a:p>
        </p:txBody>
      </p:sp>
      <p:sp>
        <p:nvSpPr>
          <p:cNvPr id="30" name="图片占位符 29"/>
          <p:cNvSpPr>
            <a:spLocks noGrp="1"/>
          </p:cNvSpPr>
          <p:nvPr>
            <p:ph type="pic" sz="quarter" idx="14"/>
          </p:nvPr>
        </p:nvSpPr>
        <p:spPr>
          <a:xfrm>
            <a:off x="3755317" y="2244100"/>
            <a:ext cx="1414125" cy="1414126"/>
          </a:xfrm>
          <a:custGeom>
            <a:avLst/>
            <a:gdLst>
              <a:gd name="connsiteX0" fmla="*/ 0 w 1414125"/>
              <a:gd name="connsiteY0" fmla="*/ 0 h 1414126"/>
              <a:gd name="connsiteX1" fmla="*/ 1414125 w 1414125"/>
              <a:gd name="connsiteY1" fmla="*/ 0 h 1414126"/>
              <a:gd name="connsiteX2" fmla="*/ 1414125 w 1414125"/>
              <a:gd name="connsiteY2" fmla="*/ 1414126 h 1414126"/>
              <a:gd name="connsiteX3" fmla="*/ 0 w 1414125"/>
              <a:gd name="connsiteY3" fmla="*/ 1414126 h 1414126"/>
            </a:gdLst>
            <a:ahLst/>
            <a:cxnLst>
              <a:cxn ang="0">
                <a:pos x="connsiteX0" y="connsiteY0"/>
              </a:cxn>
              <a:cxn ang="0">
                <a:pos x="connsiteX1" y="connsiteY1"/>
              </a:cxn>
              <a:cxn ang="0">
                <a:pos x="connsiteX2" y="connsiteY2"/>
              </a:cxn>
              <a:cxn ang="0">
                <a:pos x="connsiteX3" y="connsiteY3"/>
              </a:cxn>
            </a:cxnLst>
            <a:rect l="l" t="t" r="r" b="b"/>
            <a:pathLst>
              <a:path w="1414125" h="1414126">
                <a:moveTo>
                  <a:pt x="0" y="0"/>
                </a:moveTo>
                <a:lnTo>
                  <a:pt x="1414125" y="0"/>
                </a:lnTo>
                <a:lnTo>
                  <a:pt x="1414125" y="1414126"/>
                </a:lnTo>
                <a:lnTo>
                  <a:pt x="0" y="1414126"/>
                </a:lnTo>
                <a:close/>
              </a:path>
            </a:pathLst>
          </a:custGeom>
        </p:spPr>
        <p:txBody>
          <a:bodyPr wrap="square">
            <a:noAutofit/>
          </a:bodyPr>
          <a:lstStyle/>
          <a:p>
            <a:endParaRPr lang="zh-CN" altLang="en-US"/>
          </a:p>
        </p:txBody>
      </p:sp>
      <p:sp>
        <p:nvSpPr>
          <p:cNvPr id="29" name="图片占位符 28"/>
          <p:cNvSpPr>
            <a:spLocks noGrp="1"/>
          </p:cNvSpPr>
          <p:nvPr>
            <p:ph type="pic" sz="quarter" idx="15"/>
          </p:nvPr>
        </p:nvSpPr>
        <p:spPr>
          <a:xfrm>
            <a:off x="5391320" y="2244100"/>
            <a:ext cx="1414125" cy="1414126"/>
          </a:xfrm>
          <a:custGeom>
            <a:avLst/>
            <a:gdLst>
              <a:gd name="connsiteX0" fmla="*/ 0 w 1414125"/>
              <a:gd name="connsiteY0" fmla="*/ 0 h 1414126"/>
              <a:gd name="connsiteX1" fmla="*/ 1414125 w 1414125"/>
              <a:gd name="connsiteY1" fmla="*/ 0 h 1414126"/>
              <a:gd name="connsiteX2" fmla="*/ 1414125 w 1414125"/>
              <a:gd name="connsiteY2" fmla="*/ 1414126 h 1414126"/>
              <a:gd name="connsiteX3" fmla="*/ 0 w 1414125"/>
              <a:gd name="connsiteY3" fmla="*/ 1414126 h 1414126"/>
            </a:gdLst>
            <a:ahLst/>
            <a:cxnLst>
              <a:cxn ang="0">
                <a:pos x="connsiteX0" y="connsiteY0"/>
              </a:cxn>
              <a:cxn ang="0">
                <a:pos x="connsiteX1" y="connsiteY1"/>
              </a:cxn>
              <a:cxn ang="0">
                <a:pos x="connsiteX2" y="connsiteY2"/>
              </a:cxn>
              <a:cxn ang="0">
                <a:pos x="connsiteX3" y="connsiteY3"/>
              </a:cxn>
            </a:cxnLst>
            <a:rect l="l" t="t" r="r" b="b"/>
            <a:pathLst>
              <a:path w="1414125" h="1414126">
                <a:moveTo>
                  <a:pt x="0" y="0"/>
                </a:moveTo>
                <a:lnTo>
                  <a:pt x="1414125" y="0"/>
                </a:lnTo>
                <a:lnTo>
                  <a:pt x="1414125" y="1414126"/>
                </a:lnTo>
                <a:lnTo>
                  <a:pt x="0" y="1414126"/>
                </a:lnTo>
                <a:close/>
              </a:path>
            </a:pathLst>
          </a:custGeom>
        </p:spPr>
        <p:txBody>
          <a:bodyPr wrap="square">
            <a:noAutofit/>
          </a:bodyPr>
          <a:lstStyle/>
          <a:p>
            <a:endParaRPr lang="zh-CN" altLang="en-US"/>
          </a:p>
        </p:txBody>
      </p:sp>
      <p:sp>
        <p:nvSpPr>
          <p:cNvPr id="28" name="图片占位符 27"/>
          <p:cNvSpPr>
            <a:spLocks noGrp="1"/>
          </p:cNvSpPr>
          <p:nvPr>
            <p:ph type="pic" sz="quarter" idx="16"/>
          </p:nvPr>
        </p:nvSpPr>
        <p:spPr>
          <a:xfrm>
            <a:off x="7027324" y="2244100"/>
            <a:ext cx="1414125" cy="1414126"/>
          </a:xfrm>
          <a:custGeom>
            <a:avLst/>
            <a:gdLst>
              <a:gd name="connsiteX0" fmla="*/ 0 w 1414125"/>
              <a:gd name="connsiteY0" fmla="*/ 0 h 1414126"/>
              <a:gd name="connsiteX1" fmla="*/ 1414125 w 1414125"/>
              <a:gd name="connsiteY1" fmla="*/ 0 h 1414126"/>
              <a:gd name="connsiteX2" fmla="*/ 1414125 w 1414125"/>
              <a:gd name="connsiteY2" fmla="*/ 1414126 h 1414126"/>
              <a:gd name="connsiteX3" fmla="*/ 0 w 1414125"/>
              <a:gd name="connsiteY3" fmla="*/ 1414126 h 1414126"/>
            </a:gdLst>
            <a:ahLst/>
            <a:cxnLst>
              <a:cxn ang="0">
                <a:pos x="connsiteX0" y="connsiteY0"/>
              </a:cxn>
              <a:cxn ang="0">
                <a:pos x="connsiteX1" y="connsiteY1"/>
              </a:cxn>
              <a:cxn ang="0">
                <a:pos x="connsiteX2" y="connsiteY2"/>
              </a:cxn>
              <a:cxn ang="0">
                <a:pos x="connsiteX3" y="connsiteY3"/>
              </a:cxn>
            </a:cxnLst>
            <a:rect l="l" t="t" r="r" b="b"/>
            <a:pathLst>
              <a:path w="1414125" h="1414126">
                <a:moveTo>
                  <a:pt x="0" y="0"/>
                </a:moveTo>
                <a:lnTo>
                  <a:pt x="1414125" y="0"/>
                </a:lnTo>
                <a:lnTo>
                  <a:pt x="1414125" y="1414126"/>
                </a:lnTo>
                <a:lnTo>
                  <a:pt x="0" y="1414126"/>
                </a:lnTo>
                <a:close/>
              </a:path>
            </a:pathLst>
          </a:custGeom>
        </p:spPr>
        <p:txBody>
          <a:bodyPr wrap="square">
            <a:noAutofit/>
          </a:bodyPr>
          <a:lstStyle/>
          <a:p>
            <a:endParaRPr lang="zh-CN" altLang="en-US"/>
          </a:p>
        </p:txBody>
      </p:sp>
      <p:sp>
        <p:nvSpPr>
          <p:cNvPr id="27" name="图片占位符 26"/>
          <p:cNvSpPr>
            <a:spLocks noGrp="1"/>
          </p:cNvSpPr>
          <p:nvPr>
            <p:ph type="pic" sz="quarter" idx="17"/>
          </p:nvPr>
        </p:nvSpPr>
        <p:spPr>
          <a:xfrm>
            <a:off x="8663326" y="2244100"/>
            <a:ext cx="1414125" cy="1414126"/>
          </a:xfrm>
          <a:custGeom>
            <a:avLst/>
            <a:gdLst>
              <a:gd name="connsiteX0" fmla="*/ 0 w 1414125"/>
              <a:gd name="connsiteY0" fmla="*/ 0 h 1414126"/>
              <a:gd name="connsiteX1" fmla="*/ 1414125 w 1414125"/>
              <a:gd name="connsiteY1" fmla="*/ 0 h 1414126"/>
              <a:gd name="connsiteX2" fmla="*/ 1414125 w 1414125"/>
              <a:gd name="connsiteY2" fmla="*/ 1414126 h 1414126"/>
              <a:gd name="connsiteX3" fmla="*/ 0 w 1414125"/>
              <a:gd name="connsiteY3" fmla="*/ 1414126 h 1414126"/>
            </a:gdLst>
            <a:ahLst/>
            <a:cxnLst>
              <a:cxn ang="0">
                <a:pos x="connsiteX0" y="connsiteY0"/>
              </a:cxn>
              <a:cxn ang="0">
                <a:pos x="connsiteX1" y="connsiteY1"/>
              </a:cxn>
              <a:cxn ang="0">
                <a:pos x="connsiteX2" y="connsiteY2"/>
              </a:cxn>
              <a:cxn ang="0">
                <a:pos x="connsiteX3" y="connsiteY3"/>
              </a:cxn>
            </a:cxnLst>
            <a:rect l="l" t="t" r="r" b="b"/>
            <a:pathLst>
              <a:path w="1414125" h="1414126">
                <a:moveTo>
                  <a:pt x="0" y="0"/>
                </a:moveTo>
                <a:lnTo>
                  <a:pt x="1414125" y="0"/>
                </a:lnTo>
                <a:lnTo>
                  <a:pt x="1414125" y="1414126"/>
                </a:lnTo>
                <a:lnTo>
                  <a:pt x="0" y="1414126"/>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430835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15" name="图片占位符 14"/>
          <p:cNvSpPr>
            <a:spLocks noGrp="1"/>
          </p:cNvSpPr>
          <p:nvPr>
            <p:ph type="pic" sz="quarter" idx="13"/>
          </p:nvPr>
        </p:nvSpPr>
        <p:spPr>
          <a:xfrm>
            <a:off x="0" y="3314700"/>
            <a:ext cx="3048000" cy="1943100"/>
          </a:xfrm>
          <a:custGeom>
            <a:avLst/>
            <a:gdLst>
              <a:gd name="connsiteX0" fmla="*/ 0 w 3048000"/>
              <a:gd name="connsiteY0" fmla="*/ 0 h 1943100"/>
              <a:gd name="connsiteX1" fmla="*/ 3048000 w 3048000"/>
              <a:gd name="connsiteY1" fmla="*/ 0 h 1943100"/>
              <a:gd name="connsiteX2" fmla="*/ 3048000 w 3048000"/>
              <a:gd name="connsiteY2" fmla="*/ 1943100 h 1943100"/>
              <a:gd name="connsiteX3" fmla="*/ 0 w 30480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3048000" h="1943100">
                <a:moveTo>
                  <a:pt x="0" y="0"/>
                </a:moveTo>
                <a:lnTo>
                  <a:pt x="3048000" y="0"/>
                </a:lnTo>
                <a:lnTo>
                  <a:pt x="3048000" y="1943100"/>
                </a:lnTo>
                <a:lnTo>
                  <a:pt x="0" y="1943100"/>
                </a:lnTo>
                <a:close/>
              </a:path>
            </a:pathLst>
          </a:custGeom>
        </p:spPr>
        <p:txBody>
          <a:bodyPr wrap="square">
            <a:noAutofit/>
          </a:bodyPr>
          <a:lstStyle/>
          <a:p>
            <a:endParaRPr lang="zh-CN" altLang="en-US"/>
          </a:p>
        </p:txBody>
      </p:sp>
      <p:sp>
        <p:nvSpPr>
          <p:cNvPr id="16" name="图片占位符 15"/>
          <p:cNvSpPr>
            <a:spLocks noGrp="1"/>
          </p:cNvSpPr>
          <p:nvPr>
            <p:ph type="pic" sz="quarter" idx="14"/>
          </p:nvPr>
        </p:nvSpPr>
        <p:spPr>
          <a:xfrm>
            <a:off x="3048000" y="3314700"/>
            <a:ext cx="3048000" cy="1943100"/>
          </a:xfrm>
          <a:custGeom>
            <a:avLst/>
            <a:gdLst>
              <a:gd name="connsiteX0" fmla="*/ 0 w 3048000"/>
              <a:gd name="connsiteY0" fmla="*/ 0 h 1943100"/>
              <a:gd name="connsiteX1" fmla="*/ 3048000 w 3048000"/>
              <a:gd name="connsiteY1" fmla="*/ 0 h 1943100"/>
              <a:gd name="connsiteX2" fmla="*/ 3048000 w 3048000"/>
              <a:gd name="connsiteY2" fmla="*/ 1943100 h 1943100"/>
              <a:gd name="connsiteX3" fmla="*/ 0 w 30480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3048000" h="1943100">
                <a:moveTo>
                  <a:pt x="0" y="0"/>
                </a:moveTo>
                <a:lnTo>
                  <a:pt x="3048000" y="0"/>
                </a:lnTo>
                <a:lnTo>
                  <a:pt x="3048000" y="1943100"/>
                </a:lnTo>
                <a:lnTo>
                  <a:pt x="0" y="1943100"/>
                </a:lnTo>
                <a:close/>
              </a:path>
            </a:pathLst>
          </a:custGeom>
        </p:spPr>
        <p:txBody>
          <a:bodyPr wrap="square">
            <a:noAutofit/>
          </a:bodyPr>
          <a:lstStyle/>
          <a:p>
            <a:endParaRPr lang="zh-CN" altLang="en-US"/>
          </a:p>
        </p:txBody>
      </p:sp>
      <p:sp>
        <p:nvSpPr>
          <p:cNvPr id="17" name="图片占位符 16"/>
          <p:cNvSpPr>
            <a:spLocks noGrp="1"/>
          </p:cNvSpPr>
          <p:nvPr>
            <p:ph type="pic" sz="quarter" idx="15"/>
          </p:nvPr>
        </p:nvSpPr>
        <p:spPr>
          <a:xfrm>
            <a:off x="6096000" y="3314700"/>
            <a:ext cx="3048000" cy="1943100"/>
          </a:xfrm>
          <a:custGeom>
            <a:avLst/>
            <a:gdLst>
              <a:gd name="connsiteX0" fmla="*/ 0 w 3048000"/>
              <a:gd name="connsiteY0" fmla="*/ 0 h 1943100"/>
              <a:gd name="connsiteX1" fmla="*/ 3048000 w 3048000"/>
              <a:gd name="connsiteY1" fmla="*/ 0 h 1943100"/>
              <a:gd name="connsiteX2" fmla="*/ 3048000 w 3048000"/>
              <a:gd name="connsiteY2" fmla="*/ 1943100 h 1943100"/>
              <a:gd name="connsiteX3" fmla="*/ 0 w 30480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3048000" h="1943100">
                <a:moveTo>
                  <a:pt x="0" y="0"/>
                </a:moveTo>
                <a:lnTo>
                  <a:pt x="3048000" y="0"/>
                </a:lnTo>
                <a:lnTo>
                  <a:pt x="3048000" y="1943100"/>
                </a:lnTo>
                <a:lnTo>
                  <a:pt x="0" y="1943100"/>
                </a:lnTo>
                <a:close/>
              </a:path>
            </a:pathLst>
          </a:custGeom>
        </p:spPr>
        <p:txBody>
          <a:bodyPr wrap="square">
            <a:noAutofit/>
          </a:bodyPr>
          <a:lstStyle/>
          <a:p>
            <a:endParaRPr lang="zh-CN" altLang="en-US"/>
          </a:p>
        </p:txBody>
      </p:sp>
      <p:sp>
        <p:nvSpPr>
          <p:cNvPr id="18" name="图片占位符 17"/>
          <p:cNvSpPr>
            <a:spLocks noGrp="1"/>
          </p:cNvSpPr>
          <p:nvPr>
            <p:ph type="pic" sz="quarter" idx="16"/>
          </p:nvPr>
        </p:nvSpPr>
        <p:spPr>
          <a:xfrm>
            <a:off x="9144000" y="3314700"/>
            <a:ext cx="3048000" cy="1943100"/>
          </a:xfrm>
          <a:custGeom>
            <a:avLst/>
            <a:gdLst>
              <a:gd name="connsiteX0" fmla="*/ 0 w 3048000"/>
              <a:gd name="connsiteY0" fmla="*/ 0 h 1943100"/>
              <a:gd name="connsiteX1" fmla="*/ 3048000 w 3048000"/>
              <a:gd name="connsiteY1" fmla="*/ 0 h 1943100"/>
              <a:gd name="connsiteX2" fmla="*/ 3048000 w 3048000"/>
              <a:gd name="connsiteY2" fmla="*/ 1943100 h 1943100"/>
              <a:gd name="connsiteX3" fmla="*/ 0 w 30480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3048000" h="1943100">
                <a:moveTo>
                  <a:pt x="0" y="0"/>
                </a:moveTo>
                <a:lnTo>
                  <a:pt x="3048000" y="0"/>
                </a:lnTo>
                <a:lnTo>
                  <a:pt x="3048000" y="1943100"/>
                </a:lnTo>
                <a:lnTo>
                  <a:pt x="0" y="1943100"/>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45F9D6BC-BF7B-4DD4-9A32-F006E96C2E3E}"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548402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F9D6BC-BF7B-4DD4-9A32-F006E96C2E3E}" type="datetimeFigureOut">
              <a:rPr lang="zh-CN" altLang="en-US" smtClean="0"/>
              <a:t>2019/9/11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56B617-9598-443B-A09D-191E1C70620C}" type="slidenum">
              <a:rPr lang="zh-CN" altLang="en-US" smtClean="0"/>
              <a:t>‹#›</a:t>
            </a:fld>
            <a:endParaRPr lang="zh-CN" altLang="en-US"/>
          </a:p>
        </p:txBody>
      </p:sp>
    </p:spTree>
    <p:extLst>
      <p:ext uri="{BB962C8B-B14F-4D97-AF65-F5344CB8AC3E}">
        <p14:creationId xmlns:p14="http://schemas.microsoft.com/office/powerpoint/2010/main" val="3852137718"/>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85" r:id="rId3"/>
    <p:sldLayoutId id="2147483684" r:id="rId4"/>
    <p:sldLayoutId id="2147483683" r:id="rId5"/>
    <p:sldLayoutId id="2147483682" r:id="rId6"/>
    <p:sldLayoutId id="2147483681" r:id="rId7"/>
    <p:sldLayoutId id="2147483680" r:id="rId8"/>
    <p:sldLayoutId id="2147483679" r:id="rId9"/>
    <p:sldLayoutId id="2147483678" r:id="rId10"/>
    <p:sldLayoutId id="2147483677" r:id="rId11"/>
    <p:sldLayoutId id="2147483676" r:id="rId12"/>
    <p:sldLayoutId id="2147483675" r:id="rId13"/>
    <p:sldLayoutId id="2147483674" r:id="rId14"/>
    <p:sldLayoutId id="2147483673" r:id="rId15"/>
    <p:sldLayoutId id="2147483672" r:id="rId16"/>
    <p:sldLayoutId id="2147483671" r:id="rId17"/>
    <p:sldLayoutId id="2147483670" r:id="rId18"/>
    <p:sldLayoutId id="2147483669" r:id="rId19"/>
    <p:sldLayoutId id="2147483686" r:id="rId20"/>
    <p:sldLayoutId id="2147483660" r:id="rId21"/>
    <p:sldLayoutId id="2147483661" r:id="rId22"/>
    <p:sldLayoutId id="2147483663" r:id="rId23"/>
    <p:sldLayoutId id="2147483665" r:id="rId24"/>
    <p:sldLayoutId id="2147483668"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8830059"/>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12"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27.jpeg"/><Relationship Id="rId11" Type="http://schemas.openxmlformats.org/officeDocument/2006/relationships/image" Target="../media/image32.jpeg"/><Relationship Id="rId5" Type="http://schemas.openxmlformats.org/officeDocument/2006/relationships/image" Target="../media/image26.jpeg"/><Relationship Id="rId10" Type="http://schemas.openxmlformats.org/officeDocument/2006/relationships/image" Target="../media/image31.jpeg"/><Relationship Id="rId4" Type="http://schemas.openxmlformats.org/officeDocument/2006/relationships/image" Target="../media/image25.jpeg"/><Relationship Id="rId9"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notesSlide" Target="../notesSlides/notesSlide15.xml"/><Relationship Id="rId1" Type="http://schemas.openxmlformats.org/officeDocument/2006/relationships/slideLayout" Target="../slideLayouts/slideLayout25.xml"/><Relationship Id="rId6" Type="http://schemas.openxmlformats.org/officeDocument/2006/relationships/image" Target="../media/image38.jpeg"/><Relationship Id="rId5" Type="http://schemas.openxmlformats.org/officeDocument/2006/relationships/image" Target="../media/image37.jpg"/><Relationship Id="rId4" Type="http://schemas.openxmlformats.org/officeDocument/2006/relationships/image" Target="../media/image36.jpeg"/><Relationship Id="rId9" Type="http://schemas.openxmlformats.org/officeDocument/2006/relationships/image" Target="../media/image41.jpeg"/></Relationships>
</file>

<file path=ppt/slides/_rels/slide16.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1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49.jpeg"/><Relationship Id="rId4" Type="http://schemas.openxmlformats.org/officeDocument/2006/relationships/image" Target="../media/image48.jpeg"/></Relationships>
</file>

<file path=ppt/slides/_rels/slide1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image" Target="../media/image52.jpeg"/><Relationship Id="rId4" Type="http://schemas.openxmlformats.org/officeDocument/2006/relationships/image" Target="../media/image51.jpeg"/></Relationships>
</file>

<file path=ppt/slides/_rels/slide1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55.jpe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1.xml"/><Relationship Id="rId1" Type="http://schemas.openxmlformats.org/officeDocument/2006/relationships/slideLayout" Target="../slideLayouts/slideLayout22.xml"/><Relationship Id="rId5" Type="http://schemas.openxmlformats.org/officeDocument/2006/relationships/image" Target="../media/image57.jpe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60.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62.png"/><Relationship Id="rId1" Type="http://schemas.openxmlformats.org/officeDocument/2006/relationships/slideLayout" Target="../slideLayouts/slideLayout27.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61.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占位符 55"/>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42" name="矩形 41"/>
          <p:cNvSpPr/>
          <p:nvPr/>
        </p:nvSpPr>
        <p:spPr>
          <a:xfrm>
            <a:off x="740229" y="591611"/>
            <a:ext cx="10711542" cy="5674778"/>
          </a:xfrm>
          <a:prstGeom prst="rect">
            <a:avLst/>
          </a:prstGeom>
          <a:solidFill>
            <a:srgbClr val="00B05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2925899" y="2129389"/>
            <a:ext cx="6340197" cy="1938992"/>
          </a:xfrm>
          <a:prstGeom prst="rect">
            <a:avLst/>
          </a:prstGeom>
          <a:noFill/>
        </p:spPr>
        <p:txBody>
          <a:bodyPr wrap="none" rtlCol="0">
            <a:spAutoFit/>
            <a:scene3d>
              <a:camera prst="orthographicFront"/>
              <a:lightRig rig="threePt" dir="t"/>
            </a:scene3d>
            <a:sp3d contourW="12700"/>
          </a:bodyPr>
          <a:lstStyle/>
          <a:p>
            <a:pPr algn="ctr"/>
            <a:r>
              <a:rPr lang="zh-CN" altLang="en-US" sz="6000" dirty="0">
                <a:solidFill>
                  <a:schemeClr val="bg1"/>
                </a:solidFill>
                <a:latin typeface="时尚中黑简体" panose="01010104010101010101" pitchFamily="2" charset="-122"/>
                <a:ea typeface="时尚中黑简体" panose="01010104010101010101" pitchFamily="2" charset="-122"/>
              </a:rPr>
              <a:t>绿</a:t>
            </a:r>
            <a:r>
              <a:rPr lang="zh-CN" altLang="en-US" sz="6000" dirty="0" smtClean="0">
                <a:solidFill>
                  <a:schemeClr val="bg1"/>
                </a:solidFill>
                <a:latin typeface="时尚中黑简体" panose="01010104010101010101" pitchFamily="2" charset="-122"/>
                <a:ea typeface="时尚中黑简体" panose="01010104010101010101" pitchFamily="2" charset="-122"/>
              </a:rPr>
              <a:t>色森林</a:t>
            </a:r>
            <a:endParaRPr lang="en-US" altLang="zh-CN" sz="6000" dirty="0">
              <a:solidFill>
                <a:schemeClr val="bg1"/>
              </a:solidFill>
              <a:latin typeface="时尚中黑简体" panose="01010104010101010101" pitchFamily="2" charset="-122"/>
              <a:ea typeface="时尚中黑简体" panose="01010104010101010101" pitchFamily="2" charset="-122"/>
            </a:endParaRPr>
          </a:p>
          <a:p>
            <a:pPr algn="ctr"/>
            <a:r>
              <a:rPr lang="zh-CN" altLang="en-US" sz="6000" dirty="0" smtClean="0">
                <a:solidFill>
                  <a:schemeClr val="bg1"/>
                </a:solidFill>
                <a:latin typeface="时尚中黑简体" panose="01010104010101010101" pitchFamily="2" charset="-122"/>
                <a:ea typeface="时尚中黑简体" panose="01010104010101010101" pitchFamily="2" charset="-122"/>
              </a:rPr>
              <a:t>生态环境保护模</a:t>
            </a:r>
            <a:r>
              <a:rPr lang="zh-CN" altLang="en-US" sz="6000" dirty="0">
                <a:solidFill>
                  <a:schemeClr val="bg1"/>
                </a:solidFill>
                <a:latin typeface="时尚中黑简体" panose="01010104010101010101" pitchFamily="2" charset="-122"/>
                <a:ea typeface="时尚中黑简体" panose="01010104010101010101" pitchFamily="2" charset="-122"/>
              </a:rPr>
              <a:t>板</a:t>
            </a:r>
          </a:p>
        </p:txBody>
      </p:sp>
      <p:sp>
        <p:nvSpPr>
          <p:cNvPr id="44" name="矩形 43"/>
          <p:cNvSpPr/>
          <p:nvPr/>
        </p:nvSpPr>
        <p:spPr>
          <a:xfrm>
            <a:off x="3652818" y="4171323"/>
            <a:ext cx="4886361" cy="338554"/>
          </a:xfrm>
          <a:prstGeom prst="rect">
            <a:avLst/>
          </a:prstGeom>
        </p:spPr>
        <p:txBody>
          <a:bodyPr wrap="square">
            <a:spAutoFit/>
            <a:scene3d>
              <a:camera prst="orthographicFront"/>
              <a:lightRig rig="threePt" dir="t"/>
            </a:scene3d>
            <a:sp3d contourW="635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u="none" strike="noStrike" kern="1200" cap="none" spc="0" normalizeH="0" baseline="0" noProof="0" dirty="0">
                <a:ln>
                  <a:noFill/>
                </a:ln>
                <a:solidFill>
                  <a:schemeClr val="bg1"/>
                </a:solidFill>
                <a:effectLst/>
                <a:uLnTx/>
                <a:uFillTx/>
                <a:ea typeface="等线" panose="02010600030101010101" pitchFamily="2" charset="-122"/>
                <a:cs typeface="+mn-cs"/>
              </a:rPr>
              <a:t>THIS TEMPLATE DESIGNED FOR FEI ER SHE JI</a:t>
            </a:r>
            <a:endParaRPr kumimoji="0" lang="zh-CN" altLang="en-US" sz="1600" u="none" strike="noStrike" kern="1200" cap="none" spc="0" normalizeH="0" baseline="0" noProof="0" dirty="0">
              <a:ln>
                <a:noFill/>
              </a:ln>
              <a:solidFill>
                <a:schemeClr val="bg1"/>
              </a:solidFill>
              <a:effectLst/>
              <a:uLnTx/>
              <a:uFillTx/>
              <a:ea typeface="等线" panose="02010600030101010101" pitchFamily="2" charset="-122"/>
              <a:cs typeface="+mn-cs"/>
            </a:endParaRPr>
          </a:p>
        </p:txBody>
      </p:sp>
      <p:grpSp>
        <p:nvGrpSpPr>
          <p:cNvPr id="83" name="组合 82"/>
          <p:cNvGrpSpPr/>
          <p:nvPr/>
        </p:nvGrpSpPr>
        <p:grpSpPr>
          <a:xfrm>
            <a:off x="5254171" y="0"/>
            <a:ext cx="1683658" cy="1683658"/>
            <a:chOff x="5254171" y="0"/>
            <a:chExt cx="1683658" cy="1683658"/>
          </a:xfrm>
        </p:grpSpPr>
        <p:sp>
          <p:nvSpPr>
            <p:cNvPr id="43" name="矩形 42"/>
            <p:cNvSpPr/>
            <p:nvPr/>
          </p:nvSpPr>
          <p:spPr>
            <a:xfrm>
              <a:off x="5254171" y="0"/>
              <a:ext cx="1683658" cy="168365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6"/>
            <p:cNvSpPr/>
            <p:nvPr/>
          </p:nvSpPr>
          <p:spPr>
            <a:xfrm>
              <a:off x="5717244" y="371929"/>
              <a:ext cx="757512" cy="939800"/>
            </a:xfrm>
            <a:custGeom>
              <a:avLst/>
              <a:gdLst>
                <a:gd name="T0" fmla="*/ 186 w 226"/>
                <a:gd name="T1" fmla="*/ 210 h 280"/>
                <a:gd name="T2" fmla="*/ 202 w 226"/>
                <a:gd name="T3" fmla="*/ 244 h 280"/>
                <a:gd name="T4" fmla="*/ 189 w 226"/>
                <a:gd name="T5" fmla="*/ 278 h 280"/>
                <a:gd name="T6" fmla="*/ 190 w 226"/>
                <a:gd name="T7" fmla="*/ 244 h 280"/>
                <a:gd name="T8" fmla="*/ 170 w 226"/>
                <a:gd name="T9" fmla="*/ 215 h 280"/>
                <a:gd name="T10" fmla="*/ 63 w 226"/>
                <a:gd name="T11" fmla="*/ 189 h 280"/>
                <a:gd name="T12" fmla="*/ 0 w 226"/>
                <a:gd name="T13" fmla="*/ 48 h 280"/>
                <a:gd name="T14" fmla="*/ 195 w 226"/>
                <a:gd name="T15" fmla="*/ 74 h 280"/>
                <a:gd name="T16" fmla="*/ 193 w 226"/>
                <a:gd name="T17" fmla="*/ 197 h 280"/>
                <a:gd name="T18" fmla="*/ 104 w 226"/>
                <a:gd name="T19" fmla="*/ 94 h 280"/>
                <a:gd name="T20" fmla="*/ 186 w 226"/>
                <a:gd name="T21" fmla="*/ 21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280">
                  <a:moveTo>
                    <a:pt x="186" y="210"/>
                  </a:moveTo>
                  <a:cubicBezTo>
                    <a:pt x="186" y="210"/>
                    <a:pt x="194" y="223"/>
                    <a:pt x="202" y="244"/>
                  </a:cubicBezTo>
                  <a:cubicBezTo>
                    <a:pt x="209" y="263"/>
                    <a:pt x="206" y="280"/>
                    <a:pt x="189" y="278"/>
                  </a:cubicBezTo>
                  <a:cubicBezTo>
                    <a:pt x="173" y="275"/>
                    <a:pt x="196" y="258"/>
                    <a:pt x="190" y="244"/>
                  </a:cubicBezTo>
                  <a:cubicBezTo>
                    <a:pt x="182" y="224"/>
                    <a:pt x="171" y="215"/>
                    <a:pt x="170" y="215"/>
                  </a:cubicBezTo>
                  <a:cubicBezTo>
                    <a:pt x="145" y="219"/>
                    <a:pt x="95" y="222"/>
                    <a:pt x="63" y="189"/>
                  </a:cubicBezTo>
                  <a:cubicBezTo>
                    <a:pt x="18" y="145"/>
                    <a:pt x="46" y="79"/>
                    <a:pt x="0" y="48"/>
                  </a:cubicBezTo>
                  <a:cubicBezTo>
                    <a:pt x="75" y="0"/>
                    <a:pt x="163" y="25"/>
                    <a:pt x="195" y="74"/>
                  </a:cubicBezTo>
                  <a:cubicBezTo>
                    <a:pt x="226" y="120"/>
                    <a:pt x="206" y="173"/>
                    <a:pt x="193" y="197"/>
                  </a:cubicBezTo>
                  <a:cubicBezTo>
                    <a:pt x="193" y="197"/>
                    <a:pt x="134" y="103"/>
                    <a:pt x="104" y="94"/>
                  </a:cubicBezTo>
                  <a:cubicBezTo>
                    <a:pt x="139" y="128"/>
                    <a:pt x="186" y="210"/>
                    <a:pt x="186" y="2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4" name="组合 83"/>
          <p:cNvGrpSpPr/>
          <p:nvPr/>
        </p:nvGrpSpPr>
        <p:grpSpPr>
          <a:xfrm>
            <a:off x="3622053" y="4805759"/>
            <a:ext cx="4947895" cy="1036241"/>
            <a:chOff x="3622053" y="4805759"/>
            <a:chExt cx="4947895" cy="1036241"/>
          </a:xfrm>
        </p:grpSpPr>
        <p:grpSp>
          <p:nvGrpSpPr>
            <p:cNvPr id="79" name="组合 78"/>
            <p:cNvGrpSpPr/>
            <p:nvPr/>
          </p:nvGrpSpPr>
          <p:grpSpPr>
            <a:xfrm>
              <a:off x="3622053" y="4805759"/>
              <a:ext cx="4947895" cy="1036241"/>
              <a:chOff x="4242039" y="4907359"/>
              <a:chExt cx="4947895" cy="1036241"/>
            </a:xfrm>
          </p:grpSpPr>
          <p:grpSp>
            <p:nvGrpSpPr>
              <p:cNvPr id="72" name="组合 71"/>
              <p:cNvGrpSpPr/>
              <p:nvPr/>
            </p:nvGrpSpPr>
            <p:grpSpPr>
              <a:xfrm>
                <a:off x="4242039" y="4907359"/>
                <a:ext cx="1301511" cy="1036241"/>
                <a:chOff x="3657839" y="4907359"/>
                <a:chExt cx="1301511" cy="1036241"/>
              </a:xfrm>
            </p:grpSpPr>
            <p:sp>
              <p:nvSpPr>
                <p:cNvPr id="67" name="任意多边形: 形状 66"/>
                <p:cNvSpPr/>
                <p:nvPr/>
              </p:nvSpPr>
              <p:spPr>
                <a:xfrm>
                  <a:off x="3657839" y="5279288"/>
                  <a:ext cx="1138088" cy="381000"/>
                </a:xfrm>
                <a:custGeom>
                  <a:avLst/>
                  <a:gdLst>
                    <a:gd name="connsiteX0" fmla="*/ 190500 w 1138088"/>
                    <a:gd name="connsiteY0" fmla="*/ 0 h 381000"/>
                    <a:gd name="connsiteX1" fmla="*/ 917537 w 1138088"/>
                    <a:gd name="connsiteY1" fmla="*/ 0 h 381000"/>
                    <a:gd name="connsiteX2" fmla="*/ 1138088 w 1138088"/>
                    <a:gd name="connsiteY2" fmla="*/ 381000 h 381000"/>
                    <a:gd name="connsiteX3" fmla="*/ 190500 w 1138088"/>
                    <a:gd name="connsiteY3" fmla="*/ 381000 h 381000"/>
                    <a:gd name="connsiteX4" fmla="*/ 0 w 1138088"/>
                    <a:gd name="connsiteY4" fmla="*/ 190500 h 381000"/>
                    <a:gd name="connsiteX5" fmla="*/ 190500 w 1138088"/>
                    <a:gd name="connsiteY5"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8088" h="381000">
                      <a:moveTo>
                        <a:pt x="190500" y="0"/>
                      </a:moveTo>
                      <a:lnTo>
                        <a:pt x="917537" y="0"/>
                      </a:lnTo>
                      <a:lnTo>
                        <a:pt x="1138088" y="381000"/>
                      </a:lnTo>
                      <a:lnTo>
                        <a:pt x="190500" y="381000"/>
                      </a:lnTo>
                      <a:cubicBezTo>
                        <a:pt x="85290" y="381000"/>
                        <a:pt x="0" y="295710"/>
                        <a:pt x="0" y="190500"/>
                      </a:cubicBezTo>
                      <a:cubicBezTo>
                        <a:pt x="0" y="85290"/>
                        <a:pt x="85290" y="0"/>
                        <a:pt x="1905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连接符 64"/>
                <p:cNvCxnSpPr>
                  <a:cxnSpLocks/>
                </p:cNvCxnSpPr>
                <p:nvPr/>
              </p:nvCxnSpPr>
              <p:spPr>
                <a:xfrm>
                  <a:off x="4359275" y="4907359"/>
                  <a:ext cx="600075" cy="1036241"/>
                </a:xfrm>
                <a:prstGeom prst="line">
                  <a:avLst/>
                </a:prstGeom>
                <a:ln>
                  <a:gradFill flip="none" rotWithShape="1">
                    <a:gsLst>
                      <a:gs pos="0">
                        <a:srgbClr val="00B050">
                          <a:alpha val="0"/>
                        </a:srgbClr>
                      </a:gs>
                      <a:gs pos="50000">
                        <a:schemeClr val="bg1"/>
                      </a:gs>
                      <a:gs pos="100000">
                        <a:srgbClr val="00B05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nvGrpSpPr>
              <p:cNvPr id="73" name="组合 72"/>
              <p:cNvGrpSpPr/>
              <p:nvPr/>
            </p:nvGrpSpPr>
            <p:grpSpPr>
              <a:xfrm>
                <a:off x="6065231" y="4907359"/>
                <a:ext cx="1301511" cy="1036241"/>
                <a:chOff x="3657839" y="4907359"/>
                <a:chExt cx="1301511" cy="1036241"/>
              </a:xfrm>
            </p:grpSpPr>
            <p:sp>
              <p:nvSpPr>
                <p:cNvPr id="74" name="任意多边形: 形状 73"/>
                <p:cNvSpPr/>
                <p:nvPr/>
              </p:nvSpPr>
              <p:spPr>
                <a:xfrm>
                  <a:off x="3657839" y="5279288"/>
                  <a:ext cx="1138088" cy="381000"/>
                </a:xfrm>
                <a:custGeom>
                  <a:avLst/>
                  <a:gdLst>
                    <a:gd name="connsiteX0" fmla="*/ 190500 w 1138088"/>
                    <a:gd name="connsiteY0" fmla="*/ 0 h 381000"/>
                    <a:gd name="connsiteX1" fmla="*/ 917537 w 1138088"/>
                    <a:gd name="connsiteY1" fmla="*/ 0 h 381000"/>
                    <a:gd name="connsiteX2" fmla="*/ 1138088 w 1138088"/>
                    <a:gd name="connsiteY2" fmla="*/ 381000 h 381000"/>
                    <a:gd name="connsiteX3" fmla="*/ 190500 w 1138088"/>
                    <a:gd name="connsiteY3" fmla="*/ 381000 h 381000"/>
                    <a:gd name="connsiteX4" fmla="*/ 0 w 1138088"/>
                    <a:gd name="connsiteY4" fmla="*/ 190500 h 381000"/>
                    <a:gd name="connsiteX5" fmla="*/ 190500 w 1138088"/>
                    <a:gd name="connsiteY5"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8088" h="381000">
                      <a:moveTo>
                        <a:pt x="190500" y="0"/>
                      </a:moveTo>
                      <a:lnTo>
                        <a:pt x="917537" y="0"/>
                      </a:lnTo>
                      <a:lnTo>
                        <a:pt x="1138088" y="381000"/>
                      </a:lnTo>
                      <a:lnTo>
                        <a:pt x="190500" y="381000"/>
                      </a:lnTo>
                      <a:cubicBezTo>
                        <a:pt x="85290" y="381000"/>
                        <a:pt x="0" y="295710"/>
                        <a:pt x="0" y="190500"/>
                      </a:cubicBezTo>
                      <a:cubicBezTo>
                        <a:pt x="0" y="85290"/>
                        <a:pt x="85290" y="0"/>
                        <a:pt x="1905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5" name="直接连接符 74"/>
                <p:cNvCxnSpPr>
                  <a:cxnSpLocks/>
                </p:cNvCxnSpPr>
                <p:nvPr/>
              </p:nvCxnSpPr>
              <p:spPr>
                <a:xfrm>
                  <a:off x="4359275" y="4907359"/>
                  <a:ext cx="600075" cy="1036241"/>
                </a:xfrm>
                <a:prstGeom prst="line">
                  <a:avLst/>
                </a:prstGeom>
                <a:ln>
                  <a:gradFill flip="none" rotWithShape="1">
                    <a:gsLst>
                      <a:gs pos="0">
                        <a:srgbClr val="00B050">
                          <a:alpha val="0"/>
                        </a:srgbClr>
                      </a:gs>
                      <a:gs pos="50000">
                        <a:schemeClr val="bg1"/>
                      </a:gs>
                      <a:gs pos="100000">
                        <a:srgbClr val="00B05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nvGrpSpPr>
              <p:cNvPr id="76" name="组合 75"/>
              <p:cNvGrpSpPr/>
              <p:nvPr/>
            </p:nvGrpSpPr>
            <p:grpSpPr>
              <a:xfrm>
                <a:off x="7888423" y="4907359"/>
                <a:ext cx="1301511" cy="1036241"/>
                <a:chOff x="3657839" y="4907359"/>
                <a:chExt cx="1301511" cy="1036241"/>
              </a:xfrm>
            </p:grpSpPr>
            <p:sp>
              <p:nvSpPr>
                <p:cNvPr id="77" name="任意多边形: 形状 76"/>
                <p:cNvSpPr/>
                <p:nvPr/>
              </p:nvSpPr>
              <p:spPr>
                <a:xfrm>
                  <a:off x="3657839" y="5279288"/>
                  <a:ext cx="1138088" cy="381000"/>
                </a:xfrm>
                <a:custGeom>
                  <a:avLst/>
                  <a:gdLst>
                    <a:gd name="connsiteX0" fmla="*/ 190500 w 1138088"/>
                    <a:gd name="connsiteY0" fmla="*/ 0 h 381000"/>
                    <a:gd name="connsiteX1" fmla="*/ 917537 w 1138088"/>
                    <a:gd name="connsiteY1" fmla="*/ 0 h 381000"/>
                    <a:gd name="connsiteX2" fmla="*/ 1138088 w 1138088"/>
                    <a:gd name="connsiteY2" fmla="*/ 381000 h 381000"/>
                    <a:gd name="connsiteX3" fmla="*/ 190500 w 1138088"/>
                    <a:gd name="connsiteY3" fmla="*/ 381000 h 381000"/>
                    <a:gd name="connsiteX4" fmla="*/ 0 w 1138088"/>
                    <a:gd name="connsiteY4" fmla="*/ 190500 h 381000"/>
                    <a:gd name="connsiteX5" fmla="*/ 190500 w 1138088"/>
                    <a:gd name="connsiteY5"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8088" h="381000">
                      <a:moveTo>
                        <a:pt x="190500" y="0"/>
                      </a:moveTo>
                      <a:lnTo>
                        <a:pt x="917537" y="0"/>
                      </a:lnTo>
                      <a:lnTo>
                        <a:pt x="1138088" y="381000"/>
                      </a:lnTo>
                      <a:lnTo>
                        <a:pt x="190500" y="381000"/>
                      </a:lnTo>
                      <a:cubicBezTo>
                        <a:pt x="85290" y="381000"/>
                        <a:pt x="0" y="295710"/>
                        <a:pt x="0" y="190500"/>
                      </a:cubicBezTo>
                      <a:cubicBezTo>
                        <a:pt x="0" y="85290"/>
                        <a:pt x="85290" y="0"/>
                        <a:pt x="1905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p:cNvCxnSpPr>
                  <a:cxnSpLocks/>
                </p:cNvCxnSpPr>
                <p:nvPr/>
              </p:nvCxnSpPr>
              <p:spPr>
                <a:xfrm>
                  <a:off x="4359275" y="4907359"/>
                  <a:ext cx="600075" cy="1036241"/>
                </a:xfrm>
                <a:prstGeom prst="line">
                  <a:avLst/>
                </a:prstGeom>
                <a:ln>
                  <a:gradFill flip="none" rotWithShape="1">
                    <a:gsLst>
                      <a:gs pos="0">
                        <a:srgbClr val="00B050">
                          <a:alpha val="0"/>
                        </a:srgbClr>
                      </a:gs>
                      <a:gs pos="50000">
                        <a:schemeClr val="bg1"/>
                      </a:gs>
                      <a:gs pos="100000">
                        <a:srgbClr val="00B05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80" name="文本框 79"/>
            <p:cNvSpPr txBox="1"/>
            <p:nvPr/>
          </p:nvSpPr>
          <p:spPr>
            <a:xfrm>
              <a:off x="3693428" y="5229688"/>
              <a:ext cx="800219" cy="276999"/>
            </a:xfrm>
            <a:prstGeom prst="rect">
              <a:avLst/>
            </a:prstGeom>
            <a:noFill/>
          </p:spPr>
          <p:txBody>
            <a:bodyPr wrap="none" rtlCol="0">
              <a:spAutoFit/>
            </a:bodyPr>
            <a:lstStyle/>
            <a:p>
              <a:pPr algn="ctr"/>
              <a:r>
                <a:rPr lang="zh-CN" altLang="en-US" sz="1200" dirty="0">
                  <a:solidFill>
                    <a:schemeClr val="tx1">
                      <a:lumMod val="65000"/>
                      <a:lumOff val="35000"/>
                    </a:schemeClr>
                  </a:solidFill>
                </a:rPr>
                <a:t>绿色科技</a:t>
              </a:r>
            </a:p>
          </p:txBody>
        </p:sp>
        <p:sp>
          <p:nvSpPr>
            <p:cNvPr id="81" name="文本框 80"/>
            <p:cNvSpPr txBox="1"/>
            <p:nvPr/>
          </p:nvSpPr>
          <p:spPr>
            <a:xfrm>
              <a:off x="5534450" y="5229688"/>
              <a:ext cx="800219" cy="276999"/>
            </a:xfrm>
            <a:prstGeom prst="rect">
              <a:avLst/>
            </a:prstGeom>
            <a:noFill/>
          </p:spPr>
          <p:txBody>
            <a:bodyPr wrap="none" rtlCol="0">
              <a:spAutoFit/>
            </a:bodyPr>
            <a:lstStyle/>
            <a:p>
              <a:pPr algn="ctr"/>
              <a:r>
                <a:rPr lang="zh-CN" altLang="en-US" sz="1200" dirty="0">
                  <a:solidFill>
                    <a:schemeClr val="tx1">
                      <a:lumMod val="65000"/>
                      <a:lumOff val="35000"/>
                    </a:schemeClr>
                  </a:solidFill>
                </a:rPr>
                <a:t>商务展示</a:t>
              </a:r>
            </a:p>
          </p:txBody>
        </p:sp>
        <p:sp>
          <p:nvSpPr>
            <p:cNvPr id="82" name="文本框 81"/>
            <p:cNvSpPr txBox="1"/>
            <p:nvPr/>
          </p:nvSpPr>
          <p:spPr>
            <a:xfrm>
              <a:off x="7358989" y="5229688"/>
              <a:ext cx="800219" cy="276999"/>
            </a:xfrm>
            <a:prstGeom prst="rect">
              <a:avLst/>
            </a:prstGeom>
            <a:noFill/>
          </p:spPr>
          <p:txBody>
            <a:bodyPr wrap="none" rtlCol="0">
              <a:spAutoFit/>
            </a:bodyPr>
            <a:lstStyle/>
            <a:p>
              <a:pPr algn="ctr"/>
              <a:r>
                <a:rPr lang="zh-CN" altLang="en-US" sz="1200" dirty="0">
                  <a:solidFill>
                    <a:schemeClr val="tx1">
                      <a:lumMod val="65000"/>
                      <a:lumOff val="35000"/>
                    </a:schemeClr>
                  </a:solidFill>
                </a:rPr>
                <a:t>工作汇报</a:t>
              </a:r>
            </a:p>
          </p:txBody>
        </p:sp>
      </p:grpSp>
    </p:spTree>
    <p:extLst>
      <p:ext uri="{BB962C8B-B14F-4D97-AF65-F5344CB8AC3E}">
        <p14:creationId xmlns:p14="http://schemas.microsoft.com/office/powerpoint/2010/main" val="357992790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fill="hold"/>
                                        <p:tgtEl>
                                          <p:spTgt spid="83"/>
                                        </p:tgtEl>
                                        <p:attrNameLst>
                                          <p:attrName>ppt_x</p:attrName>
                                        </p:attrNameLst>
                                      </p:cBhvr>
                                      <p:tavLst>
                                        <p:tav tm="0">
                                          <p:val>
                                            <p:strVal val="#ppt_x"/>
                                          </p:val>
                                        </p:tav>
                                        <p:tav tm="100000">
                                          <p:val>
                                            <p:strVal val="#ppt_x"/>
                                          </p:val>
                                        </p:tav>
                                      </p:tavLst>
                                    </p:anim>
                                    <p:anim calcmode="lin" valueType="num">
                                      <p:cBhvr additive="base">
                                        <p:cTn id="8" dur="500" fill="hold"/>
                                        <p:tgtEl>
                                          <p:spTgt spid="8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fade">
                                      <p:cBhvr>
                                        <p:cTn id="22" dur="1000"/>
                                        <p:tgtEl>
                                          <p:spTgt spid="84"/>
                                        </p:tgtEl>
                                      </p:cBhvr>
                                    </p:animEffect>
                                    <p:anim calcmode="lin" valueType="num">
                                      <p:cBhvr>
                                        <p:cTn id="23" dur="1000" fill="hold"/>
                                        <p:tgtEl>
                                          <p:spTgt spid="84"/>
                                        </p:tgtEl>
                                        <p:attrNameLst>
                                          <p:attrName>ppt_x</p:attrName>
                                        </p:attrNameLst>
                                      </p:cBhvr>
                                      <p:tavLst>
                                        <p:tav tm="0">
                                          <p:val>
                                            <p:strVal val="#ppt_x"/>
                                          </p:val>
                                        </p:tav>
                                        <p:tav tm="100000">
                                          <p:val>
                                            <p:strVal val="#ppt_x"/>
                                          </p:val>
                                        </p:tav>
                                      </p:tavLst>
                                    </p:anim>
                                    <p:anim calcmode="lin" valueType="num">
                                      <p:cBhvr>
                                        <p:cTn id="24"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25" name="图片占位符 24"/>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27" name="图片占位符 26"/>
          <p:cNvPicPr>
            <a:picLocks noGrp="1" noChangeAspect="1"/>
          </p:cNvPicPr>
          <p:nvPr>
            <p:ph type="pic" sz="quarter" idx="15"/>
          </p:nvPr>
        </p:nvPicPr>
        <p:blipFill>
          <a:blip r:embed="rId5" cstate="screen">
            <a:extLst>
              <a:ext uri="{28A0092B-C50C-407E-A947-70E740481C1C}">
                <a14:useLocalDpi xmlns:a14="http://schemas.microsoft.com/office/drawing/2010/main"/>
              </a:ext>
            </a:extLst>
          </a:blip>
          <a:srcRect/>
          <a:stretch>
            <a:fillRect/>
          </a:stretch>
        </p:blipFill>
        <p:spPr/>
      </p:pic>
      <p:pic>
        <p:nvPicPr>
          <p:cNvPr id="29" name="图片占位符 28"/>
          <p:cNvPicPr>
            <a:picLocks noGrp="1" noChangeAspect="1"/>
          </p:cNvPicPr>
          <p:nvPr>
            <p:ph type="pic" sz="quarter" idx="16"/>
          </p:nvPr>
        </p:nvPicPr>
        <p:blipFill>
          <a:blip r:embed="rId6" cstate="screen">
            <a:extLst>
              <a:ext uri="{28A0092B-C50C-407E-A947-70E740481C1C}">
                <a14:useLocalDpi xmlns:a14="http://schemas.microsoft.com/office/drawing/2010/main"/>
              </a:ext>
            </a:extLst>
          </a:blip>
          <a:srcRect/>
          <a:stretch>
            <a:fillRect/>
          </a:stretch>
        </p:blipFill>
        <p:spPr/>
      </p:pic>
      <p:sp>
        <p:nvSpPr>
          <p:cNvPr id="7" name="矩形 6"/>
          <p:cNvSpPr/>
          <p:nvPr/>
        </p:nvSpPr>
        <p:spPr>
          <a:xfrm>
            <a:off x="657705" y="3198813"/>
            <a:ext cx="2400300" cy="5334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86025" y="3198813"/>
            <a:ext cx="2400300" cy="5334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304039" y="3198813"/>
            <a:ext cx="2400300" cy="5334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140178" y="3198813"/>
            <a:ext cx="2400300" cy="5334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5713" y="4509711"/>
            <a:ext cx="2344284" cy="12741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a:t>
            </a:r>
          </a:p>
        </p:txBody>
      </p:sp>
      <p:sp>
        <p:nvSpPr>
          <p:cNvPr id="12" name="矩形 11"/>
          <p:cNvSpPr/>
          <p:nvPr/>
        </p:nvSpPr>
        <p:spPr>
          <a:xfrm>
            <a:off x="3511143" y="4509711"/>
            <a:ext cx="2344284" cy="12741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a:t>
            </a:r>
          </a:p>
        </p:txBody>
      </p:sp>
      <p:sp>
        <p:nvSpPr>
          <p:cNvPr id="13" name="矩形 12"/>
          <p:cNvSpPr/>
          <p:nvPr/>
        </p:nvSpPr>
        <p:spPr>
          <a:xfrm>
            <a:off x="6336573" y="4509711"/>
            <a:ext cx="2344284" cy="12741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a:t>
            </a:r>
          </a:p>
        </p:txBody>
      </p:sp>
      <p:sp>
        <p:nvSpPr>
          <p:cNvPr id="14" name="矩形 13"/>
          <p:cNvSpPr/>
          <p:nvPr/>
        </p:nvSpPr>
        <p:spPr>
          <a:xfrm>
            <a:off x="9162003" y="4509711"/>
            <a:ext cx="2344284" cy="12741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a:t>
            </a:r>
          </a:p>
        </p:txBody>
      </p:sp>
      <p:sp>
        <p:nvSpPr>
          <p:cNvPr id="15" name="矩形 14"/>
          <p:cNvSpPr/>
          <p:nvPr/>
        </p:nvSpPr>
        <p:spPr>
          <a:xfrm>
            <a:off x="1035914" y="3271614"/>
            <a:ext cx="1600199"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latin typeface="Calibri"/>
                <a:ea typeface="微软雅黑"/>
                <a:cs typeface="+mn-cs"/>
              </a:rPr>
              <a:t>文字添加</a:t>
            </a:r>
          </a:p>
        </p:txBody>
      </p:sp>
      <p:sp>
        <p:nvSpPr>
          <p:cNvPr id="16" name="矩形 15"/>
          <p:cNvSpPr/>
          <p:nvPr/>
        </p:nvSpPr>
        <p:spPr>
          <a:xfrm>
            <a:off x="3883185" y="3271614"/>
            <a:ext cx="1600199"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latin typeface="Calibri"/>
                <a:ea typeface="微软雅黑"/>
                <a:cs typeface="+mn-cs"/>
              </a:rPr>
              <a:t>文字添加</a:t>
            </a:r>
          </a:p>
        </p:txBody>
      </p:sp>
      <p:sp>
        <p:nvSpPr>
          <p:cNvPr id="17" name="矩形 16"/>
          <p:cNvSpPr/>
          <p:nvPr/>
        </p:nvSpPr>
        <p:spPr>
          <a:xfrm>
            <a:off x="6704089" y="3271614"/>
            <a:ext cx="1600199"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latin typeface="Calibri"/>
                <a:ea typeface="微软雅黑"/>
                <a:cs typeface="+mn-cs"/>
              </a:rPr>
              <a:t>文字添加</a:t>
            </a:r>
          </a:p>
        </p:txBody>
      </p:sp>
      <p:sp>
        <p:nvSpPr>
          <p:cNvPr id="18" name="矩形 17"/>
          <p:cNvSpPr/>
          <p:nvPr/>
        </p:nvSpPr>
        <p:spPr>
          <a:xfrm>
            <a:off x="9534045" y="3271614"/>
            <a:ext cx="1600199"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latin typeface="Calibri"/>
                <a:ea typeface="微软雅黑"/>
                <a:cs typeface="+mn-cs"/>
              </a:rPr>
              <a:t>文字添加</a:t>
            </a:r>
          </a:p>
        </p:txBody>
      </p:sp>
      <p:sp>
        <p:nvSpPr>
          <p:cNvPr id="30" name="矩形 29"/>
          <p:cNvSpPr/>
          <p:nvPr/>
        </p:nvSpPr>
        <p:spPr>
          <a:xfrm>
            <a:off x="5689600" y="0"/>
            <a:ext cx="812800" cy="8128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56"/>
          <p:cNvSpPr/>
          <p:nvPr/>
        </p:nvSpPr>
        <p:spPr>
          <a:xfrm>
            <a:off x="5867400" y="122790"/>
            <a:ext cx="457200" cy="567220"/>
          </a:xfrm>
          <a:custGeom>
            <a:avLst/>
            <a:gdLst>
              <a:gd name="T0" fmla="*/ 186 w 226"/>
              <a:gd name="T1" fmla="*/ 210 h 280"/>
              <a:gd name="T2" fmla="*/ 202 w 226"/>
              <a:gd name="T3" fmla="*/ 244 h 280"/>
              <a:gd name="T4" fmla="*/ 189 w 226"/>
              <a:gd name="T5" fmla="*/ 278 h 280"/>
              <a:gd name="T6" fmla="*/ 190 w 226"/>
              <a:gd name="T7" fmla="*/ 244 h 280"/>
              <a:gd name="T8" fmla="*/ 170 w 226"/>
              <a:gd name="T9" fmla="*/ 215 h 280"/>
              <a:gd name="T10" fmla="*/ 63 w 226"/>
              <a:gd name="T11" fmla="*/ 189 h 280"/>
              <a:gd name="T12" fmla="*/ 0 w 226"/>
              <a:gd name="T13" fmla="*/ 48 h 280"/>
              <a:gd name="T14" fmla="*/ 195 w 226"/>
              <a:gd name="T15" fmla="*/ 74 h 280"/>
              <a:gd name="T16" fmla="*/ 193 w 226"/>
              <a:gd name="T17" fmla="*/ 197 h 280"/>
              <a:gd name="T18" fmla="*/ 104 w 226"/>
              <a:gd name="T19" fmla="*/ 94 h 280"/>
              <a:gd name="T20" fmla="*/ 186 w 226"/>
              <a:gd name="T21" fmla="*/ 21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280">
                <a:moveTo>
                  <a:pt x="186" y="210"/>
                </a:moveTo>
                <a:cubicBezTo>
                  <a:pt x="186" y="210"/>
                  <a:pt x="194" y="223"/>
                  <a:pt x="202" y="244"/>
                </a:cubicBezTo>
                <a:cubicBezTo>
                  <a:pt x="209" y="263"/>
                  <a:pt x="206" y="280"/>
                  <a:pt x="189" y="278"/>
                </a:cubicBezTo>
                <a:cubicBezTo>
                  <a:pt x="173" y="275"/>
                  <a:pt x="196" y="258"/>
                  <a:pt x="190" y="244"/>
                </a:cubicBezTo>
                <a:cubicBezTo>
                  <a:pt x="182" y="224"/>
                  <a:pt x="171" y="215"/>
                  <a:pt x="170" y="215"/>
                </a:cubicBezTo>
                <a:cubicBezTo>
                  <a:pt x="145" y="219"/>
                  <a:pt x="95" y="222"/>
                  <a:pt x="63" y="189"/>
                </a:cubicBezTo>
                <a:cubicBezTo>
                  <a:pt x="18" y="145"/>
                  <a:pt x="46" y="79"/>
                  <a:pt x="0" y="48"/>
                </a:cubicBezTo>
                <a:cubicBezTo>
                  <a:pt x="75" y="0"/>
                  <a:pt x="163" y="25"/>
                  <a:pt x="195" y="74"/>
                </a:cubicBezTo>
                <a:cubicBezTo>
                  <a:pt x="226" y="120"/>
                  <a:pt x="206" y="173"/>
                  <a:pt x="193" y="197"/>
                </a:cubicBezTo>
                <a:cubicBezTo>
                  <a:pt x="193" y="197"/>
                  <a:pt x="134" y="103"/>
                  <a:pt x="104" y="94"/>
                </a:cubicBezTo>
                <a:cubicBezTo>
                  <a:pt x="139" y="128"/>
                  <a:pt x="186" y="210"/>
                  <a:pt x="186" y="2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文本框 31"/>
          <p:cNvSpPr txBox="1"/>
          <p:nvPr/>
        </p:nvSpPr>
        <p:spPr>
          <a:xfrm>
            <a:off x="4926447" y="812800"/>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solidFill>
                  <a:srgbClr val="00B050"/>
                </a:solidFill>
                <a:latin typeface="时尚中黑简体" panose="01010104010101010101" pitchFamily="2" charset="-122"/>
                <a:ea typeface="时尚中黑简体" panose="01010104010101010101" pitchFamily="2" charset="-122"/>
              </a:rPr>
              <a:t>标题文字添加</a:t>
            </a:r>
          </a:p>
        </p:txBody>
      </p:sp>
    </p:spTree>
    <p:extLst>
      <p:ext uri="{BB962C8B-B14F-4D97-AF65-F5344CB8AC3E}">
        <p14:creationId xmlns:p14="http://schemas.microsoft.com/office/powerpoint/2010/main" val="303615990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29250" y="2336194"/>
            <a:ext cx="6762750" cy="21856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429250" y="2336194"/>
            <a:ext cx="6762750" cy="218561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8010526" y="3718227"/>
            <a:ext cx="1600198" cy="5143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5871936" y="2745736"/>
            <a:ext cx="5877378" cy="683264"/>
          </a:xfrm>
          <a:prstGeom prst="rect">
            <a:avLst/>
          </a:prstGeom>
        </p:spPr>
        <p:txBody>
          <a:bodyPr wrap="square">
            <a:spAutoFit/>
          </a:bodyPr>
          <a:lstStyle/>
          <a:p>
            <a:pPr lvl="0" algn="ctr">
              <a:lnSpc>
                <a:spcPct val="120000"/>
              </a:lnSpc>
              <a:defRPr/>
            </a:pPr>
            <a:r>
              <a:rPr lang="zh-CN" altLang="en-US" sz="1600" dirty="0">
                <a:solidFill>
                  <a:schemeClr val="bg1"/>
                </a:solidFill>
                <a:latin typeface="Calibri"/>
              </a:rPr>
              <a:t>用户可以在投影仪或者计算机上进行演示，也可以将演示文稿打印出来，制作成胶片，以便应用到更广泛的领域中</a:t>
            </a:r>
          </a:p>
        </p:txBody>
      </p:sp>
      <p:sp>
        <p:nvSpPr>
          <p:cNvPr id="9" name="矩形 8"/>
          <p:cNvSpPr/>
          <p:nvPr/>
        </p:nvSpPr>
        <p:spPr>
          <a:xfrm>
            <a:off x="749927" y="2475446"/>
            <a:ext cx="3676929" cy="2160591"/>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用户可以在投影仪或者计算机上进行演示，也可以将演示文稿打印出来，制作成胶片，以便应用到更广泛的领域中。利用</a:t>
            </a:r>
            <a:r>
              <a:rPr kumimoji="0" lang="en-US" altLang="zh-CN" sz="1600" b="0" i="0" u="none" strike="noStrike" kern="1200" cap="none" spc="0" normalizeH="0" baseline="0" noProof="0" dirty="0">
                <a:ln>
                  <a:noFill/>
                </a:ln>
                <a:solidFill>
                  <a:schemeClr val="bg1">
                    <a:lumMod val="65000"/>
                  </a:schemeClr>
                </a:solidFill>
                <a:effectLst/>
                <a:uLnTx/>
                <a:uFillTx/>
                <a:latin typeface="Calibri"/>
                <a:ea typeface="微软雅黑"/>
                <a:cs typeface="+mn-cs"/>
              </a:rPr>
              <a:t>Microsoft Office PowerPoint</a:t>
            </a: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不仅可以创建演示文稿，还可以在互联网上召开面对面会议、远程会议或在网上给观众展示演示文稿</a:t>
            </a:r>
          </a:p>
        </p:txBody>
      </p:sp>
      <p:sp>
        <p:nvSpPr>
          <p:cNvPr id="10" name="矩形 9"/>
          <p:cNvSpPr/>
          <p:nvPr/>
        </p:nvSpPr>
        <p:spPr>
          <a:xfrm>
            <a:off x="749927" y="1694608"/>
            <a:ext cx="3100387" cy="641586"/>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65000"/>
                    <a:lumOff val="35000"/>
                  </a:prstClr>
                </a:solidFill>
                <a:effectLst/>
                <a:uLnTx/>
                <a:uFillTx/>
                <a:latin typeface="Calibri"/>
                <a:ea typeface="微软雅黑"/>
                <a:cs typeface="+mn-cs"/>
              </a:rPr>
              <a:t>标题文字添加</a:t>
            </a:r>
          </a:p>
        </p:txBody>
      </p:sp>
      <p:pic>
        <p:nvPicPr>
          <p:cNvPr id="13" name="图片占位符 12"/>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15" name="图片占位符 14"/>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sp>
        <p:nvSpPr>
          <p:cNvPr id="16" name="矩形 15"/>
          <p:cNvSpPr/>
          <p:nvPr/>
        </p:nvSpPr>
        <p:spPr>
          <a:xfrm>
            <a:off x="7985125" y="3790885"/>
            <a:ext cx="1600199"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rgbClr val="00B050"/>
                </a:solidFill>
                <a:effectLst/>
                <a:uLnTx/>
                <a:uFillTx/>
                <a:latin typeface="Calibri"/>
                <a:ea typeface="微软雅黑"/>
                <a:cs typeface="+mn-cs"/>
              </a:rPr>
              <a:t>文字添加</a:t>
            </a:r>
          </a:p>
        </p:txBody>
      </p:sp>
    </p:spTree>
    <p:extLst>
      <p:ext uri="{BB962C8B-B14F-4D97-AF65-F5344CB8AC3E}">
        <p14:creationId xmlns:p14="http://schemas.microsoft.com/office/powerpoint/2010/main" val="19367710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83960" y="1938417"/>
            <a:ext cx="9424080" cy="978729"/>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用户可以在投影仪或者计算机上进行演示，也可以将演示文稿打印出来，制作成胶片，以便应用到更广泛的领域中。利用</a:t>
            </a:r>
            <a:r>
              <a:rPr kumimoji="0" lang="en-US" altLang="zh-CN" sz="1600" b="0" i="0" u="none" strike="noStrike" kern="1200" cap="none" spc="0" normalizeH="0" baseline="0" noProof="0" dirty="0">
                <a:ln>
                  <a:noFill/>
                </a:ln>
                <a:solidFill>
                  <a:schemeClr val="bg1">
                    <a:lumMod val="65000"/>
                  </a:schemeClr>
                </a:solidFill>
                <a:effectLst/>
                <a:uLnTx/>
                <a:uFillTx/>
                <a:latin typeface="Calibri"/>
                <a:ea typeface="微软雅黑"/>
                <a:cs typeface="+mn-cs"/>
              </a:rPr>
              <a:t>Microsoft Office PowerPoint</a:t>
            </a: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不仅可以创建演示文稿，还可以在互联网上召开面对面会议、远程会议或在网上给观众展示演示文稿</a:t>
            </a:r>
          </a:p>
        </p:txBody>
      </p:sp>
      <p:pic>
        <p:nvPicPr>
          <p:cNvPr id="12" name="图片占位符 11"/>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14" name="图片占位符 13"/>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16" name="图片占位符 15"/>
          <p:cNvPicPr>
            <a:picLocks noGrp="1" noChangeAspect="1"/>
          </p:cNvPicPr>
          <p:nvPr>
            <p:ph type="pic" sz="quarter" idx="15"/>
          </p:nvPr>
        </p:nvPicPr>
        <p:blipFill>
          <a:blip r:embed="rId5" cstate="screen">
            <a:extLst>
              <a:ext uri="{28A0092B-C50C-407E-A947-70E740481C1C}">
                <a14:useLocalDpi xmlns:a14="http://schemas.microsoft.com/office/drawing/2010/main"/>
              </a:ext>
            </a:extLst>
          </a:blip>
          <a:srcRect/>
          <a:stretch>
            <a:fillRect/>
          </a:stretch>
        </p:blipFill>
        <p:spPr/>
      </p:pic>
      <p:pic>
        <p:nvPicPr>
          <p:cNvPr id="18" name="图片占位符 17"/>
          <p:cNvPicPr>
            <a:picLocks noGrp="1" noChangeAspect="1"/>
          </p:cNvPicPr>
          <p:nvPr>
            <p:ph type="pic" sz="quarter" idx="16"/>
          </p:nvPr>
        </p:nvPicPr>
        <p:blipFill>
          <a:blip r:embed="rId6" cstate="screen">
            <a:extLst>
              <a:ext uri="{28A0092B-C50C-407E-A947-70E740481C1C}">
                <a14:useLocalDpi xmlns:a14="http://schemas.microsoft.com/office/drawing/2010/main"/>
              </a:ext>
            </a:extLst>
          </a:blip>
          <a:srcRect/>
          <a:stretch>
            <a:fillRect/>
          </a:stretch>
        </p:blipFill>
        <p:spPr/>
      </p:pic>
      <p:sp>
        <p:nvSpPr>
          <p:cNvPr id="19" name="矩形 18"/>
          <p:cNvSpPr/>
          <p:nvPr/>
        </p:nvSpPr>
        <p:spPr>
          <a:xfrm>
            <a:off x="5689600" y="0"/>
            <a:ext cx="812800" cy="8128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6"/>
          <p:cNvSpPr/>
          <p:nvPr/>
        </p:nvSpPr>
        <p:spPr>
          <a:xfrm>
            <a:off x="5867400" y="122790"/>
            <a:ext cx="457200" cy="567220"/>
          </a:xfrm>
          <a:custGeom>
            <a:avLst/>
            <a:gdLst>
              <a:gd name="T0" fmla="*/ 186 w 226"/>
              <a:gd name="T1" fmla="*/ 210 h 280"/>
              <a:gd name="T2" fmla="*/ 202 w 226"/>
              <a:gd name="T3" fmla="*/ 244 h 280"/>
              <a:gd name="T4" fmla="*/ 189 w 226"/>
              <a:gd name="T5" fmla="*/ 278 h 280"/>
              <a:gd name="T6" fmla="*/ 190 w 226"/>
              <a:gd name="T7" fmla="*/ 244 h 280"/>
              <a:gd name="T8" fmla="*/ 170 w 226"/>
              <a:gd name="T9" fmla="*/ 215 h 280"/>
              <a:gd name="T10" fmla="*/ 63 w 226"/>
              <a:gd name="T11" fmla="*/ 189 h 280"/>
              <a:gd name="T12" fmla="*/ 0 w 226"/>
              <a:gd name="T13" fmla="*/ 48 h 280"/>
              <a:gd name="T14" fmla="*/ 195 w 226"/>
              <a:gd name="T15" fmla="*/ 74 h 280"/>
              <a:gd name="T16" fmla="*/ 193 w 226"/>
              <a:gd name="T17" fmla="*/ 197 h 280"/>
              <a:gd name="T18" fmla="*/ 104 w 226"/>
              <a:gd name="T19" fmla="*/ 94 h 280"/>
              <a:gd name="T20" fmla="*/ 186 w 226"/>
              <a:gd name="T21" fmla="*/ 21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280">
                <a:moveTo>
                  <a:pt x="186" y="210"/>
                </a:moveTo>
                <a:cubicBezTo>
                  <a:pt x="186" y="210"/>
                  <a:pt x="194" y="223"/>
                  <a:pt x="202" y="244"/>
                </a:cubicBezTo>
                <a:cubicBezTo>
                  <a:pt x="209" y="263"/>
                  <a:pt x="206" y="280"/>
                  <a:pt x="189" y="278"/>
                </a:cubicBezTo>
                <a:cubicBezTo>
                  <a:pt x="173" y="275"/>
                  <a:pt x="196" y="258"/>
                  <a:pt x="190" y="244"/>
                </a:cubicBezTo>
                <a:cubicBezTo>
                  <a:pt x="182" y="224"/>
                  <a:pt x="171" y="215"/>
                  <a:pt x="170" y="215"/>
                </a:cubicBezTo>
                <a:cubicBezTo>
                  <a:pt x="145" y="219"/>
                  <a:pt x="95" y="222"/>
                  <a:pt x="63" y="189"/>
                </a:cubicBezTo>
                <a:cubicBezTo>
                  <a:pt x="18" y="145"/>
                  <a:pt x="46" y="79"/>
                  <a:pt x="0" y="48"/>
                </a:cubicBezTo>
                <a:cubicBezTo>
                  <a:pt x="75" y="0"/>
                  <a:pt x="163" y="25"/>
                  <a:pt x="195" y="74"/>
                </a:cubicBezTo>
                <a:cubicBezTo>
                  <a:pt x="226" y="120"/>
                  <a:pt x="206" y="173"/>
                  <a:pt x="193" y="197"/>
                </a:cubicBezTo>
                <a:cubicBezTo>
                  <a:pt x="193" y="197"/>
                  <a:pt x="134" y="103"/>
                  <a:pt x="104" y="94"/>
                </a:cubicBezTo>
                <a:cubicBezTo>
                  <a:pt x="139" y="128"/>
                  <a:pt x="186" y="210"/>
                  <a:pt x="186" y="2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文本框 21"/>
          <p:cNvSpPr txBox="1"/>
          <p:nvPr/>
        </p:nvSpPr>
        <p:spPr>
          <a:xfrm>
            <a:off x="4926447" y="812800"/>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solidFill>
                  <a:srgbClr val="00B050"/>
                </a:solidFill>
                <a:latin typeface="时尚中黑简体" panose="01010104010101010101" pitchFamily="2" charset="-122"/>
                <a:ea typeface="时尚中黑简体" panose="01010104010101010101" pitchFamily="2" charset="-122"/>
              </a:rPr>
              <a:t>标题文字添加</a:t>
            </a:r>
          </a:p>
        </p:txBody>
      </p:sp>
    </p:spTree>
    <p:extLst>
      <p:ext uri="{BB962C8B-B14F-4D97-AF65-F5344CB8AC3E}">
        <p14:creationId xmlns:p14="http://schemas.microsoft.com/office/powerpoint/2010/main" val="204156811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占位符 23"/>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26" name="图片占位符 25"/>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28" name="图片占位符 27"/>
          <p:cNvPicPr>
            <a:picLocks noGrp="1" noChangeAspect="1"/>
          </p:cNvPicPr>
          <p:nvPr>
            <p:ph type="pic" sz="quarter" idx="15"/>
          </p:nvPr>
        </p:nvPicPr>
        <p:blipFill>
          <a:blip r:embed="rId5" cstate="screen">
            <a:extLst>
              <a:ext uri="{28A0092B-C50C-407E-A947-70E740481C1C}">
                <a14:useLocalDpi xmlns:a14="http://schemas.microsoft.com/office/drawing/2010/main"/>
              </a:ext>
            </a:extLst>
          </a:blip>
          <a:srcRect/>
          <a:stretch>
            <a:fillRect/>
          </a:stretch>
        </p:blipFill>
        <p:spPr/>
      </p:pic>
      <p:pic>
        <p:nvPicPr>
          <p:cNvPr id="30" name="图片占位符 29"/>
          <p:cNvPicPr>
            <a:picLocks noGrp="1" noChangeAspect="1"/>
          </p:cNvPicPr>
          <p:nvPr>
            <p:ph type="pic" sz="quarter" idx="16"/>
          </p:nvPr>
        </p:nvPicPr>
        <p:blipFill>
          <a:blip r:embed="rId6" cstate="screen">
            <a:extLst>
              <a:ext uri="{28A0092B-C50C-407E-A947-70E740481C1C}">
                <a14:useLocalDpi xmlns:a14="http://schemas.microsoft.com/office/drawing/2010/main"/>
              </a:ext>
            </a:extLst>
          </a:blip>
          <a:srcRect/>
          <a:stretch>
            <a:fillRect/>
          </a:stretch>
        </p:blipFill>
        <p:spPr/>
      </p:pic>
      <p:pic>
        <p:nvPicPr>
          <p:cNvPr id="32" name="图片占位符 31"/>
          <p:cNvPicPr>
            <a:picLocks noGrp="1" noChangeAspect="1"/>
          </p:cNvPicPr>
          <p:nvPr>
            <p:ph type="pic" sz="quarter" idx="17"/>
          </p:nvPr>
        </p:nvPicPr>
        <p:blipFill>
          <a:blip r:embed="rId7" cstate="screen">
            <a:extLst>
              <a:ext uri="{28A0092B-C50C-407E-A947-70E740481C1C}">
                <a14:useLocalDpi xmlns:a14="http://schemas.microsoft.com/office/drawing/2010/main"/>
              </a:ext>
            </a:extLst>
          </a:blip>
          <a:srcRect/>
          <a:stretch>
            <a:fillRect/>
          </a:stretch>
        </p:blipFill>
        <p:spPr/>
      </p:pic>
      <p:pic>
        <p:nvPicPr>
          <p:cNvPr id="34" name="图片占位符 33"/>
          <p:cNvPicPr>
            <a:picLocks noGrp="1" noChangeAspect="1"/>
          </p:cNvPicPr>
          <p:nvPr>
            <p:ph type="pic" sz="quarter" idx="18"/>
          </p:nvPr>
        </p:nvPicPr>
        <p:blipFill>
          <a:blip r:embed="rId8" cstate="screen">
            <a:extLst>
              <a:ext uri="{28A0092B-C50C-407E-A947-70E740481C1C}">
                <a14:useLocalDpi xmlns:a14="http://schemas.microsoft.com/office/drawing/2010/main"/>
              </a:ext>
            </a:extLst>
          </a:blip>
          <a:srcRect/>
          <a:stretch>
            <a:fillRect/>
          </a:stretch>
        </p:blipFill>
        <p:spPr/>
      </p:pic>
      <p:pic>
        <p:nvPicPr>
          <p:cNvPr id="36" name="图片占位符 35"/>
          <p:cNvPicPr>
            <a:picLocks noGrp="1" noChangeAspect="1"/>
          </p:cNvPicPr>
          <p:nvPr>
            <p:ph type="pic" sz="quarter" idx="19"/>
          </p:nvPr>
        </p:nvPicPr>
        <p:blipFill>
          <a:blip r:embed="rId9" cstate="screen">
            <a:extLst>
              <a:ext uri="{28A0092B-C50C-407E-A947-70E740481C1C}">
                <a14:useLocalDpi xmlns:a14="http://schemas.microsoft.com/office/drawing/2010/main"/>
              </a:ext>
            </a:extLst>
          </a:blip>
          <a:srcRect/>
          <a:stretch>
            <a:fillRect/>
          </a:stretch>
        </p:blipFill>
        <p:spPr/>
      </p:pic>
      <p:pic>
        <p:nvPicPr>
          <p:cNvPr id="38" name="图片占位符 37"/>
          <p:cNvPicPr>
            <a:picLocks noGrp="1" noChangeAspect="1"/>
          </p:cNvPicPr>
          <p:nvPr>
            <p:ph type="pic" sz="quarter" idx="20"/>
          </p:nvPr>
        </p:nvPicPr>
        <p:blipFill>
          <a:blip r:embed="rId10" cstate="screen">
            <a:extLst>
              <a:ext uri="{28A0092B-C50C-407E-A947-70E740481C1C}">
                <a14:useLocalDpi xmlns:a14="http://schemas.microsoft.com/office/drawing/2010/main"/>
              </a:ext>
            </a:extLst>
          </a:blip>
          <a:srcRect/>
          <a:stretch>
            <a:fillRect/>
          </a:stretch>
        </p:blipFill>
        <p:spPr/>
      </p:pic>
      <p:pic>
        <p:nvPicPr>
          <p:cNvPr id="40" name="图片占位符 39"/>
          <p:cNvPicPr>
            <a:picLocks noGrp="1" noChangeAspect="1"/>
          </p:cNvPicPr>
          <p:nvPr>
            <p:ph type="pic" sz="quarter" idx="21"/>
          </p:nvPr>
        </p:nvPicPr>
        <p:blipFill>
          <a:blip r:embed="rId11" cstate="screen">
            <a:extLst>
              <a:ext uri="{28A0092B-C50C-407E-A947-70E740481C1C}">
                <a14:useLocalDpi xmlns:a14="http://schemas.microsoft.com/office/drawing/2010/main"/>
              </a:ext>
            </a:extLst>
          </a:blip>
          <a:srcRect/>
          <a:stretch>
            <a:fillRect/>
          </a:stretch>
        </p:blipFill>
        <p:spPr/>
      </p:pic>
      <p:pic>
        <p:nvPicPr>
          <p:cNvPr id="42" name="图片占位符 41"/>
          <p:cNvPicPr>
            <a:picLocks noGrp="1" noChangeAspect="1"/>
          </p:cNvPicPr>
          <p:nvPr>
            <p:ph type="pic" sz="quarter" idx="22"/>
          </p:nvPr>
        </p:nvPicPr>
        <p:blipFill>
          <a:blip r:embed="rId12" cstate="screen">
            <a:extLst>
              <a:ext uri="{28A0092B-C50C-407E-A947-70E740481C1C}">
                <a14:useLocalDpi xmlns:a14="http://schemas.microsoft.com/office/drawing/2010/main"/>
              </a:ext>
            </a:extLst>
          </a:blip>
          <a:srcRect/>
          <a:stretch>
            <a:fillRect/>
          </a:stretch>
        </p:blipFill>
        <p:spPr/>
      </p:pic>
      <p:sp>
        <p:nvSpPr>
          <p:cNvPr id="43" name="矩形 42"/>
          <p:cNvSpPr/>
          <p:nvPr/>
        </p:nvSpPr>
        <p:spPr>
          <a:xfrm>
            <a:off x="5689600" y="0"/>
            <a:ext cx="812800" cy="8128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56"/>
          <p:cNvSpPr/>
          <p:nvPr/>
        </p:nvSpPr>
        <p:spPr>
          <a:xfrm>
            <a:off x="5867400" y="122790"/>
            <a:ext cx="457200" cy="567220"/>
          </a:xfrm>
          <a:custGeom>
            <a:avLst/>
            <a:gdLst>
              <a:gd name="T0" fmla="*/ 186 w 226"/>
              <a:gd name="T1" fmla="*/ 210 h 280"/>
              <a:gd name="T2" fmla="*/ 202 w 226"/>
              <a:gd name="T3" fmla="*/ 244 h 280"/>
              <a:gd name="T4" fmla="*/ 189 w 226"/>
              <a:gd name="T5" fmla="*/ 278 h 280"/>
              <a:gd name="T6" fmla="*/ 190 w 226"/>
              <a:gd name="T7" fmla="*/ 244 h 280"/>
              <a:gd name="T8" fmla="*/ 170 w 226"/>
              <a:gd name="T9" fmla="*/ 215 h 280"/>
              <a:gd name="T10" fmla="*/ 63 w 226"/>
              <a:gd name="T11" fmla="*/ 189 h 280"/>
              <a:gd name="T12" fmla="*/ 0 w 226"/>
              <a:gd name="T13" fmla="*/ 48 h 280"/>
              <a:gd name="T14" fmla="*/ 195 w 226"/>
              <a:gd name="T15" fmla="*/ 74 h 280"/>
              <a:gd name="T16" fmla="*/ 193 w 226"/>
              <a:gd name="T17" fmla="*/ 197 h 280"/>
              <a:gd name="T18" fmla="*/ 104 w 226"/>
              <a:gd name="T19" fmla="*/ 94 h 280"/>
              <a:gd name="T20" fmla="*/ 186 w 226"/>
              <a:gd name="T21" fmla="*/ 21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280">
                <a:moveTo>
                  <a:pt x="186" y="210"/>
                </a:moveTo>
                <a:cubicBezTo>
                  <a:pt x="186" y="210"/>
                  <a:pt x="194" y="223"/>
                  <a:pt x="202" y="244"/>
                </a:cubicBezTo>
                <a:cubicBezTo>
                  <a:pt x="209" y="263"/>
                  <a:pt x="206" y="280"/>
                  <a:pt x="189" y="278"/>
                </a:cubicBezTo>
                <a:cubicBezTo>
                  <a:pt x="173" y="275"/>
                  <a:pt x="196" y="258"/>
                  <a:pt x="190" y="244"/>
                </a:cubicBezTo>
                <a:cubicBezTo>
                  <a:pt x="182" y="224"/>
                  <a:pt x="171" y="215"/>
                  <a:pt x="170" y="215"/>
                </a:cubicBezTo>
                <a:cubicBezTo>
                  <a:pt x="145" y="219"/>
                  <a:pt x="95" y="222"/>
                  <a:pt x="63" y="189"/>
                </a:cubicBezTo>
                <a:cubicBezTo>
                  <a:pt x="18" y="145"/>
                  <a:pt x="46" y="79"/>
                  <a:pt x="0" y="48"/>
                </a:cubicBezTo>
                <a:cubicBezTo>
                  <a:pt x="75" y="0"/>
                  <a:pt x="163" y="25"/>
                  <a:pt x="195" y="74"/>
                </a:cubicBezTo>
                <a:cubicBezTo>
                  <a:pt x="226" y="120"/>
                  <a:pt x="206" y="173"/>
                  <a:pt x="193" y="197"/>
                </a:cubicBezTo>
                <a:cubicBezTo>
                  <a:pt x="193" y="197"/>
                  <a:pt x="134" y="103"/>
                  <a:pt x="104" y="94"/>
                </a:cubicBezTo>
                <a:cubicBezTo>
                  <a:pt x="139" y="128"/>
                  <a:pt x="186" y="210"/>
                  <a:pt x="186" y="2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文本框 44"/>
          <p:cNvSpPr txBox="1"/>
          <p:nvPr/>
        </p:nvSpPr>
        <p:spPr>
          <a:xfrm>
            <a:off x="4926447" y="812800"/>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solidFill>
                  <a:schemeClr val="bg1"/>
                </a:solidFill>
                <a:latin typeface="时尚中黑简体" panose="01010104010101010101" pitchFamily="2" charset="-122"/>
                <a:ea typeface="时尚中黑简体" panose="01010104010101010101" pitchFamily="2" charset="-122"/>
              </a:rPr>
              <a:t>标题文字添加</a:t>
            </a:r>
          </a:p>
        </p:txBody>
      </p:sp>
    </p:spTree>
    <p:extLst>
      <p:ext uri="{BB962C8B-B14F-4D97-AF65-F5344CB8AC3E}">
        <p14:creationId xmlns:p14="http://schemas.microsoft.com/office/powerpoint/2010/main" val="359940500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286000" y="4572000"/>
            <a:ext cx="4591050" cy="2286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3771901" y="5943526"/>
            <a:ext cx="1600198" cy="5143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12" name="图表 11"/>
          <p:cNvGraphicFramePr/>
          <p:nvPr>
            <p:extLst>
              <p:ext uri="{D42A27DB-BD31-4B8C-83A1-F6EECF244321}">
                <p14:modId xmlns:p14="http://schemas.microsoft.com/office/powerpoint/2010/main" val="3503982486"/>
              </p:ext>
            </p:extLst>
          </p:nvPr>
        </p:nvGraphicFramePr>
        <p:xfrm>
          <a:off x="7086600" y="3236686"/>
          <a:ext cx="4705350" cy="3137655"/>
        </p:xfrm>
        <a:graphic>
          <a:graphicData uri="http://schemas.openxmlformats.org/drawingml/2006/chart">
            <c:chart xmlns:c="http://schemas.openxmlformats.org/drawingml/2006/chart" xmlns:r="http://schemas.openxmlformats.org/officeDocument/2006/relationships" r:id="rId3"/>
          </a:graphicData>
        </a:graphic>
      </p:graphicFrame>
      <p:sp>
        <p:nvSpPr>
          <p:cNvPr id="13" name="矩形 12"/>
          <p:cNvSpPr/>
          <p:nvPr/>
        </p:nvSpPr>
        <p:spPr>
          <a:xfrm>
            <a:off x="7300687" y="1285275"/>
            <a:ext cx="4249772" cy="1569660"/>
          </a:xfrm>
          <a:prstGeom prst="rect">
            <a:avLst/>
          </a:prstGeom>
        </p:spPr>
        <p:txBody>
          <a:bodyPr wrap="square">
            <a:spAutoFit/>
          </a:bodyPr>
          <a:lstStyle/>
          <a:p>
            <a:pPr lvl="0" algn="r">
              <a:lnSpc>
                <a:spcPct val="120000"/>
              </a:lnSpc>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用户可以在投影仪或者计算机上进行演示，也可以将演示文稿打印出来，制作成胶片，以便应用到更广泛的领域中远程会议或在网上给</a:t>
            </a:r>
            <a:r>
              <a:rPr lang="zh-CN" altLang="en-US" sz="1600" dirty="0">
                <a:solidFill>
                  <a:schemeClr val="bg1">
                    <a:lumMod val="65000"/>
                  </a:schemeClr>
                </a:solidFill>
                <a:latin typeface="Calibri"/>
              </a:rPr>
              <a:t>观以便应用到更广泛的领域中远程会议或在网上给观众展示演示文稿众</a:t>
            </a: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展示演示文稿</a:t>
            </a:r>
          </a:p>
        </p:txBody>
      </p:sp>
      <p:sp>
        <p:nvSpPr>
          <p:cNvPr id="14" name="矩形 13"/>
          <p:cNvSpPr/>
          <p:nvPr/>
        </p:nvSpPr>
        <p:spPr>
          <a:xfrm>
            <a:off x="8450072" y="504437"/>
            <a:ext cx="3100387" cy="683264"/>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65000"/>
                    <a:lumOff val="35000"/>
                  </a:prstClr>
                </a:solidFill>
                <a:effectLst/>
                <a:uLnTx/>
                <a:uFillTx/>
                <a:latin typeface="Calibri"/>
                <a:ea typeface="微软雅黑"/>
                <a:cs typeface="+mn-cs"/>
              </a:rPr>
              <a:t>标题文字添加</a:t>
            </a:r>
          </a:p>
        </p:txBody>
      </p:sp>
      <p:sp>
        <p:nvSpPr>
          <p:cNvPr id="15" name="矩形 14"/>
          <p:cNvSpPr/>
          <p:nvPr/>
        </p:nvSpPr>
        <p:spPr>
          <a:xfrm>
            <a:off x="2529586" y="4860701"/>
            <a:ext cx="4103877" cy="978729"/>
          </a:xfrm>
          <a:prstGeom prst="rect">
            <a:avLst/>
          </a:prstGeom>
        </p:spPr>
        <p:txBody>
          <a:bodyPr wrap="square">
            <a:spAutoFit/>
          </a:bodyPr>
          <a:lstStyle/>
          <a:p>
            <a:pPr lvl="0" algn="ctr">
              <a:lnSpc>
                <a:spcPct val="120000"/>
              </a:lnSpc>
              <a:defRPr/>
            </a:pPr>
            <a:r>
              <a:rPr lang="zh-CN" altLang="en-US" sz="1600" dirty="0">
                <a:solidFill>
                  <a:schemeClr val="bg1"/>
                </a:solidFill>
                <a:latin typeface="Calibri"/>
              </a:rPr>
              <a:t>用户可以在投影仪或者计算机上进行演示也可以将演示文稿打印出来，制作成胶片以便应用到更广泛的领域中</a:t>
            </a:r>
          </a:p>
        </p:txBody>
      </p:sp>
      <p:sp>
        <p:nvSpPr>
          <p:cNvPr id="16" name="矩形 15"/>
          <p:cNvSpPr/>
          <p:nvPr/>
        </p:nvSpPr>
        <p:spPr>
          <a:xfrm>
            <a:off x="3771900" y="6011943"/>
            <a:ext cx="1600199"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rgbClr val="00B050"/>
                </a:solidFill>
                <a:effectLst/>
                <a:uLnTx/>
                <a:uFillTx/>
                <a:latin typeface="Calibri"/>
                <a:ea typeface="微软雅黑"/>
                <a:cs typeface="+mn-cs"/>
              </a:rPr>
              <a:t>文字添加</a:t>
            </a:r>
          </a:p>
        </p:txBody>
      </p:sp>
      <p:pic>
        <p:nvPicPr>
          <p:cNvPr id="19" name="图片占位符 18"/>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24149969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311170" y="2590389"/>
            <a:ext cx="1569660"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文字添加此处</a:t>
            </a:r>
          </a:p>
        </p:txBody>
      </p:sp>
      <p:sp>
        <p:nvSpPr>
          <p:cNvPr id="13" name="文本框 12"/>
          <p:cNvSpPr txBox="1"/>
          <p:nvPr/>
        </p:nvSpPr>
        <p:spPr>
          <a:xfrm>
            <a:off x="7520970" y="2590389"/>
            <a:ext cx="1569660"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文字添加此处</a:t>
            </a:r>
          </a:p>
        </p:txBody>
      </p:sp>
      <p:sp>
        <p:nvSpPr>
          <p:cNvPr id="21" name="文本框 20"/>
          <p:cNvSpPr txBox="1"/>
          <p:nvPr/>
        </p:nvSpPr>
        <p:spPr>
          <a:xfrm>
            <a:off x="9730770" y="2590389"/>
            <a:ext cx="1569660"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文字添加此处</a:t>
            </a:r>
          </a:p>
        </p:txBody>
      </p:sp>
      <p:sp>
        <p:nvSpPr>
          <p:cNvPr id="29" name="文本框 28"/>
          <p:cNvSpPr txBox="1"/>
          <p:nvPr/>
        </p:nvSpPr>
        <p:spPr>
          <a:xfrm>
            <a:off x="5311170" y="5244689"/>
            <a:ext cx="1569660"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文字添加此处</a:t>
            </a:r>
          </a:p>
        </p:txBody>
      </p:sp>
      <p:sp>
        <p:nvSpPr>
          <p:cNvPr id="37" name="文本框 36"/>
          <p:cNvSpPr txBox="1"/>
          <p:nvPr/>
        </p:nvSpPr>
        <p:spPr>
          <a:xfrm>
            <a:off x="7520970" y="5244689"/>
            <a:ext cx="1569660"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文字添加此处</a:t>
            </a:r>
          </a:p>
        </p:txBody>
      </p:sp>
      <p:sp>
        <p:nvSpPr>
          <p:cNvPr id="45" name="文本框 44"/>
          <p:cNvSpPr txBox="1"/>
          <p:nvPr/>
        </p:nvSpPr>
        <p:spPr>
          <a:xfrm>
            <a:off x="9730770" y="5244689"/>
            <a:ext cx="1569660"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文字添加此处</a:t>
            </a:r>
          </a:p>
        </p:txBody>
      </p:sp>
      <p:grpSp>
        <p:nvGrpSpPr>
          <p:cNvPr id="3" name="组合 2"/>
          <p:cNvGrpSpPr/>
          <p:nvPr/>
        </p:nvGrpSpPr>
        <p:grpSpPr>
          <a:xfrm>
            <a:off x="5597831" y="3128347"/>
            <a:ext cx="995984" cy="152239"/>
            <a:chOff x="5408268" y="3331837"/>
            <a:chExt cx="1430997" cy="218732"/>
          </a:xfrm>
          <a:solidFill>
            <a:srgbClr val="00B050"/>
          </a:solidFill>
        </p:grpSpPr>
        <p:grpSp>
          <p:nvGrpSpPr>
            <p:cNvPr id="58" name="组合 57"/>
            <p:cNvGrpSpPr/>
            <p:nvPr/>
          </p:nvGrpSpPr>
          <p:grpSpPr>
            <a:xfrm>
              <a:off x="6017091" y="3356378"/>
              <a:ext cx="217665" cy="169651"/>
              <a:chOff x="9439656" y="2777910"/>
              <a:chExt cx="548947" cy="427856"/>
            </a:xfrm>
            <a:grpFill/>
          </p:grpSpPr>
          <p:sp>
            <p:nvSpPr>
              <p:cNvPr id="59"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268"/>
              <p:cNvSpPr>
                <a:spLocks/>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1" name="组合 60"/>
            <p:cNvGrpSpPr/>
            <p:nvPr/>
          </p:nvGrpSpPr>
          <p:grpSpPr>
            <a:xfrm>
              <a:off x="6620533" y="3331837"/>
              <a:ext cx="218732" cy="218732"/>
              <a:chOff x="10876606" y="5685447"/>
              <a:chExt cx="551638" cy="551638"/>
            </a:xfrm>
            <a:grpFill/>
          </p:grpSpPr>
          <p:sp>
            <p:nvSpPr>
              <p:cNvPr id="62" name="Freeform 285"/>
              <p:cNvSpPr>
                <a:spLocks noEditPoints="1"/>
              </p:cNvSpPr>
              <p:nvPr/>
            </p:nvSpPr>
            <p:spPr bwMode="auto">
              <a:xfrm>
                <a:off x="10876606" y="5685447"/>
                <a:ext cx="551638" cy="551638"/>
              </a:xfrm>
              <a:custGeom>
                <a:avLst/>
                <a:gdLst>
                  <a:gd name="T0" fmla="*/ 130 w 261"/>
                  <a:gd name="T1" fmla="*/ 0 h 261"/>
                  <a:gd name="T2" fmla="*/ 0 w 261"/>
                  <a:gd name="T3" fmla="*/ 130 h 261"/>
                  <a:gd name="T4" fmla="*/ 130 w 261"/>
                  <a:gd name="T5" fmla="*/ 261 h 261"/>
                  <a:gd name="T6" fmla="*/ 261 w 261"/>
                  <a:gd name="T7" fmla="*/ 130 h 261"/>
                  <a:gd name="T8" fmla="*/ 130 w 261"/>
                  <a:gd name="T9" fmla="*/ 0 h 261"/>
                  <a:gd name="T10" fmla="*/ 130 w 261"/>
                  <a:gd name="T11" fmla="*/ 239 h 261"/>
                  <a:gd name="T12" fmla="*/ 22 w 261"/>
                  <a:gd name="T13" fmla="*/ 130 h 261"/>
                  <a:gd name="T14" fmla="*/ 130 w 261"/>
                  <a:gd name="T15" fmla="*/ 21 h 261"/>
                  <a:gd name="T16" fmla="*/ 239 w 261"/>
                  <a:gd name="T17" fmla="*/ 130 h 261"/>
                  <a:gd name="T18" fmla="*/ 130 w 261"/>
                  <a:gd name="T19"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130" y="0"/>
                    </a:moveTo>
                    <a:cubicBezTo>
                      <a:pt x="58" y="0"/>
                      <a:pt x="0" y="58"/>
                      <a:pt x="0" y="130"/>
                    </a:cubicBezTo>
                    <a:cubicBezTo>
                      <a:pt x="0" y="202"/>
                      <a:pt x="58" y="261"/>
                      <a:pt x="130" y="261"/>
                    </a:cubicBezTo>
                    <a:cubicBezTo>
                      <a:pt x="202" y="261"/>
                      <a:pt x="261" y="202"/>
                      <a:pt x="261" y="130"/>
                    </a:cubicBezTo>
                    <a:cubicBezTo>
                      <a:pt x="261" y="58"/>
                      <a:pt x="202" y="0"/>
                      <a:pt x="130" y="0"/>
                    </a:cubicBezTo>
                    <a:close/>
                    <a:moveTo>
                      <a:pt x="130" y="239"/>
                    </a:moveTo>
                    <a:cubicBezTo>
                      <a:pt x="70" y="239"/>
                      <a:pt x="22" y="190"/>
                      <a:pt x="22" y="130"/>
                    </a:cubicBezTo>
                    <a:cubicBezTo>
                      <a:pt x="22" y="70"/>
                      <a:pt x="70" y="21"/>
                      <a:pt x="130" y="21"/>
                    </a:cubicBezTo>
                    <a:cubicBezTo>
                      <a:pt x="191" y="21"/>
                      <a:pt x="239" y="70"/>
                      <a:pt x="239" y="130"/>
                    </a:cubicBezTo>
                    <a:cubicBezTo>
                      <a:pt x="239" y="190"/>
                      <a:pt x="191" y="239"/>
                      <a:pt x="130" y="2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286"/>
              <p:cNvSpPr>
                <a:spLocks noEditPoints="1"/>
              </p:cNvSpPr>
              <p:nvPr/>
            </p:nvSpPr>
            <p:spPr bwMode="auto">
              <a:xfrm>
                <a:off x="11047480" y="5854975"/>
                <a:ext cx="209892" cy="211237"/>
              </a:xfrm>
              <a:custGeom>
                <a:avLst/>
                <a:gdLst>
                  <a:gd name="T0" fmla="*/ 49 w 99"/>
                  <a:gd name="T1" fmla="*/ 0 h 100"/>
                  <a:gd name="T2" fmla="*/ 0 w 99"/>
                  <a:gd name="T3" fmla="*/ 50 h 100"/>
                  <a:gd name="T4" fmla="*/ 49 w 99"/>
                  <a:gd name="T5" fmla="*/ 100 h 100"/>
                  <a:gd name="T6" fmla="*/ 99 w 99"/>
                  <a:gd name="T7" fmla="*/ 50 h 100"/>
                  <a:gd name="T8" fmla="*/ 49 w 99"/>
                  <a:gd name="T9" fmla="*/ 0 h 100"/>
                  <a:gd name="T10" fmla="*/ 49 w 99"/>
                  <a:gd name="T11" fmla="*/ 93 h 100"/>
                  <a:gd name="T12" fmla="*/ 7 w 99"/>
                  <a:gd name="T13" fmla="*/ 50 h 100"/>
                  <a:gd name="T14" fmla="*/ 49 w 99"/>
                  <a:gd name="T15" fmla="*/ 8 h 100"/>
                  <a:gd name="T16" fmla="*/ 92 w 99"/>
                  <a:gd name="T17" fmla="*/ 50 h 100"/>
                  <a:gd name="T18" fmla="*/ 49 w 99"/>
                  <a:gd name="T19" fmla="*/ 9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00">
                    <a:moveTo>
                      <a:pt x="49" y="0"/>
                    </a:moveTo>
                    <a:cubicBezTo>
                      <a:pt x="22" y="0"/>
                      <a:pt x="0" y="23"/>
                      <a:pt x="0" y="50"/>
                    </a:cubicBezTo>
                    <a:cubicBezTo>
                      <a:pt x="0" y="78"/>
                      <a:pt x="22" y="100"/>
                      <a:pt x="49" y="100"/>
                    </a:cubicBezTo>
                    <a:cubicBezTo>
                      <a:pt x="77" y="100"/>
                      <a:pt x="99" y="78"/>
                      <a:pt x="99" y="50"/>
                    </a:cubicBezTo>
                    <a:cubicBezTo>
                      <a:pt x="99" y="23"/>
                      <a:pt x="77" y="0"/>
                      <a:pt x="49" y="0"/>
                    </a:cubicBezTo>
                    <a:close/>
                    <a:moveTo>
                      <a:pt x="49" y="93"/>
                    </a:moveTo>
                    <a:cubicBezTo>
                      <a:pt x="26" y="93"/>
                      <a:pt x="7" y="74"/>
                      <a:pt x="7" y="50"/>
                    </a:cubicBezTo>
                    <a:cubicBezTo>
                      <a:pt x="7" y="27"/>
                      <a:pt x="26" y="8"/>
                      <a:pt x="49" y="8"/>
                    </a:cubicBezTo>
                    <a:cubicBezTo>
                      <a:pt x="73" y="8"/>
                      <a:pt x="92" y="27"/>
                      <a:pt x="92" y="50"/>
                    </a:cubicBezTo>
                    <a:cubicBezTo>
                      <a:pt x="92" y="74"/>
                      <a:pt x="73" y="93"/>
                      <a:pt x="49" y="9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287"/>
              <p:cNvSpPr>
                <a:spLocks noEditPoints="1"/>
              </p:cNvSpPr>
              <p:nvPr/>
            </p:nvSpPr>
            <p:spPr bwMode="auto">
              <a:xfrm>
                <a:off x="11117443" y="5926284"/>
                <a:ext cx="69964" cy="69964"/>
              </a:xfrm>
              <a:custGeom>
                <a:avLst/>
                <a:gdLst>
                  <a:gd name="T0" fmla="*/ 16 w 33"/>
                  <a:gd name="T1" fmla="*/ 0 h 33"/>
                  <a:gd name="T2" fmla="*/ 0 w 33"/>
                  <a:gd name="T3" fmla="*/ 16 h 33"/>
                  <a:gd name="T4" fmla="*/ 16 w 33"/>
                  <a:gd name="T5" fmla="*/ 33 h 33"/>
                  <a:gd name="T6" fmla="*/ 33 w 33"/>
                  <a:gd name="T7" fmla="*/ 16 h 33"/>
                  <a:gd name="T8" fmla="*/ 16 w 33"/>
                  <a:gd name="T9" fmla="*/ 0 h 33"/>
                  <a:gd name="T10" fmla="*/ 16 w 33"/>
                  <a:gd name="T11" fmla="*/ 26 h 33"/>
                  <a:gd name="T12" fmla="*/ 7 w 33"/>
                  <a:gd name="T13" fmla="*/ 16 h 33"/>
                  <a:gd name="T14" fmla="*/ 16 w 33"/>
                  <a:gd name="T15" fmla="*/ 7 h 33"/>
                  <a:gd name="T16" fmla="*/ 26 w 33"/>
                  <a:gd name="T17" fmla="*/ 16 h 33"/>
                  <a:gd name="T18" fmla="*/ 16 w 33"/>
                  <a:gd name="T19"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16" y="0"/>
                    </a:moveTo>
                    <a:cubicBezTo>
                      <a:pt x="7" y="0"/>
                      <a:pt x="0" y="7"/>
                      <a:pt x="0" y="16"/>
                    </a:cubicBezTo>
                    <a:cubicBezTo>
                      <a:pt x="0" y="25"/>
                      <a:pt x="7" y="33"/>
                      <a:pt x="16" y="33"/>
                    </a:cubicBezTo>
                    <a:cubicBezTo>
                      <a:pt x="26" y="33"/>
                      <a:pt x="33" y="25"/>
                      <a:pt x="33" y="16"/>
                    </a:cubicBezTo>
                    <a:cubicBezTo>
                      <a:pt x="33" y="7"/>
                      <a:pt x="26" y="0"/>
                      <a:pt x="16" y="0"/>
                    </a:cubicBezTo>
                    <a:close/>
                    <a:moveTo>
                      <a:pt x="16" y="26"/>
                    </a:moveTo>
                    <a:cubicBezTo>
                      <a:pt x="11" y="26"/>
                      <a:pt x="7" y="21"/>
                      <a:pt x="7" y="16"/>
                    </a:cubicBezTo>
                    <a:cubicBezTo>
                      <a:pt x="7" y="11"/>
                      <a:pt x="11" y="7"/>
                      <a:pt x="16" y="7"/>
                    </a:cubicBezTo>
                    <a:cubicBezTo>
                      <a:pt x="22" y="7"/>
                      <a:pt x="26" y="11"/>
                      <a:pt x="26" y="16"/>
                    </a:cubicBezTo>
                    <a:cubicBezTo>
                      <a:pt x="26" y="21"/>
                      <a:pt x="22" y="26"/>
                      <a:pt x="16"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288"/>
              <p:cNvSpPr>
                <a:spLocks/>
              </p:cNvSpPr>
              <p:nvPr/>
            </p:nvSpPr>
            <p:spPr bwMode="auto">
              <a:xfrm>
                <a:off x="11043443" y="5852284"/>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6" name="Freeform 289"/>
              <p:cNvSpPr>
                <a:spLocks/>
              </p:cNvSpPr>
              <p:nvPr/>
            </p:nvSpPr>
            <p:spPr bwMode="auto">
              <a:xfrm>
                <a:off x="11012498" y="5821338"/>
                <a:ext cx="53818" cy="52473"/>
              </a:xfrm>
              <a:custGeom>
                <a:avLst/>
                <a:gdLst>
                  <a:gd name="T0" fmla="*/ 31 w 40"/>
                  <a:gd name="T1" fmla="*/ 0 h 39"/>
                  <a:gd name="T2" fmla="*/ 0 w 40"/>
                  <a:gd name="T3" fmla="*/ 31 h 39"/>
                  <a:gd name="T4" fmla="*/ 7 w 40"/>
                  <a:gd name="T5" fmla="*/ 39 h 39"/>
                  <a:gd name="T6" fmla="*/ 40 w 40"/>
                  <a:gd name="T7" fmla="*/ 8 h 39"/>
                  <a:gd name="T8" fmla="*/ 31 w 40"/>
                  <a:gd name="T9" fmla="*/ 0 h 39"/>
                </a:gdLst>
                <a:ahLst/>
                <a:cxnLst>
                  <a:cxn ang="0">
                    <a:pos x="T0" y="T1"/>
                  </a:cxn>
                  <a:cxn ang="0">
                    <a:pos x="T2" y="T3"/>
                  </a:cxn>
                  <a:cxn ang="0">
                    <a:pos x="T4" y="T5"/>
                  </a:cxn>
                  <a:cxn ang="0">
                    <a:pos x="T6" y="T7"/>
                  </a:cxn>
                  <a:cxn ang="0">
                    <a:pos x="T8" y="T9"/>
                  </a:cxn>
                </a:cxnLst>
                <a:rect l="0" t="0" r="r" b="b"/>
                <a:pathLst>
                  <a:path w="40" h="39">
                    <a:moveTo>
                      <a:pt x="31" y="0"/>
                    </a:moveTo>
                    <a:lnTo>
                      <a:pt x="0" y="31"/>
                    </a:lnTo>
                    <a:lnTo>
                      <a:pt x="7" y="39"/>
                    </a:lnTo>
                    <a:lnTo>
                      <a:pt x="40" y="8"/>
                    </a:lnTo>
                    <a:lnTo>
                      <a:pt x="31"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7" name="Freeform 290"/>
              <p:cNvSpPr>
                <a:spLocks/>
              </p:cNvSpPr>
              <p:nvPr/>
            </p:nvSpPr>
            <p:spPr bwMode="auto">
              <a:xfrm>
                <a:off x="10980207" y="5787702"/>
                <a:ext cx="74000" cy="75346"/>
              </a:xfrm>
              <a:custGeom>
                <a:avLst/>
                <a:gdLst>
                  <a:gd name="T0" fmla="*/ 47 w 55"/>
                  <a:gd name="T1" fmla="*/ 0 h 56"/>
                  <a:gd name="T2" fmla="*/ 0 w 55"/>
                  <a:gd name="T3" fmla="*/ 48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8"/>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291"/>
              <p:cNvSpPr>
                <a:spLocks/>
              </p:cNvSpPr>
              <p:nvPr/>
            </p:nvSpPr>
            <p:spPr bwMode="auto">
              <a:xfrm>
                <a:off x="11227771" y="6036612"/>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9" name="Freeform 292"/>
              <p:cNvSpPr>
                <a:spLocks/>
              </p:cNvSpPr>
              <p:nvPr/>
            </p:nvSpPr>
            <p:spPr bwMode="auto">
              <a:xfrm>
                <a:off x="11238535" y="6047375"/>
                <a:ext cx="53818" cy="55164"/>
              </a:xfrm>
              <a:custGeom>
                <a:avLst/>
                <a:gdLst>
                  <a:gd name="T0" fmla="*/ 40 w 40"/>
                  <a:gd name="T1" fmla="*/ 8 h 41"/>
                  <a:gd name="T2" fmla="*/ 33 w 40"/>
                  <a:gd name="T3" fmla="*/ 0 h 41"/>
                  <a:gd name="T4" fmla="*/ 0 w 40"/>
                  <a:gd name="T5" fmla="*/ 33 h 41"/>
                  <a:gd name="T6" fmla="*/ 9 w 40"/>
                  <a:gd name="T7" fmla="*/ 41 h 41"/>
                  <a:gd name="T8" fmla="*/ 40 w 40"/>
                  <a:gd name="T9" fmla="*/ 8 h 41"/>
                </a:gdLst>
                <a:ahLst/>
                <a:cxnLst>
                  <a:cxn ang="0">
                    <a:pos x="T0" y="T1"/>
                  </a:cxn>
                  <a:cxn ang="0">
                    <a:pos x="T2" y="T3"/>
                  </a:cxn>
                  <a:cxn ang="0">
                    <a:pos x="T4" y="T5"/>
                  </a:cxn>
                  <a:cxn ang="0">
                    <a:pos x="T6" y="T7"/>
                  </a:cxn>
                  <a:cxn ang="0">
                    <a:pos x="T8" y="T9"/>
                  </a:cxn>
                </a:cxnLst>
                <a:rect l="0" t="0" r="r" b="b"/>
                <a:pathLst>
                  <a:path w="40" h="41">
                    <a:moveTo>
                      <a:pt x="40" y="8"/>
                    </a:moveTo>
                    <a:lnTo>
                      <a:pt x="33" y="0"/>
                    </a:lnTo>
                    <a:lnTo>
                      <a:pt x="0" y="33"/>
                    </a:lnTo>
                    <a:lnTo>
                      <a:pt x="9" y="41"/>
                    </a:lnTo>
                    <a:lnTo>
                      <a:pt x="40"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293"/>
              <p:cNvSpPr>
                <a:spLocks/>
              </p:cNvSpPr>
              <p:nvPr/>
            </p:nvSpPr>
            <p:spPr bwMode="auto">
              <a:xfrm>
                <a:off x="11250644" y="6058139"/>
                <a:ext cx="74000" cy="75346"/>
              </a:xfrm>
              <a:custGeom>
                <a:avLst/>
                <a:gdLst>
                  <a:gd name="T0" fmla="*/ 47 w 55"/>
                  <a:gd name="T1" fmla="*/ 0 h 56"/>
                  <a:gd name="T2" fmla="*/ 0 w 55"/>
                  <a:gd name="T3" fmla="*/ 49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9"/>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1" name="组合 70"/>
            <p:cNvGrpSpPr/>
            <p:nvPr/>
          </p:nvGrpSpPr>
          <p:grpSpPr>
            <a:xfrm>
              <a:off x="5408268" y="3347042"/>
              <a:ext cx="218732" cy="188323"/>
              <a:chOff x="7970415" y="1262923"/>
              <a:chExt cx="551638" cy="474947"/>
            </a:xfrm>
            <a:grpFill/>
          </p:grpSpPr>
          <p:sp>
            <p:nvSpPr>
              <p:cNvPr id="72" name="Freeform 294"/>
              <p:cNvSpPr>
                <a:spLocks noEditPoints="1"/>
              </p:cNvSpPr>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3" name="Freeform 295"/>
              <p:cNvSpPr>
                <a:spLocks noEditPoints="1"/>
              </p:cNvSpPr>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74" name="组合 73"/>
          <p:cNvGrpSpPr/>
          <p:nvPr/>
        </p:nvGrpSpPr>
        <p:grpSpPr>
          <a:xfrm>
            <a:off x="7807808" y="3128347"/>
            <a:ext cx="995984" cy="152239"/>
            <a:chOff x="5408268" y="3331837"/>
            <a:chExt cx="1430997" cy="218732"/>
          </a:xfrm>
          <a:solidFill>
            <a:srgbClr val="00B050"/>
          </a:solidFill>
        </p:grpSpPr>
        <p:grpSp>
          <p:nvGrpSpPr>
            <p:cNvPr id="75" name="组合 74"/>
            <p:cNvGrpSpPr/>
            <p:nvPr/>
          </p:nvGrpSpPr>
          <p:grpSpPr>
            <a:xfrm>
              <a:off x="6017091" y="3356378"/>
              <a:ext cx="217665" cy="169651"/>
              <a:chOff x="9439656" y="2777910"/>
              <a:chExt cx="548947" cy="427856"/>
            </a:xfrm>
            <a:grpFill/>
          </p:grpSpPr>
          <p:sp>
            <p:nvSpPr>
              <p:cNvPr id="89"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0" name="Freeform 268"/>
              <p:cNvSpPr>
                <a:spLocks/>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6" name="组合 75"/>
            <p:cNvGrpSpPr/>
            <p:nvPr/>
          </p:nvGrpSpPr>
          <p:grpSpPr>
            <a:xfrm>
              <a:off x="6620533" y="3331837"/>
              <a:ext cx="218732" cy="218732"/>
              <a:chOff x="10876606" y="5685447"/>
              <a:chExt cx="551638" cy="551638"/>
            </a:xfrm>
            <a:grpFill/>
          </p:grpSpPr>
          <p:sp>
            <p:nvSpPr>
              <p:cNvPr id="80" name="Freeform 285"/>
              <p:cNvSpPr>
                <a:spLocks noEditPoints="1"/>
              </p:cNvSpPr>
              <p:nvPr/>
            </p:nvSpPr>
            <p:spPr bwMode="auto">
              <a:xfrm>
                <a:off x="10876606" y="5685447"/>
                <a:ext cx="551638" cy="551638"/>
              </a:xfrm>
              <a:custGeom>
                <a:avLst/>
                <a:gdLst>
                  <a:gd name="T0" fmla="*/ 130 w 261"/>
                  <a:gd name="T1" fmla="*/ 0 h 261"/>
                  <a:gd name="T2" fmla="*/ 0 w 261"/>
                  <a:gd name="T3" fmla="*/ 130 h 261"/>
                  <a:gd name="T4" fmla="*/ 130 w 261"/>
                  <a:gd name="T5" fmla="*/ 261 h 261"/>
                  <a:gd name="T6" fmla="*/ 261 w 261"/>
                  <a:gd name="T7" fmla="*/ 130 h 261"/>
                  <a:gd name="T8" fmla="*/ 130 w 261"/>
                  <a:gd name="T9" fmla="*/ 0 h 261"/>
                  <a:gd name="T10" fmla="*/ 130 w 261"/>
                  <a:gd name="T11" fmla="*/ 239 h 261"/>
                  <a:gd name="T12" fmla="*/ 22 w 261"/>
                  <a:gd name="T13" fmla="*/ 130 h 261"/>
                  <a:gd name="T14" fmla="*/ 130 w 261"/>
                  <a:gd name="T15" fmla="*/ 21 h 261"/>
                  <a:gd name="T16" fmla="*/ 239 w 261"/>
                  <a:gd name="T17" fmla="*/ 130 h 261"/>
                  <a:gd name="T18" fmla="*/ 130 w 261"/>
                  <a:gd name="T19"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130" y="0"/>
                    </a:moveTo>
                    <a:cubicBezTo>
                      <a:pt x="58" y="0"/>
                      <a:pt x="0" y="58"/>
                      <a:pt x="0" y="130"/>
                    </a:cubicBezTo>
                    <a:cubicBezTo>
                      <a:pt x="0" y="202"/>
                      <a:pt x="58" y="261"/>
                      <a:pt x="130" y="261"/>
                    </a:cubicBezTo>
                    <a:cubicBezTo>
                      <a:pt x="202" y="261"/>
                      <a:pt x="261" y="202"/>
                      <a:pt x="261" y="130"/>
                    </a:cubicBezTo>
                    <a:cubicBezTo>
                      <a:pt x="261" y="58"/>
                      <a:pt x="202" y="0"/>
                      <a:pt x="130" y="0"/>
                    </a:cubicBezTo>
                    <a:close/>
                    <a:moveTo>
                      <a:pt x="130" y="239"/>
                    </a:moveTo>
                    <a:cubicBezTo>
                      <a:pt x="70" y="239"/>
                      <a:pt x="22" y="190"/>
                      <a:pt x="22" y="130"/>
                    </a:cubicBezTo>
                    <a:cubicBezTo>
                      <a:pt x="22" y="70"/>
                      <a:pt x="70" y="21"/>
                      <a:pt x="130" y="21"/>
                    </a:cubicBezTo>
                    <a:cubicBezTo>
                      <a:pt x="191" y="21"/>
                      <a:pt x="239" y="70"/>
                      <a:pt x="239" y="130"/>
                    </a:cubicBezTo>
                    <a:cubicBezTo>
                      <a:pt x="239" y="190"/>
                      <a:pt x="191" y="239"/>
                      <a:pt x="130" y="2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286"/>
              <p:cNvSpPr>
                <a:spLocks noEditPoints="1"/>
              </p:cNvSpPr>
              <p:nvPr/>
            </p:nvSpPr>
            <p:spPr bwMode="auto">
              <a:xfrm>
                <a:off x="11047480" y="5854975"/>
                <a:ext cx="209892" cy="211237"/>
              </a:xfrm>
              <a:custGeom>
                <a:avLst/>
                <a:gdLst>
                  <a:gd name="T0" fmla="*/ 49 w 99"/>
                  <a:gd name="T1" fmla="*/ 0 h 100"/>
                  <a:gd name="T2" fmla="*/ 0 w 99"/>
                  <a:gd name="T3" fmla="*/ 50 h 100"/>
                  <a:gd name="T4" fmla="*/ 49 w 99"/>
                  <a:gd name="T5" fmla="*/ 100 h 100"/>
                  <a:gd name="T6" fmla="*/ 99 w 99"/>
                  <a:gd name="T7" fmla="*/ 50 h 100"/>
                  <a:gd name="T8" fmla="*/ 49 w 99"/>
                  <a:gd name="T9" fmla="*/ 0 h 100"/>
                  <a:gd name="T10" fmla="*/ 49 w 99"/>
                  <a:gd name="T11" fmla="*/ 93 h 100"/>
                  <a:gd name="T12" fmla="*/ 7 w 99"/>
                  <a:gd name="T13" fmla="*/ 50 h 100"/>
                  <a:gd name="T14" fmla="*/ 49 w 99"/>
                  <a:gd name="T15" fmla="*/ 8 h 100"/>
                  <a:gd name="T16" fmla="*/ 92 w 99"/>
                  <a:gd name="T17" fmla="*/ 50 h 100"/>
                  <a:gd name="T18" fmla="*/ 49 w 99"/>
                  <a:gd name="T19" fmla="*/ 9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00">
                    <a:moveTo>
                      <a:pt x="49" y="0"/>
                    </a:moveTo>
                    <a:cubicBezTo>
                      <a:pt x="22" y="0"/>
                      <a:pt x="0" y="23"/>
                      <a:pt x="0" y="50"/>
                    </a:cubicBezTo>
                    <a:cubicBezTo>
                      <a:pt x="0" y="78"/>
                      <a:pt x="22" y="100"/>
                      <a:pt x="49" y="100"/>
                    </a:cubicBezTo>
                    <a:cubicBezTo>
                      <a:pt x="77" y="100"/>
                      <a:pt x="99" y="78"/>
                      <a:pt x="99" y="50"/>
                    </a:cubicBezTo>
                    <a:cubicBezTo>
                      <a:pt x="99" y="23"/>
                      <a:pt x="77" y="0"/>
                      <a:pt x="49" y="0"/>
                    </a:cubicBezTo>
                    <a:close/>
                    <a:moveTo>
                      <a:pt x="49" y="93"/>
                    </a:moveTo>
                    <a:cubicBezTo>
                      <a:pt x="26" y="93"/>
                      <a:pt x="7" y="74"/>
                      <a:pt x="7" y="50"/>
                    </a:cubicBezTo>
                    <a:cubicBezTo>
                      <a:pt x="7" y="27"/>
                      <a:pt x="26" y="8"/>
                      <a:pt x="49" y="8"/>
                    </a:cubicBezTo>
                    <a:cubicBezTo>
                      <a:pt x="73" y="8"/>
                      <a:pt x="92" y="27"/>
                      <a:pt x="92" y="50"/>
                    </a:cubicBezTo>
                    <a:cubicBezTo>
                      <a:pt x="92" y="74"/>
                      <a:pt x="73" y="93"/>
                      <a:pt x="49" y="9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287"/>
              <p:cNvSpPr>
                <a:spLocks noEditPoints="1"/>
              </p:cNvSpPr>
              <p:nvPr/>
            </p:nvSpPr>
            <p:spPr bwMode="auto">
              <a:xfrm>
                <a:off x="11117443" y="5926284"/>
                <a:ext cx="69964" cy="69964"/>
              </a:xfrm>
              <a:custGeom>
                <a:avLst/>
                <a:gdLst>
                  <a:gd name="T0" fmla="*/ 16 w 33"/>
                  <a:gd name="T1" fmla="*/ 0 h 33"/>
                  <a:gd name="T2" fmla="*/ 0 w 33"/>
                  <a:gd name="T3" fmla="*/ 16 h 33"/>
                  <a:gd name="T4" fmla="*/ 16 w 33"/>
                  <a:gd name="T5" fmla="*/ 33 h 33"/>
                  <a:gd name="T6" fmla="*/ 33 w 33"/>
                  <a:gd name="T7" fmla="*/ 16 h 33"/>
                  <a:gd name="T8" fmla="*/ 16 w 33"/>
                  <a:gd name="T9" fmla="*/ 0 h 33"/>
                  <a:gd name="T10" fmla="*/ 16 w 33"/>
                  <a:gd name="T11" fmla="*/ 26 h 33"/>
                  <a:gd name="T12" fmla="*/ 7 w 33"/>
                  <a:gd name="T13" fmla="*/ 16 h 33"/>
                  <a:gd name="T14" fmla="*/ 16 w 33"/>
                  <a:gd name="T15" fmla="*/ 7 h 33"/>
                  <a:gd name="T16" fmla="*/ 26 w 33"/>
                  <a:gd name="T17" fmla="*/ 16 h 33"/>
                  <a:gd name="T18" fmla="*/ 16 w 33"/>
                  <a:gd name="T19"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16" y="0"/>
                    </a:moveTo>
                    <a:cubicBezTo>
                      <a:pt x="7" y="0"/>
                      <a:pt x="0" y="7"/>
                      <a:pt x="0" y="16"/>
                    </a:cubicBezTo>
                    <a:cubicBezTo>
                      <a:pt x="0" y="25"/>
                      <a:pt x="7" y="33"/>
                      <a:pt x="16" y="33"/>
                    </a:cubicBezTo>
                    <a:cubicBezTo>
                      <a:pt x="26" y="33"/>
                      <a:pt x="33" y="25"/>
                      <a:pt x="33" y="16"/>
                    </a:cubicBezTo>
                    <a:cubicBezTo>
                      <a:pt x="33" y="7"/>
                      <a:pt x="26" y="0"/>
                      <a:pt x="16" y="0"/>
                    </a:cubicBezTo>
                    <a:close/>
                    <a:moveTo>
                      <a:pt x="16" y="26"/>
                    </a:moveTo>
                    <a:cubicBezTo>
                      <a:pt x="11" y="26"/>
                      <a:pt x="7" y="21"/>
                      <a:pt x="7" y="16"/>
                    </a:cubicBezTo>
                    <a:cubicBezTo>
                      <a:pt x="7" y="11"/>
                      <a:pt x="11" y="7"/>
                      <a:pt x="16" y="7"/>
                    </a:cubicBezTo>
                    <a:cubicBezTo>
                      <a:pt x="22" y="7"/>
                      <a:pt x="26" y="11"/>
                      <a:pt x="26" y="16"/>
                    </a:cubicBezTo>
                    <a:cubicBezTo>
                      <a:pt x="26" y="21"/>
                      <a:pt x="22" y="26"/>
                      <a:pt x="16"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288"/>
              <p:cNvSpPr>
                <a:spLocks/>
              </p:cNvSpPr>
              <p:nvPr/>
            </p:nvSpPr>
            <p:spPr bwMode="auto">
              <a:xfrm>
                <a:off x="11043443" y="5852284"/>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4" name="Freeform 289"/>
              <p:cNvSpPr>
                <a:spLocks/>
              </p:cNvSpPr>
              <p:nvPr/>
            </p:nvSpPr>
            <p:spPr bwMode="auto">
              <a:xfrm>
                <a:off x="11012498" y="5821338"/>
                <a:ext cx="53818" cy="52473"/>
              </a:xfrm>
              <a:custGeom>
                <a:avLst/>
                <a:gdLst>
                  <a:gd name="T0" fmla="*/ 31 w 40"/>
                  <a:gd name="T1" fmla="*/ 0 h 39"/>
                  <a:gd name="T2" fmla="*/ 0 w 40"/>
                  <a:gd name="T3" fmla="*/ 31 h 39"/>
                  <a:gd name="T4" fmla="*/ 7 w 40"/>
                  <a:gd name="T5" fmla="*/ 39 h 39"/>
                  <a:gd name="T6" fmla="*/ 40 w 40"/>
                  <a:gd name="T7" fmla="*/ 8 h 39"/>
                  <a:gd name="T8" fmla="*/ 31 w 40"/>
                  <a:gd name="T9" fmla="*/ 0 h 39"/>
                </a:gdLst>
                <a:ahLst/>
                <a:cxnLst>
                  <a:cxn ang="0">
                    <a:pos x="T0" y="T1"/>
                  </a:cxn>
                  <a:cxn ang="0">
                    <a:pos x="T2" y="T3"/>
                  </a:cxn>
                  <a:cxn ang="0">
                    <a:pos x="T4" y="T5"/>
                  </a:cxn>
                  <a:cxn ang="0">
                    <a:pos x="T6" y="T7"/>
                  </a:cxn>
                  <a:cxn ang="0">
                    <a:pos x="T8" y="T9"/>
                  </a:cxn>
                </a:cxnLst>
                <a:rect l="0" t="0" r="r" b="b"/>
                <a:pathLst>
                  <a:path w="40" h="39">
                    <a:moveTo>
                      <a:pt x="31" y="0"/>
                    </a:moveTo>
                    <a:lnTo>
                      <a:pt x="0" y="31"/>
                    </a:lnTo>
                    <a:lnTo>
                      <a:pt x="7" y="39"/>
                    </a:lnTo>
                    <a:lnTo>
                      <a:pt x="40" y="8"/>
                    </a:lnTo>
                    <a:lnTo>
                      <a:pt x="31"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5" name="Freeform 290"/>
              <p:cNvSpPr>
                <a:spLocks/>
              </p:cNvSpPr>
              <p:nvPr/>
            </p:nvSpPr>
            <p:spPr bwMode="auto">
              <a:xfrm>
                <a:off x="10980207" y="5787702"/>
                <a:ext cx="74000" cy="75346"/>
              </a:xfrm>
              <a:custGeom>
                <a:avLst/>
                <a:gdLst>
                  <a:gd name="T0" fmla="*/ 47 w 55"/>
                  <a:gd name="T1" fmla="*/ 0 h 56"/>
                  <a:gd name="T2" fmla="*/ 0 w 55"/>
                  <a:gd name="T3" fmla="*/ 48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8"/>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6" name="Freeform 291"/>
              <p:cNvSpPr>
                <a:spLocks/>
              </p:cNvSpPr>
              <p:nvPr/>
            </p:nvSpPr>
            <p:spPr bwMode="auto">
              <a:xfrm>
                <a:off x="11227771" y="6036612"/>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7" name="Freeform 292"/>
              <p:cNvSpPr>
                <a:spLocks/>
              </p:cNvSpPr>
              <p:nvPr/>
            </p:nvSpPr>
            <p:spPr bwMode="auto">
              <a:xfrm>
                <a:off x="11238535" y="6047375"/>
                <a:ext cx="53818" cy="55164"/>
              </a:xfrm>
              <a:custGeom>
                <a:avLst/>
                <a:gdLst>
                  <a:gd name="T0" fmla="*/ 40 w 40"/>
                  <a:gd name="T1" fmla="*/ 8 h 41"/>
                  <a:gd name="T2" fmla="*/ 33 w 40"/>
                  <a:gd name="T3" fmla="*/ 0 h 41"/>
                  <a:gd name="T4" fmla="*/ 0 w 40"/>
                  <a:gd name="T5" fmla="*/ 33 h 41"/>
                  <a:gd name="T6" fmla="*/ 9 w 40"/>
                  <a:gd name="T7" fmla="*/ 41 h 41"/>
                  <a:gd name="T8" fmla="*/ 40 w 40"/>
                  <a:gd name="T9" fmla="*/ 8 h 41"/>
                </a:gdLst>
                <a:ahLst/>
                <a:cxnLst>
                  <a:cxn ang="0">
                    <a:pos x="T0" y="T1"/>
                  </a:cxn>
                  <a:cxn ang="0">
                    <a:pos x="T2" y="T3"/>
                  </a:cxn>
                  <a:cxn ang="0">
                    <a:pos x="T4" y="T5"/>
                  </a:cxn>
                  <a:cxn ang="0">
                    <a:pos x="T6" y="T7"/>
                  </a:cxn>
                  <a:cxn ang="0">
                    <a:pos x="T8" y="T9"/>
                  </a:cxn>
                </a:cxnLst>
                <a:rect l="0" t="0" r="r" b="b"/>
                <a:pathLst>
                  <a:path w="40" h="41">
                    <a:moveTo>
                      <a:pt x="40" y="8"/>
                    </a:moveTo>
                    <a:lnTo>
                      <a:pt x="33" y="0"/>
                    </a:lnTo>
                    <a:lnTo>
                      <a:pt x="0" y="33"/>
                    </a:lnTo>
                    <a:lnTo>
                      <a:pt x="9" y="41"/>
                    </a:lnTo>
                    <a:lnTo>
                      <a:pt x="40"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8" name="Freeform 293"/>
              <p:cNvSpPr>
                <a:spLocks/>
              </p:cNvSpPr>
              <p:nvPr/>
            </p:nvSpPr>
            <p:spPr bwMode="auto">
              <a:xfrm>
                <a:off x="11250644" y="6058139"/>
                <a:ext cx="74000" cy="75346"/>
              </a:xfrm>
              <a:custGeom>
                <a:avLst/>
                <a:gdLst>
                  <a:gd name="T0" fmla="*/ 47 w 55"/>
                  <a:gd name="T1" fmla="*/ 0 h 56"/>
                  <a:gd name="T2" fmla="*/ 0 w 55"/>
                  <a:gd name="T3" fmla="*/ 49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9"/>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7" name="组合 76"/>
            <p:cNvGrpSpPr/>
            <p:nvPr/>
          </p:nvGrpSpPr>
          <p:grpSpPr>
            <a:xfrm>
              <a:off x="5408268" y="3347042"/>
              <a:ext cx="218732" cy="188323"/>
              <a:chOff x="7970415" y="1262923"/>
              <a:chExt cx="551638" cy="474947"/>
            </a:xfrm>
            <a:grpFill/>
          </p:grpSpPr>
          <p:sp>
            <p:nvSpPr>
              <p:cNvPr id="78" name="Freeform 294"/>
              <p:cNvSpPr>
                <a:spLocks noEditPoints="1"/>
              </p:cNvSpPr>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295"/>
              <p:cNvSpPr>
                <a:spLocks noEditPoints="1"/>
              </p:cNvSpPr>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91" name="组合 90"/>
          <p:cNvGrpSpPr/>
          <p:nvPr/>
        </p:nvGrpSpPr>
        <p:grpSpPr>
          <a:xfrm>
            <a:off x="10017785" y="3128347"/>
            <a:ext cx="995984" cy="152239"/>
            <a:chOff x="5408268" y="3331837"/>
            <a:chExt cx="1430997" cy="218732"/>
          </a:xfrm>
          <a:solidFill>
            <a:srgbClr val="00B050"/>
          </a:solidFill>
        </p:grpSpPr>
        <p:grpSp>
          <p:nvGrpSpPr>
            <p:cNvPr id="92" name="组合 91"/>
            <p:cNvGrpSpPr/>
            <p:nvPr/>
          </p:nvGrpSpPr>
          <p:grpSpPr>
            <a:xfrm>
              <a:off x="6017091" y="3356378"/>
              <a:ext cx="217665" cy="169651"/>
              <a:chOff x="9439656" y="2777910"/>
              <a:chExt cx="548947" cy="427856"/>
            </a:xfrm>
            <a:grpFill/>
          </p:grpSpPr>
          <p:sp>
            <p:nvSpPr>
              <p:cNvPr id="106"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7" name="Freeform 268"/>
              <p:cNvSpPr>
                <a:spLocks/>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3" name="组合 92"/>
            <p:cNvGrpSpPr/>
            <p:nvPr/>
          </p:nvGrpSpPr>
          <p:grpSpPr>
            <a:xfrm>
              <a:off x="6620533" y="3331837"/>
              <a:ext cx="218732" cy="218732"/>
              <a:chOff x="10876606" y="5685447"/>
              <a:chExt cx="551638" cy="551638"/>
            </a:xfrm>
            <a:grpFill/>
          </p:grpSpPr>
          <p:sp>
            <p:nvSpPr>
              <p:cNvPr id="97" name="Freeform 285"/>
              <p:cNvSpPr>
                <a:spLocks noEditPoints="1"/>
              </p:cNvSpPr>
              <p:nvPr/>
            </p:nvSpPr>
            <p:spPr bwMode="auto">
              <a:xfrm>
                <a:off x="10876606" y="5685447"/>
                <a:ext cx="551638" cy="551638"/>
              </a:xfrm>
              <a:custGeom>
                <a:avLst/>
                <a:gdLst>
                  <a:gd name="T0" fmla="*/ 130 w 261"/>
                  <a:gd name="T1" fmla="*/ 0 h 261"/>
                  <a:gd name="T2" fmla="*/ 0 w 261"/>
                  <a:gd name="T3" fmla="*/ 130 h 261"/>
                  <a:gd name="T4" fmla="*/ 130 w 261"/>
                  <a:gd name="T5" fmla="*/ 261 h 261"/>
                  <a:gd name="T6" fmla="*/ 261 w 261"/>
                  <a:gd name="T7" fmla="*/ 130 h 261"/>
                  <a:gd name="T8" fmla="*/ 130 w 261"/>
                  <a:gd name="T9" fmla="*/ 0 h 261"/>
                  <a:gd name="T10" fmla="*/ 130 w 261"/>
                  <a:gd name="T11" fmla="*/ 239 h 261"/>
                  <a:gd name="T12" fmla="*/ 22 w 261"/>
                  <a:gd name="T13" fmla="*/ 130 h 261"/>
                  <a:gd name="T14" fmla="*/ 130 w 261"/>
                  <a:gd name="T15" fmla="*/ 21 h 261"/>
                  <a:gd name="T16" fmla="*/ 239 w 261"/>
                  <a:gd name="T17" fmla="*/ 130 h 261"/>
                  <a:gd name="T18" fmla="*/ 130 w 261"/>
                  <a:gd name="T19"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130" y="0"/>
                    </a:moveTo>
                    <a:cubicBezTo>
                      <a:pt x="58" y="0"/>
                      <a:pt x="0" y="58"/>
                      <a:pt x="0" y="130"/>
                    </a:cubicBezTo>
                    <a:cubicBezTo>
                      <a:pt x="0" y="202"/>
                      <a:pt x="58" y="261"/>
                      <a:pt x="130" y="261"/>
                    </a:cubicBezTo>
                    <a:cubicBezTo>
                      <a:pt x="202" y="261"/>
                      <a:pt x="261" y="202"/>
                      <a:pt x="261" y="130"/>
                    </a:cubicBezTo>
                    <a:cubicBezTo>
                      <a:pt x="261" y="58"/>
                      <a:pt x="202" y="0"/>
                      <a:pt x="130" y="0"/>
                    </a:cubicBezTo>
                    <a:close/>
                    <a:moveTo>
                      <a:pt x="130" y="239"/>
                    </a:moveTo>
                    <a:cubicBezTo>
                      <a:pt x="70" y="239"/>
                      <a:pt x="22" y="190"/>
                      <a:pt x="22" y="130"/>
                    </a:cubicBezTo>
                    <a:cubicBezTo>
                      <a:pt x="22" y="70"/>
                      <a:pt x="70" y="21"/>
                      <a:pt x="130" y="21"/>
                    </a:cubicBezTo>
                    <a:cubicBezTo>
                      <a:pt x="191" y="21"/>
                      <a:pt x="239" y="70"/>
                      <a:pt x="239" y="130"/>
                    </a:cubicBezTo>
                    <a:cubicBezTo>
                      <a:pt x="239" y="190"/>
                      <a:pt x="191" y="239"/>
                      <a:pt x="130" y="2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8" name="Freeform 286"/>
              <p:cNvSpPr>
                <a:spLocks noEditPoints="1"/>
              </p:cNvSpPr>
              <p:nvPr/>
            </p:nvSpPr>
            <p:spPr bwMode="auto">
              <a:xfrm>
                <a:off x="11047480" y="5854975"/>
                <a:ext cx="209892" cy="211237"/>
              </a:xfrm>
              <a:custGeom>
                <a:avLst/>
                <a:gdLst>
                  <a:gd name="T0" fmla="*/ 49 w 99"/>
                  <a:gd name="T1" fmla="*/ 0 h 100"/>
                  <a:gd name="T2" fmla="*/ 0 w 99"/>
                  <a:gd name="T3" fmla="*/ 50 h 100"/>
                  <a:gd name="T4" fmla="*/ 49 w 99"/>
                  <a:gd name="T5" fmla="*/ 100 h 100"/>
                  <a:gd name="T6" fmla="*/ 99 w 99"/>
                  <a:gd name="T7" fmla="*/ 50 h 100"/>
                  <a:gd name="T8" fmla="*/ 49 w 99"/>
                  <a:gd name="T9" fmla="*/ 0 h 100"/>
                  <a:gd name="T10" fmla="*/ 49 w 99"/>
                  <a:gd name="T11" fmla="*/ 93 h 100"/>
                  <a:gd name="T12" fmla="*/ 7 w 99"/>
                  <a:gd name="T13" fmla="*/ 50 h 100"/>
                  <a:gd name="T14" fmla="*/ 49 w 99"/>
                  <a:gd name="T15" fmla="*/ 8 h 100"/>
                  <a:gd name="T16" fmla="*/ 92 w 99"/>
                  <a:gd name="T17" fmla="*/ 50 h 100"/>
                  <a:gd name="T18" fmla="*/ 49 w 99"/>
                  <a:gd name="T19" fmla="*/ 9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00">
                    <a:moveTo>
                      <a:pt x="49" y="0"/>
                    </a:moveTo>
                    <a:cubicBezTo>
                      <a:pt x="22" y="0"/>
                      <a:pt x="0" y="23"/>
                      <a:pt x="0" y="50"/>
                    </a:cubicBezTo>
                    <a:cubicBezTo>
                      <a:pt x="0" y="78"/>
                      <a:pt x="22" y="100"/>
                      <a:pt x="49" y="100"/>
                    </a:cubicBezTo>
                    <a:cubicBezTo>
                      <a:pt x="77" y="100"/>
                      <a:pt x="99" y="78"/>
                      <a:pt x="99" y="50"/>
                    </a:cubicBezTo>
                    <a:cubicBezTo>
                      <a:pt x="99" y="23"/>
                      <a:pt x="77" y="0"/>
                      <a:pt x="49" y="0"/>
                    </a:cubicBezTo>
                    <a:close/>
                    <a:moveTo>
                      <a:pt x="49" y="93"/>
                    </a:moveTo>
                    <a:cubicBezTo>
                      <a:pt x="26" y="93"/>
                      <a:pt x="7" y="74"/>
                      <a:pt x="7" y="50"/>
                    </a:cubicBezTo>
                    <a:cubicBezTo>
                      <a:pt x="7" y="27"/>
                      <a:pt x="26" y="8"/>
                      <a:pt x="49" y="8"/>
                    </a:cubicBezTo>
                    <a:cubicBezTo>
                      <a:pt x="73" y="8"/>
                      <a:pt x="92" y="27"/>
                      <a:pt x="92" y="50"/>
                    </a:cubicBezTo>
                    <a:cubicBezTo>
                      <a:pt x="92" y="74"/>
                      <a:pt x="73" y="93"/>
                      <a:pt x="49" y="9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287"/>
              <p:cNvSpPr>
                <a:spLocks noEditPoints="1"/>
              </p:cNvSpPr>
              <p:nvPr/>
            </p:nvSpPr>
            <p:spPr bwMode="auto">
              <a:xfrm>
                <a:off x="11117443" y="5926284"/>
                <a:ext cx="69964" cy="69964"/>
              </a:xfrm>
              <a:custGeom>
                <a:avLst/>
                <a:gdLst>
                  <a:gd name="T0" fmla="*/ 16 w 33"/>
                  <a:gd name="T1" fmla="*/ 0 h 33"/>
                  <a:gd name="T2" fmla="*/ 0 w 33"/>
                  <a:gd name="T3" fmla="*/ 16 h 33"/>
                  <a:gd name="T4" fmla="*/ 16 w 33"/>
                  <a:gd name="T5" fmla="*/ 33 h 33"/>
                  <a:gd name="T6" fmla="*/ 33 w 33"/>
                  <a:gd name="T7" fmla="*/ 16 h 33"/>
                  <a:gd name="T8" fmla="*/ 16 w 33"/>
                  <a:gd name="T9" fmla="*/ 0 h 33"/>
                  <a:gd name="T10" fmla="*/ 16 w 33"/>
                  <a:gd name="T11" fmla="*/ 26 h 33"/>
                  <a:gd name="T12" fmla="*/ 7 w 33"/>
                  <a:gd name="T13" fmla="*/ 16 h 33"/>
                  <a:gd name="T14" fmla="*/ 16 w 33"/>
                  <a:gd name="T15" fmla="*/ 7 h 33"/>
                  <a:gd name="T16" fmla="*/ 26 w 33"/>
                  <a:gd name="T17" fmla="*/ 16 h 33"/>
                  <a:gd name="T18" fmla="*/ 16 w 33"/>
                  <a:gd name="T19"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16" y="0"/>
                    </a:moveTo>
                    <a:cubicBezTo>
                      <a:pt x="7" y="0"/>
                      <a:pt x="0" y="7"/>
                      <a:pt x="0" y="16"/>
                    </a:cubicBezTo>
                    <a:cubicBezTo>
                      <a:pt x="0" y="25"/>
                      <a:pt x="7" y="33"/>
                      <a:pt x="16" y="33"/>
                    </a:cubicBezTo>
                    <a:cubicBezTo>
                      <a:pt x="26" y="33"/>
                      <a:pt x="33" y="25"/>
                      <a:pt x="33" y="16"/>
                    </a:cubicBezTo>
                    <a:cubicBezTo>
                      <a:pt x="33" y="7"/>
                      <a:pt x="26" y="0"/>
                      <a:pt x="16" y="0"/>
                    </a:cubicBezTo>
                    <a:close/>
                    <a:moveTo>
                      <a:pt x="16" y="26"/>
                    </a:moveTo>
                    <a:cubicBezTo>
                      <a:pt x="11" y="26"/>
                      <a:pt x="7" y="21"/>
                      <a:pt x="7" y="16"/>
                    </a:cubicBezTo>
                    <a:cubicBezTo>
                      <a:pt x="7" y="11"/>
                      <a:pt x="11" y="7"/>
                      <a:pt x="16" y="7"/>
                    </a:cubicBezTo>
                    <a:cubicBezTo>
                      <a:pt x="22" y="7"/>
                      <a:pt x="26" y="11"/>
                      <a:pt x="26" y="16"/>
                    </a:cubicBezTo>
                    <a:cubicBezTo>
                      <a:pt x="26" y="21"/>
                      <a:pt x="22" y="26"/>
                      <a:pt x="16"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0" name="Freeform 288"/>
              <p:cNvSpPr>
                <a:spLocks/>
              </p:cNvSpPr>
              <p:nvPr/>
            </p:nvSpPr>
            <p:spPr bwMode="auto">
              <a:xfrm>
                <a:off x="11043443" y="5852284"/>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1" name="Freeform 289"/>
              <p:cNvSpPr>
                <a:spLocks/>
              </p:cNvSpPr>
              <p:nvPr/>
            </p:nvSpPr>
            <p:spPr bwMode="auto">
              <a:xfrm>
                <a:off x="11012498" y="5821338"/>
                <a:ext cx="53818" cy="52473"/>
              </a:xfrm>
              <a:custGeom>
                <a:avLst/>
                <a:gdLst>
                  <a:gd name="T0" fmla="*/ 31 w 40"/>
                  <a:gd name="T1" fmla="*/ 0 h 39"/>
                  <a:gd name="T2" fmla="*/ 0 w 40"/>
                  <a:gd name="T3" fmla="*/ 31 h 39"/>
                  <a:gd name="T4" fmla="*/ 7 w 40"/>
                  <a:gd name="T5" fmla="*/ 39 h 39"/>
                  <a:gd name="T6" fmla="*/ 40 w 40"/>
                  <a:gd name="T7" fmla="*/ 8 h 39"/>
                  <a:gd name="T8" fmla="*/ 31 w 40"/>
                  <a:gd name="T9" fmla="*/ 0 h 39"/>
                </a:gdLst>
                <a:ahLst/>
                <a:cxnLst>
                  <a:cxn ang="0">
                    <a:pos x="T0" y="T1"/>
                  </a:cxn>
                  <a:cxn ang="0">
                    <a:pos x="T2" y="T3"/>
                  </a:cxn>
                  <a:cxn ang="0">
                    <a:pos x="T4" y="T5"/>
                  </a:cxn>
                  <a:cxn ang="0">
                    <a:pos x="T6" y="T7"/>
                  </a:cxn>
                  <a:cxn ang="0">
                    <a:pos x="T8" y="T9"/>
                  </a:cxn>
                </a:cxnLst>
                <a:rect l="0" t="0" r="r" b="b"/>
                <a:pathLst>
                  <a:path w="40" h="39">
                    <a:moveTo>
                      <a:pt x="31" y="0"/>
                    </a:moveTo>
                    <a:lnTo>
                      <a:pt x="0" y="31"/>
                    </a:lnTo>
                    <a:lnTo>
                      <a:pt x="7" y="39"/>
                    </a:lnTo>
                    <a:lnTo>
                      <a:pt x="40" y="8"/>
                    </a:lnTo>
                    <a:lnTo>
                      <a:pt x="31"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2" name="Freeform 290"/>
              <p:cNvSpPr>
                <a:spLocks/>
              </p:cNvSpPr>
              <p:nvPr/>
            </p:nvSpPr>
            <p:spPr bwMode="auto">
              <a:xfrm>
                <a:off x="10980207" y="5787702"/>
                <a:ext cx="74000" cy="75346"/>
              </a:xfrm>
              <a:custGeom>
                <a:avLst/>
                <a:gdLst>
                  <a:gd name="T0" fmla="*/ 47 w 55"/>
                  <a:gd name="T1" fmla="*/ 0 h 56"/>
                  <a:gd name="T2" fmla="*/ 0 w 55"/>
                  <a:gd name="T3" fmla="*/ 48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8"/>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3" name="Freeform 291"/>
              <p:cNvSpPr>
                <a:spLocks/>
              </p:cNvSpPr>
              <p:nvPr/>
            </p:nvSpPr>
            <p:spPr bwMode="auto">
              <a:xfrm>
                <a:off x="11227771" y="6036612"/>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4" name="Freeform 292"/>
              <p:cNvSpPr>
                <a:spLocks/>
              </p:cNvSpPr>
              <p:nvPr/>
            </p:nvSpPr>
            <p:spPr bwMode="auto">
              <a:xfrm>
                <a:off x="11238535" y="6047375"/>
                <a:ext cx="53818" cy="55164"/>
              </a:xfrm>
              <a:custGeom>
                <a:avLst/>
                <a:gdLst>
                  <a:gd name="T0" fmla="*/ 40 w 40"/>
                  <a:gd name="T1" fmla="*/ 8 h 41"/>
                  <a:gd name="T2" fmla="*/ 33 w 40"/>
                  <a:gd name="T3" fmla="*/ 0 h 41"/>
                  <a:gd name="T4" fmla="*/ 0 w 40"/>
                  <a:gd name="T5" fmla="*/ 33 h 41"/>
                  <a:gd name="T6" fmla="*/ 9 w 40"/>
                  <a:gd name="T7" fmla="*/ 41 h 41"/>
                  <a:gd name="T8" fmla="*/ 40 w 40"/>
                  <a:gd name="T9" fmla="*/ 8 h 41"/>
                </a:gdLst>
                <a:ahLst/>
                <a:cxnLst>
                  <a:cxn ang="0">
                    <a:pos x="T0" y="T1"/>
                  </a:cxn>
                  <a:cxn ang="0">
                    <a:pos x="T2" y="T3"/>
                  </a:cxn>
                  <a:cxn ang="0">
                    <a:pos x="T4" y="T5"/>
                  </a:cxn>
                  <a:cxn ang="0">
                    <a:pos x="T6" y="T7"/>
                  </a:cxn>
                  <a:cxn ang="0">
                    <a:pos x="T8" y="T9"/>
                  </a:cxn>
                </a:cxnLst>
                <a:rect l="0" t="0" r="r" b="b"/>
                <a:pathLst>
                  <a:path w="40" h="41">
                    <a:moveTo>
                      <a:pt x="40" y="8"/>
                    </a:moveTo>
                    <a:lnTo>
                      <a:pt x="33" y="0"/>
                    </a:lnTo>
                    <a:lnTo>
                      <a:pt x="0" y="33"/>
                    </a:lnTo>
                    <a:lnTo>
                      <a:pt x="9" y="41"/>
                    </a:lnTo>
                    <a:lnTo>
                      <a:pt x="40"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5" name="Freeform 293"/>
              <p:cNvSpPr>
                <a:spLocks/>
              </p:cNvSpPr>
              <p:nvPr/>
            </p:nvSpPr>
            <p:spPr bwMode="auto">
              <a:xfrm>
                <a:off x="11250644" y="6058139"/>
                <a:ext cx="74000" cy="75346"/>
              </a:xfrm>
              <a:custGeom>
                <a:avLst/>
                <a:gdLst>
                  <a:gd name="T0" fmla="*/ 47 w 55"/>
                  <a:gd name="T1" fmla="*/ 0 h 56"/>
                  <a:gd name="T2" fmla="*/ 0 w 55"/>
                  <a:gd name="T3" fmla="*/ 49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9"/>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4" name="组合 93"/>
            <p:cNvGrpSpPr/>
            <p:nvPr/>
          </p:nvGrpSpPr>
          <p:grpSpPr>
            <a:xfrm>
              <a:off x="5408268" y="3347042"/>
              <a:ext cx="218732" cy="188323"/>
              <a:chOff x="7970415" y="1262923"/>
              <a:chExt cx="551638" cy="474947"/>
            </a:xfrm>
            <a:grpFill/>
          </p:grpSpPr>
          <p:sp>
            <p:nvSpPr>
              <p:cNvPr id="95" name="Freeform 294"/>
              <p:cNvSpPr>
                <a:spLocks noEditPoints="1"/>
              </p:cNvSpPr>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6" name="Freeform 295"/>
              <p:cNvSpPr>
                <a:spLocks noEditPoints="1"/>
              </p:cNvSpPr>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112" name="组合 111"/>
          <p:cNvGrpSpPr/>
          <p:nvPr/>
        </p:nvGrpSpPr>
        <p:grpSpPr>
          <a:xfrm>
            <a:off x="5597831" y="5781670"/>
            <a:ext cx="995984" cy="152239"/>
            <a:chOff x="5408268" y="3331837"/>
            <a:chExt cx="1430997" cy="218732"/>
          </a:xfrm>
          <a:solidFill>
            <a:srgbClr val="00B050"/>
          </a:solidFill>
        </p:grpSpPr>
        <p:grpSp>
          <p:nvGrpSpPr>
            <p:cNvPr id="113" name="组合 112"/>
            <p:cNvGrpSpPr/>
            <p:nvPr/>
          </p:nvGrpSpPr>
          <p:grpSpPr>
            <a:xfrm>
              <a:off x="6017091" y="3356378"/>
              <a:ext cx="217665" cy="169651"/>
              <a:chOff x="9439656" y="2777910"/>
              <a:chExt cx="548947" cy="427856"/>
            </a:xfrm>
            <a:grpFill/>
          </p:grpSpPr>
          <p:sp>
            <p:nvSpPr>
              <p:cNvPr id="127"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8" name="Freeform 268"/>
              <p:cNvSpPr>
                <a:spLocks/>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14" name="组合 113"/>
            <p:cNvGrpSpPr/>
            <p:nvPr/>
          </p:nvGrpSpPr>
          <p:grpSpPr>
            <a:xfrm>
              <a:off x="6620533" y="3331837"/>
              <a:ext cx="218732" cy="218732"/>
              <a:chOff x="10876606" y="5685447"/>
              <a:chExt cx="551638" cy="551638"/>
            </a:xfrm>
            <a:grpFill/>
          </p:grpSpPr>
          <p:sp>
            <p:nvSpPr>
              <p:cNvPr id="118" name="Freeform 285"/>
              <p:cNvSpPr>
                <a:spLocks noEditPoints="1"/>
              </p:cNvSpPr>
              <p:nvPr/>
            </p:nvSpPr>
            <p:spPr bwMode="auto">
              <a:xfrm>
                <a:off x="10876606" y="5685447"/>
                <a:ext cx="551638" cy="551638"/>
              </a:xfrm>
              <a:custGeom>
                <a:avLst/>
                <a:gdLst>
                  <a:gd name="T0" fmla="*/ 130 w 261"/>
                  <a:gd name="T1" fmla="*/ 0 h 261"/>
                  <a:gd name="T2" fmla="*/ 0 w 261"/>
                  <a:gd name="T3" fmla="*/ 130 h 261"/>
                  <a:gd name="T4" fmla="*/ 130 w 261"/>
                  <a:gd name="T5" fmla="*/ 261 h 261"/>
                  <a:gd name="T6" fmla="*/ 261 w 261"/>
                  <a:gd name="T7" fmla="*/ 130 h 261"/>
                  <a:gd name="T8" fmla="*/ 130 w 261"/>
                  <a:gd name="T9" fmla="*/ 0 h 261"/>
                  <a:gd name="T10" fmla="*/ 130 w 261"/>
                  <a:gd name="T11" fmla="*/ 239 h 261"/>
                  <a:gd name="T12" fmla="*/ 22 w 261"/>
                  <a:gd name="T13" fmla="*/ 130 h 261"/>
                  <a:gd name="T14" fmla="*/ 130 w 261"/>
                  <a:gd name="T15" fmla="*/ 21 h 261"/>
                  <a:gd name="T16" fmla="*/ 239 w 261"/>
                  <a:gd name="T17" fmla="*/ 130 h 261"/>
                  <a:gd name="T18" fmla="*/ 130 w 261"/>
                  <a:gd name="T19"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130" y="0"/>
                    </a:moveTo>
                    <a:cubicBezTo>
                      <a:pt x="58" y="0"/>
                      <a:pt x="0" y="58"/>
                      <a:pt x="0" y="130"/>
                    </a:cubicBezTo>
                    <a:cubicBezTo>
                      <a:pt x="0" y="202"/>
                      <a:pt x="58" y="261"/>
                      <a:pt x="130" y="261"/>
                    </a:cubicBezTo>
                    <a:cubicBezTo>
                      <a:pt x="202" y="261"/>
                      <a:pt x="261" y="202"/>
                      <a:pt x="261" y="130"/>
                    </a:cubicBezTo>
                    <a:cubicBezTo>
                      <a:pt x="261" y="58"/>
                      <a:pt x="202" y="0"/>
                      <a:pt x="130" y="0"/>
                    </a:cubicBezTo>
                    <a:close/>
                    <a:moveTo>
                      <a:pt x="130" y="239"/>
                    </a:moveTo>
                    <a:cubicBezTo>
                      <a:pt x="70" y="239"/>
                      <a:pt x="22" y="190"/>
                      <a:pt x="22" y="130"/>
                    </a:cubicBezTo>
                    <a:cubicBezTo>
                      <a:pt x="22" y="70"/>
                      <a:pt x="70" y="21"/>
                      <a:pt x="130" y="21"/>
                    </a:cubicBezTo>
                    <a:cubicBezTo>
                      <a:pt x="191" y="21"/>
                      <a:pt x="239" y="70"/>
                      <a:pt x="239" y="130"/>
                    </a:cubicBezTo>
                    <a:cubicBezTo>
                      <a:pt x="239" y="190"/>
                      <a:pt x="191" y="239"/>
                      <a:pt x="130" y="2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9" name="Freeform 286"/>
              <p:cNvSpPr>
                <a:spLocks noEditPoints="1"/>
              </p:cNvSpPr>
              <p:nvPr/>
            </p:nvSpPr>
            <p:spPr bwMode="auto">
              <a:xfrm>
                <a:off x="11047480" y="5854975"/>
                <a:ext cx="209892" cy="211237"/>
              </a:xfrm>
              <a:custGeom>
                <a:avLst/>
                <a:gdLst>
                  <a:gd name="T0" fmla="*/ 49 w 99"/>
                  <a:gd name="T1" fmla="*/ 0 h 100"/>
                  <a:gd name="T2" fmla="*/ 0 w 99"/>
                  <a:gd name="T3" fmla="*/ 50 h 100"/>
                  <a:gd name="T4" fmla="*/ 49 w 99"/>
                  <a:gd name="T5" fmla="*/ 100 h 100"/>
                  <a:gd name="T6" fmla="*/ 99 w 99"/>
                  <a:gd name="T7" fmla="*/ 50 h 100"/>
                  <a:gd name="T8" fmla="*/ 49 w 99"/>
                  <a:gd name="T9" fmla="*/ 0 h 100"/>
                  <a:gd name="T10" fmla="*/ 49 w 99"/>
                  <a:gd name="T11" fmla="*/ 93 h 100"/>
                  <a:gd name="T12" fmla="*/ 7 w 99"/>
                  <a:gd name="T13" fmla="*/ 50 h 100"/>
                  <a:gd name="T14" fmla="*/ 49 w 99"/>
                  <a:gd name="T15" fmla="*/ 8 h 100"/>
                  <a:gd name="T16" fmla="*/ 92 w 99"/>
                  <a:gd name="T17" fmla="*/ 50 h 100"/>
                  <a:gd name="T18" fmla="*/ 49 w 99"/>
                  <a:gd name="T19" fmla="*/ 9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00">
                    <a:moveTo>
                      <a:pt x="49" y="0"/>
                    </a:moveTo>
                    <a:cubicBezTo>
                      <a:pt x="22" y="0"/>
                      <a:pt x="0" y="23"/>
                      <a:pt x="0" y="50"/>
                    </a:cubicBezTo>
                    <a:cubicBezTo>
                      <a:pt x="0" y="78"/>
                      <a:pt x="22" y="100"/>
                      <a:pt x="49" y="100"/>
                    </a:cubicBezTo>
                    <a:cubicBezTo>
                      <a:pt x="77" y="100"/>
                      <a:pt x="99" y="78"/>
                      <a:pt x="99" y="50"/>
                    </a:cubicBezTo>
                    <a:cubicBezTo>
                      <a:pt x="99" y="23"/>
                      <a:pt x="77" y="0"/>
                      <a:pt x="49" y="0"/>
                    </a:cubicBezTo>
                    <a:close/>
                    <a:moveTo>
                      <a:pt x="49" y="93"/>
                    </a:moveTo>
                    <a:cubicBezTo>
                      <a:pt x="26" y="93"/>
                      <a:pt x="7" y="74"/>
                      <a:pt x="7" y="50"/>
                    </a:cubicBezTo>
                    <a:cubicBezTo>
                      <a:pt x="7" y="27"/>
                      <a:pt x="26" y="8"/>
                      <a:pt x="49" y="8"/>
                    </a:cubicBezTo>
                    <a:cubicBezTo>
                      <a:pt x="73" y="8"/>
                      <a:pt x="92" y="27"/>
                      <a:pt x="92" y="50"/>
                    </a:cubicBezTo>
                    <a:cubicBezTo>
                      <a:pt x="92" y="74"/>
                      <a:pt x="73" y="93"/>
                      <a:pt x="49" y="9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0" name="Freeform 287"/>
              <p:cNvSpPr>
                <a:spLocks noEditPoints="1"/>
              </p:cNvSpPr>
              <p:nvPr/>
            </p:nvSpPr>
            <p:spPr bwMode="auto">
              <a:xfrm>
                <a:off x="11117443" y="5926284"/>
                <a:ext cx="69964" cy="69964"/>
              </a:xfrm>
              <a:custGeom>
                <a:avLst/>
                <a:gdLst>
                  <a:gd name="T0" fmla="*/ 16 w 33"/>
                  <a:gd name="T1" fmla="*/ 0 h 33"/>
                  <a:gd name="T2" fmla="*/ 0 w 33"/>
                  <a:gd name="T3" fmla="*/ 16 h 33"/>
                  <a:gd name="T4" fmla="*/ 16 w 33"/>
                  <a:gd name="T5" fmla="*/ 33 h 33"/>
                  <a:gd name="T6" fmla="*/ 33 w 33"/>
                  <a:gd name="T7" fmla="*/ 16 h 33"/>
                  <a:gd name="T8" fmla="*/ 16 w 33"/>
                  <a:gd name="T9" fmla="*/ 0 h 33"/>
                  <a:gd name="T10" fmla="*/ 16 w 33"/>
                  <a:gd name="T11" fmla="*/ 26 h 33"/>
                  <a:gd name="T12" fmla="*/ 7 w 33"/>
                  <a:gd name="T13" fmla="*/ 16 h 33"/>
                  <a:gd name="T14" fmla="*/ 16 w 33"/>
                  <a:gd name="T15" fmla="*/ 7 h 33"/>
                  <a:gd name="T16" fmla="*/ 26 w 33"/>
                  <a:gd name="T17" fmla="*/ 16 h 33"/>
                  <a:gd name="T18" fmla="*/ 16 w 33"/>
                  <a:gd name="T19"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16" y="0"/>
                    </a:moveTo>
                    <a:cubicBezTo>
                      <a:pt x="7" y="0"/>
                      <a:pt x="0" y="7"/>
                      <a:pt x="0" y="16"/>
                    </a:cubicBezTo>
                    <a:cubicBezTo>
                      <a:pt x="0" y="25"/>
                      <a:pt x="7" y="33"/>
                      <a:pt x="16" y="33"/>
                    </a:cubicBezTo>
                    <a:cubicBezTo>
                      <a:pt x="26" y="33"/>
                      <a:pt x="33" y="25"/>
                      <a:pt x="33" y="16"/>
                    </a:cubicBezTo>
                    <a:cubicBezTo>
                      <a:pt x="33" y="7"/>
                      <a:pt x="26" y="0"/>
                      <a:pt x="16" y="0"/>
                    </a:cubicBezTo>
                    <a:close/>
                    <a:moveTo>
                      <a:pt x="16" y="26"/>
                    </a:moveTo>
                    <a:cubicBezTo>
                      <a:pt x="11" y="26"/>
                      <a:pt x="7" y="21"/>
                      <a:pt x="7" y="16"/>
                    </a:cubicBezTo>
                    <a:cubicBezTo>
                      <a:pt x="7" y="11"/>
                      <a:pt x="11" y="7"/>
                      <a:pt x="16" y="7"/>
                    </a:cubicBezTo>
                    <a:cubicBezTo>
                      <a:pt x="22" y="7"/>
                      <a:pt x="26" y="11"/>
                      <a:pt x="26" y="16"/>
                    </a:cubicBezTo>
                    <a:cubicBezTo>
                      <a:pt x="26" y="21"/>
                      <a:pt x="22" y="26"/>
                      <a:pt x="16"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1" name="Freeform 288"/>
              <p:cNvSpPr>
                <a:spLocks/>
              </p:cNvSpPr>
              <p:nvPr/>
            </p:nvSpPr>
            <p:spPr bwMode="auto">
              <a:xfrm>
                <a:off x="11043443" y="5852284"/>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2" name="Freeform 289"/>
              <p:cNvSpPr>
                <a:spLocks/>
              </p:cNvSpPr>
              <p:nvPr/>
            </p:nvSpPr>
            <p:spPr bwMode="auto">
              <a:xfrm>
                <a:off x="11012498" y="5821338"/>
                <a:ext cx="53818" cy="52473"/>
              </a:xfrm>
              <a:custGeom>
                <a:avLst/>
                <a:gdLst>
                  <a:gd name="T0" fmla="*/ 31 w 40"/>
                  <a:gd name="T1" fmla="*/ 0 h 39"/>
                  <a:gd name="T2" fmla="*/ 0 w 40"/>
                  <a:gd name="T3" fmla="*/ 31 h 39"/>
                  <a:gd name="T4" fmla="*/ 7 w 40"/>
                  <a:gd name="T5" fmla="*/ 39 h 39"/>
                  <a:gd name="T6" fmla="*/ 40 w 40"/>
                  <a:gd name="T7" fmla="*/ 8 h 39"/>
                  <a:gd name="T8" fmla="*/ 31 w 40"/>
                  <a:gd name="T9" fmla="*/ 0 h 39"/>
                </a:gdLst>
                <a:ahLst/>
                <a:cxnLst>
                  <a:cxn ang="0">
                    <a:pos x="T0" y="T1"/>
                  </a:cxn>
                  <a:cxn ang="0">
                    <a:pos x="T2" y="T3"/>
                  </a:cxn>
                  <a:cxn ang="0">
                    <a:pos x="T4" y="T5"/>
                  </a:cxn>
                  <a:cxn ang="0">
                    <a:pos x="T6" y="T7"/>
                  </a:cxn>
                  <a:cxn ang="0">
                    <a:pos x="T8" y="T9"/>
                  </a:cxn>
                </a:cxnLst>
                <a:rect l="0" t="0" r="r" b="b"/>
                <a:pathLst>
                  <a:path w="40" h="39">
                    <a:moveTo>
                      <a:pt x="31" y="0"/>
                    </a:moveTo>
                    <a:lnTo>
                      <a:pt x="0" y="31"/>
                    </a:lnTo>
                    <a:lnTo>
                      <a:pt x="7" y="39"/>
                    </a:lnTo>
                    <a:lnTo>
                      <a:pt x="40" y="8"/>
                    </a:lnTo>
                    <a:lnTo>
                      <a:pt x="31"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3" name="Freeform 290"/>
              <p:cNvSpPr>
                <a:spLocks/>
              </p:cNvSpPr>
              <p:nvPr/>
            </p:nvSpPr>
            <p:spPr bwMode="auto">
              <a:xfrm>
                <a:off x="10980207" y="5787702"/>
                <a:ext cx="74000" cy="75346"/>
              </a:xfrm>
              <a:custGeom>
                <a:avLst/>
                <a:gdLst>
                  <a:gd name="T0" fmla="*/ 47 w 55"/>
                  <a:gd name="T1" fmla="*/ 0 h 56"/>
                  <a:gd name="T2" fmla="*/ 0 w 55"/>
                  <a:gd name="T3" fmla="*/ 48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8"/>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4" name="Freeform 291"/>
              <p:cNvSpPr>
                <a:spLocks/>
              </p:cNvSpPr>
              <p:nvPr/>
            </p:nvSpPr>
            <p:spPr bwMode="auto">
              <a:xfrm>
                <a:off x="11227771" y="6036612"/>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5" name="Freeform 292"/>
              <p:cNvSpPr>
                <a:spLocks/>
              </p:cNvSpPr>
              <p:nvPr/>
            </p:nvSpPr>
            <p:spPr bwMode="auto">
              <a:xfrm>
                <a:off x="11238535" y="6047375"/>
                <a:ext cx="53818" cy="55164"/>
              </a:xfrm>
              <a:custGeom>
                <a:avLst/>
                <a:gdLst>
                  <a:gd name="T0" fmla="*/ 40 w 40"/>
                  <a:gd name="T1" fmla="*/ 8 h 41"/>
                  <a:gd name="T2" fmla="*/ 33 w 40"/>
                  <a:gd name="T3" fmla="*/ 0 h 41"/>
                  <a:gd name="T4" fmla="*/ 0 w 40"/>
                  <a:gd name="T5" fmla="*/ 33 h 41"/>
                  <a:gd name="T6" fmla="*/ 9 w 40"/>
                  <a:gd name="T7" fmla="*/ 41 h 41"/>
                  <a:gd name="T8" fmla="*/ 40 w 40"/>
                  <a:gd name="T9" fmla="*/ 8 h 41"/>
                </a:gdLst>
                <a:ahLst/>
                <a:cxnLst>
                  <a:cxn ang="0">
                    <a:pos x="T0" y="T1"/>
                  </a:cxn>
                  <a:cxn ang="0">
                    <a:pos x="T2" y="T3"/>
                  </a:cxn>
                  <a:cxn ang="0">
                    <a:pos x="T4" y="T5"/>
                  </a:cxn>
                  <a:cxn ang="0">
                    <a:pos x="T6" y="T7"/>
                  </a:cxn>
                  <a:cxn ang="0">
                    <a:pos x="T8" y="T9"/>
                  </a:cxn>
                </a:cxnLst>
                <a:rect l="0" t="0" r="r" b="b"/>
                <a:pathLst>
                  <a:path w="40" h="41">
                    <a:moveTo>
                      <a:pt x="40" y="8"/>
                    </a:moveTo>
                    <a:lnTo>
                      <a:pt x="33" y="0"/>
                    </a:lnTo>
                    <a:lnTo>
                      <a:pt x="0" y="33"/>
                    </a:lnTo>
                    <a:lnTo>
                      <a:pt x="9" y="41"/>
                    </a:lnTo>
                    <a:lnTo>
                      <a:pt x="40"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6" name="Freeform 293"/>
              <p:cNvSpPr>
                <a:spLocks/>
              </p:cNvSpPr>
              <p:nvPr/>
            </p:nvSpPr>
            <p:spPr bwMode="auto">
              <a:xfrm>
                <a:off x="11250644" y="6058139"/>
                <a:ext cx="74000" cy="75346"/>
              </a:xfrm>
              <a:custGeom>
                <a:avLst/>
                <a:gdLst>
                  <a:gd name="T0" fmla="*/ 47 w 55"/>
                  <a:gd name="T1" fmla="*/ 0 h 56"/>
                  <a:gd name="T2" fmla="*/ 0 w 55"/>
                  <a:gd name="T3" fmla="*/ 49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9"/>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15" name="组合 114"/>
            <p:cNvGrpSpPr/>
            <p:nvPr/>
          </p:nvGrpSpPr>
          <p:grpSpPr>
            <a:xfrm>
              <a:off x="5408268" y="3347042"/>
              <a:ext cx="218732" cy="188323"/>
              <a:chOff x="7970415" y="1262923"/>
              <a:chExt cx="551638" cy="474947"/>
            </a:xfrm>
            <a:grpFill/>
          </p:grpSpPr>
          <p:sp>
            <p:nvSpPr>
              <p:cNvPr id="116" name="Freeform 294"/>
              <p:cNvSpPr>
                <a:spLocks noEditPoints="1"/>
              </p:cNvSpPr>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7" name="Freeform 295"/>
              <p:cNvSpPr>
                <a:spLocks noEditPoints="1"/>
              </p:cNvSpPr>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129" name="组合 128"/>
          <p:cNvGrpSpPr/>
          <p:nvPr/>
        </p:nvGrpSpPr>
        <p:grpSpPr>
          <a:xfrm>
            <a:off x="7807808" y="5781670"/>
            <a:ext cx="995984" cy="152239"/>
            <a:chOff x="5408268" y="3331837"/>
            <a:chExt cx="1430997" cy="218732"/>
          </a:xfrm>
          <a:solidFill>
            <a:srgbClr val="00B050"/>
          </a:solidFill>
        </p:grpSpPr>
        <p:grpSp>
          <p:nvGrpSpPr>
            <p:cNvPr id="130" name="组合 129"/>
            <p:cNvGrpSpPr/>
            <p:nvPr/>
          </p:nvGrpSpPr>
          <p:grpSpPr>
            <a:xfrm>
              <a:off x="6017091" y="3356378"/>
              <a:ext cx="217665" cy="169651"/>
              <a:chOff x="9439656" y="2777910"/>
              <a:chExt cx="548947" cy="427856"/>
            </a:xfrm>
            <a:grpFill/>
          </p:grpSpPr>
          <p:sp>
            <p:nvSpPr>
              <p:cNvPr id="144"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5" name="Freeform 268"/>
              <p:cNvSpPr>
                <a:spLocks/>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1" name="组合 130"/>
            <p:cNvGrpSpPr/>
            <p:nvPr/>
          </p:nvGrpSpPr>
          <p:grpSpPr>
            <a:xfrm>
              <a:off x="6620533" y="3331837"/>
              <a:ext cx="218732" cy="218732"/>
              <a:chOff x="10876606" y="5685447"/>
              <a:chExt cx="551638" cy="551638"/>
            </a:xfrm>
            <a:grpFill/>
          </p:grpSpPr>
          <p:sp>
            <p:nvSpPr>
              <p:cNvPr id="135" name="Freeform 285"/>
              <p:cNvSpPr>
                <a:spLocks noEditPoints="1"/>
              </p:cNvSpPr>
              <p:nvPr/>
            </p:nvSpPr>
            <p:spPr bwMode="auto">
              <a:xfrm>
                <a:off x="10876606" y="5685447"/>
                <a:ext cx="551638" cy="551638"/>
              </a:xfrm>
              <a:custGeom>
                <a:avLst/>
                <a:gdLst>
                  <a:gd name="T0" fmla="*/ 130 w 261"/>
                  <a:gd name="T1" fmla="*/ 0 h 261"/>
                  <a:gd name="T2" fmla="*/ 0 w 261"/>
                  <a:gd name="T3" fmla="*/ 130 h 261"/>
                  <a:gd name="T4" fmla="*/ 130 w 261"/>
                  <a:gd name="T5" fmla="*/ 261 h 261"/>
                  <a:gd name="T6" fmla="*/ 261 w 261"/>
                  <a:gd name="T7" fmla="*/ 130 h 261"/>
                  <a:gd name="T8" fmla="*/ 130 w 261"/>
                  <a:gd name="T9" fmla="*/ 0 h 261"/>
                  <a:gd name="T10" fmla="*/ 130 w 261"/>
                  <a:gd name="T11" fmla="*/ 239 h 261"/>
                  <a:gd name="T12" fmla="*/ 22 w 261"/>
                  <a:gd name="T13" fmla="*/ 130 h 261"/>
                  <a:gd name="T14" fmla="*/ 130 w 261"/>
                  <a:gd name="T15" fmla="*/ 21 h 261"/>
                  <a:gd name="T16" fmla="*/ 239 w 261"/>
                  <a:gd name="T17" fmla="*/ 130 h 261"/>
                  <a:gd name="T18" fmla="*/ 130 w 261"/>
                  <a:gd name="T19"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130" y="0"/>
                    </a:moveTo>
                    <a:cubicBezTo>
                      <a:pt x="58" y="0"/>
                      <a:pt x="0" y="58"/>
                      <a:pt x="0" y="130"/>
                    </a:cubicBezTo>
                    <a:cubicBezTo>
                      <a:pt x="0" y="202"/>
                      <a:pt x="58" y="261"/>
                      <a:pt x="130" y="261"/>
                    </a:cubicBezTo>
                    <a:cubicBezTo>
                      <a:pt x="202" y="261"/>
                      <a:pt x="261" y="202"/>
                      <a:pt x="261" y="130"/>
                    </a:cubicBezTo>
                    <a:cubicBezTo>
                      <a:pt x="261" y="58"/>
                      <a:pt x="202" y="0"/>
                      <a:pt x="130" y="0"/>
                    </a:cubicBezTo>
                    <a:close/>
                    <a:moveTo>
                      <a:pt x="130" y="239"/>
                    </a:moveTo>
                    <a:cubicBezTo>
                      <a:pt x="70" y="239"/>
                      <a:pt x="22" y="190"/>
                      <a:pt x="22" y="130"/>
                    </a:cubicBezTo>
                    <a:cubicBezTo>
                      <a:pt x="22" y="70"/>
                      <a:pt x="70" y="21"/>
                      <a:pt x="130" y="21"/>
                    </a:cubicBezTo>
                    <a:cubicBezTo>
                      <a:pt x="191" y="21"/>
                      <a:pt x="239" y="70"/>
                      <a:pt x="239" y="130"/>
                    </a:cubicBezTo>
                    <a:cubicBezTo>
                      <a:pt x="239" y="190"/>
                      <a:pt x="191" y="239"/>
                      <a:pt x="130" y="2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6" name="Freeform 286"/>
              <p:cNvSpPr>
                <a:spLocks noEditPoints="1"/>
              </p:cNvSpPr>
              <p:nvPr/>
            </p:nvSpPr>
            <p:spPr bwMode="auto">
              <a:xfrm>
                <a:off x="11047480" y="5854975"/>
                <a:ext cx="209892" cy="211237"/>
              </a:xfrm>
              <a:custGeom>
                <a:avLst/>
                <a:gdLst>
                  <a:gd name="T0" fmla="*/ 49 w 99"/>
                  <a:gd name="T1" fmla="*/ 0 h 100"/>
                  <a:gd name="T2" fmla="*/ 0 w 99"/>
                  <a:gd name="T3" fmla="*/ 50 h 100"/>
                  <a:gd name="T4" fmla="*/ 49 w 99"/>
                  <a:gd name="T5" fmla="*/ 100 h 100"/>
                  <a:gd name="T6" fmla="*/ 99 w 99"/>
                  <a:gd name="T7" fmla="*/ 50 h 100"/>
                  <a:gd name="T8" fmla="*/ 49 w 99"/>
                  <a:gd name="T9" fmla="*/ 0 h 100"/>
                  <a:gd name="T10" fmla="*/ 49 w 99"/>
                  <a:gd name="T11" fmla="*/ 93 h 100"/>
                  <a:gd name="T12" fmla="*/ 7 w 99"/>
                  <a:gd name="T13" fmla="*/ 50 h 100"/>
                  <a:gd name="T14" fmla="*/ 49 w 99"/>
                  <a:gd name="T15" fmla="*/ 8 h 100"/>
                  <a:gd name="T16" fmla="*/ 92 w 99"/>
                  <a:gd name="T17" fmla="*/ 50 h 100"/>
                  <a:gd name="T18" fmla="*/ 49 w 99"/>
                  <a:gd name="T19" fmla="*/ 9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00">
                    <a:moveTo>
                      <a:pt x="49" y="0"/>
                    </a:moveTo>
                    <a:cubicBezTo>
                      <a:pt x="22" y="0"/>
                      <a:pt x="0" y="23"/>
                      <a:pt x="0" y="50"/>
                    </a:cubicBezTo>
                    <a:cubicBezTo>
                      <a:pt x="0" y="78"/>
                      <a:pt x="22" y="100"/>
                      <a:pt x="49" y="100"/>
                    </a:cubicBezTo>
                    <a:cubicBezTo>
                      <a:pt x="77" y="100"/>
                      <a:pt x="99" y="78"/>
                      <a:pt x="99" y="50"/>
                    </a:cubicBezTo>
                    <a:cubicBezTo>
                      <a:pt x="99" y="23"/>
                      <a:pt x="77" y="0"/>
                      <a:pt x="49" y="0"/>
                    </a:cubicBezTo>
                    <a:close/>
                    <a:moveTo>
                      <a:pt x="49" y="93"/>
                    </a:moveTo>
                    <a:cubicBezTo>
                      <a:pt x="26" y="93"/>
                      <a:pt x="7" y="74"/>
                      <a:pt x="7" y="50"/>
                    </a:cubicBezTo>
                    <a:cubicBezTo>
                      <a:pt x="7" y="27"/>
                      <a:pt x="26" y="8"/>
                      <a:pt x="49" y="8"/>
                    </a:cubicBezTo>
                    <a:cubicBezTo>
                      <a:pt x="73" y="8"/>
                      <a:pt x="92" y="27"/>
                      <a:pt x="92" y="50"/>
                    </a:cubicBezTo>
                    <a:cubicBezTo>
                      <a:pt x="92" y="74"/>
                      <a:pt x="73" y="93"/>
                      <a:pt x="49" y="9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7" name="Freeform 287"/>
              <p:cNvSpPr>
                <a:spLocks noEditPoints="1"/>
              </p:cNvSpPr>
              <p:nvPr/>
            </p:nvSpPr>
            <p:spPr bwMode="auto">
              <a:xfrm>
                <a:off x="11117443" y="5926284"/>
                <a:ext cx="69964" cy="69964"/>
              </a:xfrm>
              <a:custGeom>
                <a:avLst/>
                <a:gdLst>
                  <a:gd name="T0" fmla="*/ 16 w 33"/>
                  <a:gd name="T1" fmla="*/ 0 h 33"/>
                  <a:gd name="T2" fmla="*/ 0 w 33"/>
                  <a:gd name="T3" fmla="*/ 16 h 33"/>
                  <a:gd name="T4" fmla="*/ 16 w 33"/>
                  <a:gd name="T5" fmla="*/ 33 h 33"/>
                  <a:gd name="T6" fmla="*/ 33 w 33"/>
                  <a:gd name="T7" fmla="*/ 16 h 33"/>
                  <a:gd name="T8" fmla="*/ 16 w 33"/>
                  <a:gd name="T9" fmla="*/ 0 h 33"/>
                  <a:gd name="T10" fmla="*/ 16 w 33"/>
                  <a:gd name="T11" fmla="*/ 26 h 33"/>
                  <a:gd name="T12" fmla="*/ 7 w 33"/>
                  <a:gd name="T13" fmla="*/ 16 h 33"/>
                  <a:gd name="T14" fmla="*/ 16 w 33"/>
                  <a:gd name="T15" fmla="*/ 7 h 33"/>
                  <a:gd name="T16" fmla="*/ 26 w 33"/>
                  <a:gd name="T17" fmla="*/ 16 h 33"/>
                  <a:gd name="T18" fmla="*/ 16 w 33"/>
                  <a:gd name="T19"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16" y="0"/>
                    </a:moveTo>
                    <a:cubicBezTo>
                      <a:pt x="7" y="0"/>
                      <a:pt x="0" y="7"/>
                      <a:pt x="0" y="16"/>
                    </a:cubicBezTo>
                    <a:cubicBezTo>
                      <a:pt x="0" y="25"/>
                      <a:pt x="7" y="33"/>
                      <a:pt x="16" y="33"/>
                    </a:cubicBezTo>
                    <a:cubicBezTo>
                      <a:pt x="26" y="33"/>
                      <a:pt x="33" y="25"/>
                      <a:pt x="33" y="16"/>
                    </a:cubicBezTo>
                    <a:cubicBezTo>
                      <a:pt x="33" y="7"/>
                      <a:pt x="26" y="0"/>
                      <a:pt x="16" y="0"/>
                    </a:cubicBezTo>
                    <a:close/>
                    <a:moveTo>
                      <a:pt x="16" y="26"/>
                    </a:moveTo>
                    <a:cubicBezTo>
                      <a:pt x="11" y="26"/>
                      <a:pt x="7" y="21"/>
                      <a:pt x="7" y="16"/>
                    </a:cubicBezTo>
                    <a:cubicBezTo>
                      <a:pt x="7" y="11"/>
                      <a:pt x="11" y="7"/>
                      <a:pt x="16" y="7"/>
                    </a:cubicBezTo>
                    <a:cubicBezTo>
                      <a:pt x="22" y="7"/>
                      <a:pt x="26" y="11"/>
                      <a:pt x="26" y="16"/>
                    </a:cubicBezTo>
                    <a:cubicBezTo>
                      <a:pt x="26" y="21"/>
                      <a:pt x="22" y="26"/>
                      <a:pt x="16"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8" name="Freeform 288"/>
              <p:cNvSpPr>
                <a:spLocks/>
              </p:cNvSpPr>
              <p:nvPr/>
            </p:nvSpPr>
            <p:spPr bwMode="auto">
              <a:xfrm>
                <a:off x="11043443" y="5852284"/>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9" name="Freeform 289"/>
              <p:cNvSpPr>
                <a:spLocks/>
              </p:cNvSpPr>
              <p:nvPr/>
            </p:nvSpPr>
            <p:spPr bwMode="auto">
              <a:xfrm>
                <a:off x="11012498" y="5821338"/>
                <a:ext cx="53818" cy="52473"/>
              </a:xfrm>
              <a:custGeom>
                <a:avLst/>
                <a:gdLst>
                  <a:gd name="T0" fmla="*/ 31 w 40"/>
                  <a:gd name="T1" fmla="*/ 0 h 39"/>
                  <a:gd name="T2" fmla="*/ 0 w 40"/>
                  <a:gd name="T3" fmla="*/ 31 h 39"/>
                  <a:gd name="T4" fmla="*/ 7 w 40"/>
                  <a:gd name="T5" fmla="*/ 39 h 39"/>
                  <a:gd name="T6" fmla="*/ 40 w 40"/>
                  <a:gd name="T7" fmla="*/ 8 h 39"/>
                  <a:gd name="T8" fmla="*/ 31 w 40"/>
                  <a:gd name="T9" fmla="*/ 0 h 39"/>
                </a:gdLst>
                <a:ahLst/>
                <a:cxnLst>
                  <a:cxn ang="0">
                    <a:pos x="T0" y="T1"/>
                  </a:cxn>
                  <a:cxn ang="0">
                    <a:pos x="T2" y="T3"/>
                  </a:cxn>
                  <a:cxn ang="0">
                    <a:pos x="T4" y="T5"/>
                  </a:cxn>
                  <a:cxn ang="0">
                    <a:pos x="T6" y="T7"/>
                  </a:cxn>
                  <a:cxn ang="0">
                    <a:pos x="T8" y="T9"/>
                  </a:cxn>
                </a:cxnLst>
                <a:rect l="0" t="0" r="r" b="b"/>
                <a:pathLst>
                  <a:path w="40" h="39">
                    <a:moveTo>
                      <a:pt x="31" y="0"/>
                    </a:moveTo>
                    <a:lnTo>
                      <a:pt x="0" y="31"/>
                    </a:lnTo>
                    <a:lnTo>
                      <a:pt x="7" y="39"/>
                    </a:lnTo>
                    <a:lnTo>
                      <a:pt x="40" y="8"/>
                    </a:lnTo>
                    <a:lnTo>
                      <a:pt x="31"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0" name="Freeform 290"/>
              <p:cNvSpPr>
                <a:spLocks/>
              </p:cNvSpPr>
              <p:nvPr/>
            </p:nvSpPr>
            <p:spPr bwMode="auto">
              <a:xfrm>
                <a:off x="10980207" y="5787702"/>
                <a:ext cx="74000" cy="75346"/>
              </a:xfrm>
              <a:custGeom>
                <a:avLst/>
                <a:gdLst>
                  <a:gd name="T0" fmla="*/ 47 w 55"/>
                  <a:gd name="T1" fmla="*/ 0 h 56"/>
                  <a:gd name="T2" fmla="*/ 0 w 55"/>
                  <a:gd name="T3" fmla="*/ 48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8"/>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1" name="Freeform 291"/>
              <p:cNvSpPr>
                <a:spLocks/>
              </p:cNvSpPr>
              <p:nvPr/>
            </p:nvSpPr>
            <p:spPr bwMode="auto">
              <a:xfrm>
                <a:off x="11227771" y="6036612"/>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2" name="Freeform 292"/>
              <p:cNvSpPr>
                <a:spLocks/>
              </p:cNvSpPr>
              <p:nvPr/>
            </p:nvSpPr>
            <p:spPr bwMode="auto">
              <a:xfrm>
                <a:off x="11238535" y="6047375"/>
                <a:ext cx="53818" cy="55164"/>
              </a:xfrm>
              <a:custGeom>
                <a:avLst/>
                <a:gdLst>
                  <a:gd name="T0" fmla="*/ 40 w 40"/>
                  <a:gd name="T1" fmla="*/ 8 h 41"/>
                  <a:gd name="T2" fmla="*/ 33 w 40"/>
                  <a:gd name="T3" fmla="*/ 0 h 41"/>
                  <a:gd name="T4" fmla="*/ 0 w 40"/>
                  <a:gd name="T5" fmla="*/ 33 h 41"/>
                  <a:gd name="T6" fmla="*/ 9 w 40"/>
                  <a:gd name="T7" fmla="*/ 41 h 41"/>
                  <a:gd name="T8" fmla="*/ 40 w 40"/>
                  <a:gd name="T9" fmla="*/ 8 h 41"/>
                </a:gdLst>
                <a:ahLst/>
                <a:cxnLst>
                  <a:cxn ang="0">
                    <a:pos x="T0" y="T1"/>
                  </a:cxn>
                  <a:cxn ang="0">
                    <a:pos x="T2" y="T3"/>
                  </a:cxn>
                  <a:cxn ang="0">
                    <a:pos x="T4" y="T5"/>
                  </a:cxn>
                  <a:cxn ang="0">
                    <a:pos x="T6" y="T7"/>
                  </a:cxn>
                  <a:cxn ang="0">
                    <a:pos x="T8" y="T9"/>
                  </a:cxn>
                </a:cxnLst>
                <a:rect l="0" t="0" r="r" b="b"/>
                <a:pathLst>
                  <a:path w="40" h="41">
                    <a:moveTo>
                      <a:pt x="40" y="8"/>
                    </a:moveTo>
                    <a:lnTo>
                      <a:pt x="33" y="0"/>
                    </a:lnTo>
                    <a:lnTo>
                      <a:pt x="0" y="33"/>
                    </a:lnTo>
                    <a:lnTo>
                      <a:pt x="9" y="41"/>
                    </a:lnTo>
                    <a:lnTo>
                      <a:pt x="40"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3" name="Freeform 293"/>
              <p:cNvSpPr>
                <a:spLocks/>
              </p:cNvSpPr>
              <p:nvPr/>
            </p:nvSpPr>
            <p:spPr bwMode="auto">
              <a:xfrm>
                <a:off x="11250644" y="6058139"/>
                <a:ext cx="74000" cy="75346"/>
              </a:xfrm>
              <a:custGeom>
                <a:avLst/>
                <a:gdLst>
                  <a:gd name="T0" fmla="*/ 47 w 55"/>
                  <a:gd name="T1" fmla="*/ 0 h 56"/>
                  <a:gd name="T2" fmla="*/ 0 w 55"/>
                  <a:gd name="T3" fmla="*/ 49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9"/>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2" name="组合 131"/>
            <p:cNvGrpSpPr/>
            <p:nvPr/>
          </p:nvGrpSpPr>
          <p:grpSpPr>
            <a:xfrm>
              <a:off x="5408268" y="3347042"/>
              <a:ext cx="218732" cy="188323"/>
              <a:chOff x="7970415" y="1262923"/>
              <a:chExt cx="551638" cy="474947"/>
            </a:xfrm>
            <a:grpFill/>
          </p:grpSpPr>
          <p:sp>
            <p:nvSpPr>
              <p:cNvPr id="133" name="Freeform 294"/>
              <p:cNvSpPr>
                <a:spLocks noEditPoints="1"/>
              </p:cNvSpPr>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4" name="Freeform 295"/>
              <p:cNvSpPr>
                <a:spLocks noEditPoints="1"/>
              </p:cNvSpPr>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146" name="组合 145"/>
          <p:cNvGrpSpPr/>
          <p:nvPr/>
        </p:nvGrpSpPr>
        <p:grpSpPr>
          <a:xfrm>
            <a:off x="10017785" y="5781670"/>
            <a:ext cx="995984" cy="152239"/>
            <a:chOff x="5408268" y="3331837"/>
            <a:chExt cx="1430997" cy="218732"/>
          </a:xfrm>
          <a:solidFill>
            <a:srgbClr val="00B050"/>
          </a:solidFill>
        </p:grpSpPr>
        <p:grpSp>
          <p:nvGrpSpPr>
            <p:cNvPr id="147" name="组合 146"/>
            <p:cNvGrpSpPr/>
            <p:nvPr/>
          </p:nvGrpSpPr>
          <p:grpSpPr>
            <a:xfrm>
              <a:off x="6017091" y="3356378"/>
              <a:ext cx="217665" cy="169651"/>
              <a:chOff x="9439656" y="2777910"/>
              <a:chExt cx="548947" cy="427856"/>
            </a:xfrm>
            <a:grpFill/>
          </p:grpSpPr>
          <p:sp>
            <p:nvSpPr>
              <p:cNvPr id="161"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2" name="Freeform 268"/>
              <p:cNvSpPr>
                <a:spLocks/>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48" name="组合 147"/>
            <p:cNvGrpSpPr/>
            <p:nvPr/>
          </p:nvGrpSpPr>
          <p:grpSpPr>
            <a:xfrm>
              <a:off x="6620533" y="3331837"/>
              <a:ext cx="218732" cy="218732"/>
              <a:chOff x="10876606" y="5685447"/>
              <a:chExt cx="551638" cy="551638"/>
            </a:xfrm>
            <a:grpFill/>
          </p:grpSpPr>
          <p:sp>
            <p:nvSpPr>
              <p:cNvPr id="152" name="Freeform 285"/>
              <p:cNvSpPr>
                <a:spLocks noEditPoints="1"/>
              </p:cNvSpPr>
              <p:nvPr/>
            </p:nvSpPr>
            <p:spPr bwMode="auto">
              <a:xfrm>
                <a:off x="10876606" y="5685447"/>
                <a:ext cx="551638" cy="551638"/>
              </a:xfrm>
              <a:custGeom>
                <a:avLst/>
                <a:gdLst>
                  <a:gd name="T0" fmla="*/ 130 w 261"/>
                  <a:gd name="T1" fmla="*/ 0 h 261"/>
                  <a:gd name="T2" fmla="*/ 0 w 261"/>
                  <a:gd name="T3" fmla="*/ 130 h 261"/>
                  <a:gd name="T4" fmla="*/ 130 w 261"/>
                  <a:gd name="T5" fmla="*/ 261 h 261"/>
                  <a:gd name="T6" fmla="*/ 261 w 261"/>
                  <a:gd name="T7" fmla="*/ 130 h 261"/>
                  <a:gd name="T8" fmla="*/ 130 w 261"/>
                  <a:gd name="T9" fmla="*/ 0 h 261"/>
                  <a:gd name="T10" fmla="*/ 130 w 261"/>
                  <a:gd name="T11" fmla="*/ 239 h 261"/>
                  <a:gd name="T12" fmla="*/ 22 w 261"/>
                  <a:gd name="T13" fmla="*/ 130 h 261"/>
                  <a:gd name="T14" fmla="*/ 130 w 261"/>
                  <a:gd name="T15" fmla="*/ 21 h 261"/>
                  <a:gd name="T16" fmla="*/ 239 w 261"/>
                  <a:gd name="T17" fmla="*/ 130 h 261"/>
                  <a:gd name="T18" fmla="*/ 130 w 261"/>
                  <a:gd name="T19"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130" y="0"/>
                    </a:moveTo>
                    <a:cubicBezTo>
                      <a:pt x="58" y="0"/>
                      <a:pt x="0" y="58"/>
                      <a:pt x="0" y="130"/>
                    </a:cubicBezTo>
                    <a:cubicBezTo>
                      <a:pt x="0" y="202"/>
                      <a:pt x="58" y="261"/>
                      <a:pt x="130" y="261"/>
                    </a:cubicBezTo>
                    <a:cubicBezTo>
                      <a:pt x="202" y="261"/>
                      <a:pt x="261" y="202"/>
                      <a:pt x="261" y="130"/>
                    </a:cubicBezTo>
                    <a:cubicBezTo>
                      <a:pt x="261" y="58"/>
                      <a:pt x="202" y="0"/>
                      <a:pt x="130" y="0"/>
                    </a:cubicBezTo>
                    <a:close/>
                    <a:moveTo>
                      <a:pt x="130" y="239"/>
                    </a:moveTo>
                    <a:cubicBezTo>
                      <a:pt x="70" y="239"/>
                      <a:pt x="22" y="190"/>
                      <a:pt x="22" y="130"/>
                    </a:cubicBezTo>
                    <a:cubicBezTo>
                      <a:pt x="22" y="70"/>
                      <a:pt x="70" y="21"/>
                      <a:pt x="130" y="21"/>
                    </a:cubicBezTo>
                    <a:cubicBezTo>
                      <a:pt x="191" y="21"/>
                      <a:pt x="239" y="70"/>
                      <a:pt x="239" y="130"/>
                    </a:cubicBezTo>
                    <a:cubicBezTo>
                      <a:pt x="239" y="190"/>
                      <a:pt x="191" y="239"/>
                      <a:pt x="130" y="2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3" name="Freeform 286"/>
              <p:cNvSpPr>
                <a:spLocks noEditPoints="1"/>
              </p:cNvSpPr>
              <p:nvPr/>
            </p:nvSpPr>
            <p:spPr bwMode="auto">
              <a:xfrm>
                <a:off x="11047480" y="5854975"/>
                <a:ext cx="209892" cy="211237"/>
              </a:xfrm>
              <a:custGeom>
                <a:avLst/>
                <a:gdLst>
                  <a:gd name="T0" fmla="*/ 49 w 99"/>
                  <a:gd name="T1" fmla="*/ 0 h 100"/>
                  <a:gd name="T2" fmla="*/ 0 w 99"/>
                  <a:gd name="T3" fmla="*/ 50 h 100"/>
                  <a:gd name="T4" fmla="*/ 49 w 99"/>
                  <a:gd name="T5" fmla="*/ 100 h 100"/>
                  <a:gd name="T6" fmla="*/ 99 w 99"/>
                  <a:gd name="T7" fmla="*/ 50 h 100"/>
                  <a:gd name="T8" fmla="*/ 49 w 99"/>
                  <a:gd name="T9" fmla="*/ 0 h 100"/>
                  <a:gd name="T10" fmla="*/ 49 w 99"/>
                  <a:gd name="T11" fmla="*/ 93 h 100"/>
                  <a:gd name="T12" fmla="*/ 7 w 99"/>
                  <a:gd name="T13" fmla="*/ 50 h 100"/>
                  <a:gd name="T14" fmla="*/ 49 w 99"/>
                  <a:gd name="T15" fmla="*/ 8 h 100"/>
                  <a:gd name="T16" fmla="*/ 92 w 99"/>
                  <a:gd name="T17" fmla="*/ 50 h 100"/>
                  <a:gd name="T18" fmla="*/ 49 w 99"/>
                  <a:gd name="T19" fmla="*/ 9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00">
                    <a:moveTo>
                      <a:pt x="49" y="0"/>
                    </a:moveTo>
                    <a:cubicBezTo>
                      <a:pt x="22" y="0"/>
                      <a:pt x="0" y="23"/>
                      <a:pt x="0" y="50"/>
                    </a:cubicBezTo>
                    <a:cubicBezTo>
                      <a:pt x="0" y="78"/>
                      <a:pt x="22" y="100"/>
                      <a:pt x="49" y="100"/>
                    </a:cubicBezTo>
                    <a:cubicBezTo>
                      <a:pt x="77" y="100"/>
                      <a:pt x="99" y="78"/>
                      <a:pt x="99" y="50"/>
                    </a:cubicBezTo>
                    <a:cubicBezTo>
                      <a:pt x="99" y="23"/>
                      <a:pt x="77" y="0"/>
                      <a:pt x="49" y="0"/>
                    </a:cubicBezTo>
                    <a:close/>
                    <a:moveTo>
                      <a:pt x="49" y="93"/>
                    </a:moveTo>
                    <a:cubicBezTo>
                      <a:pt x="26" y="93"/>
                      <a:pt x="7" y="74"/>
                      <a:pt x="7" y="50"/>
                    </a:cubicBezTo>
                    <a:cubicBezTo>
                      <a:pt x="7" y="27"/>
                      <a:pt x="26" y="8"/>
                      <a:pt x="49" y="8"/>
                    </a:cubicBezTo>
                    <a:cubicBezTo>
                      <a:pt x="73" y="8"/>
                      <a:pt x="92" y="27"/>
                      <a:pt x="92" y="50"/>
                    </a:cubicBezTo>
                    <a:cubicBezTo>
                      <a:pt x="92" y="74"/>
                      <a:pt x="73" y="93"/>
                      <a:pt x="49" y="9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4" name="Freeform 287"/>
              <p:cNvSpPr>
                <a:spLocks noEditPoints="1"/>
              </p:cNvSpPr>
              <p:nvPr/>
            </p:nvSpPr>
            <p:spPr bwMode="auto">
              <a:xfrm>
                <a:off x="11117443" y="5926284"/>
                <a:ext cx="69964" cy="69964"/>
              </a:xfrm>
              <a:custGeom>
                <a:avLst/>
                <a:gdLst>
                  <a:gd name="T0" fmla="*/ 16 w 33"/>
                  <a:gd name="T1" fmla="*/ 0 h 33"/>
                  <a:gd name="T2" fmla="*/ 0 w 33"/>
                  <a:gd name="T3" fmla="*/ 16 h 33"/>
                  <a:gd name="T4" fmla="*/ 16 w 33"/>
                  <a:gd name="T5" fmla="*/ 33 h 33"/>
                  <a:gd name="T6" fmla="*/ 33 w 33"/>
                  <a:gd name="T7" fmla="*/ 16 h 33"/>
                  <a:gd name="T8" fmla="*/ 16 w 33"/>
                  <a:gd name="T9" fmla="*/ 0 h 33"/>
                  <a:gd name="T10" fmla="*/ 16 w 33"/>
                  <a:gd name="T11" fmla="*/ 26 h 33"/>
                  <a:gd name="T12" fmla="*/ 7 w 33"/>
                  <a:gd name="T13" fmla="*/ 16 h 33"/>
                  <a:gd name="T14" fmla="*/ 16 w 33"/>
                  <a:gd name="T15" fmla="*/ 7 h 33"/>
                  <a:gd name="T16" fmla="*/ 26 w 33"/>
                  <a:gd name="T17" fmla="*/ 16 h 33"/>
                  <a:gd name="T18" fmla="*/ 16 w 33"/>
                  <a:gd name="T19"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16" y="0"/>
                    </a:moveTo>
                    <a:cubicBezTo>
                      <a:pt x="7" y="0"/>
                      <a:pt x="0" y="7"/>
                      <a:pt x="0" y="16"/>
                    </a:cubicBezTo>
                    <a:cubicBezTo>
                      <a:pt x="0" y="25"/>
                      <a:pt x="7" y="33"/>
                      <a:pt x="16" y="33"/>
                    </a:cubicBezTo>
                    <a:cubicBezTo>
                      <a:pt x="26" y="33"/>
                      <a:pt x="33" y="25"/>
                      <a:pt x="33" y="16"/>
                    </a:cubicBezTo>
                    <a:cubicBezTo>
                      <a:pt x="33" y="7"/>
                      <a:pt x="26" y="0"/>
                      <a:pt x="16" y="0"/>
                    </a:cubicBezTo>
                    <a:close/>
                    <a:moveTo>
                      <a:pt x="16" y="26"/>
                    </a:moveTo>
                    <a:cubicBezTo>
                      <a:pt x="11" y="26"/>
                      <a:pt x="7" y="21"/>
                      <a:pt x="7" y="16"/>
                    </a:cubicBezTo>
                    <a:cubicBezTo>
                      <a:pt x="7" y="11"/>
                      <a:pt x="11" y="7"/>
                      <a:pt x="16" y="7"/>
                    </a:cubicBezTo>
                    <a:cubicBezTo>
                      <a:pt x="22" y="7"/>
                      <a:pt x="26" y="11"/>
                      <a:pt x="26" y="16"/>
                    </a:cubicBezTo>
                    <a:cubicBezTo>
                      <a:pt x="26" y="21"/>
                      <a:pt x="22" y="26"/>
                      <a:pt x="16"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5" name="Freeform 288"/>
              <p:cNvSpPr>
                <a:spLocks/>
              </p:cNvSpPr>
              <p:nvPr/>
            </p:nvSpPr>
            <p:spPr bwMode="auto">
              <a:xfrm>
                <a:off x="11043443" y="5852284"/>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6" name="Freeform 289"/>
              <p:cNvSpPr>
                <a:spLocks/>
              </p:cNvSpPr>
              <p:nvPr/>
            </p:nvSpPr>
            <p:spPr bwMode="auto">
              <a:xfrm>
                <a:off x="11012498" y="5821338"/>
                <a:ext cx="53818" cy="52473"/>
              </a:xfrm>
              <a:custGeom>
                <a:avLst/>
                <a:gdLst>
                  <a:gd name="T0" fmla="*/ 31 w 40"/>
                  <a:gd name="T1" fmla="*/ 0 h 39"/>
                  <a:gd name="T2" fmla="*/ 0 w 40"/>
                  <a:gd name="T3" fmla="*/ 31 h 39"/>
                  <a:gd name="T4" fmla="*/ 7 w 40"/>
                  <a:gd name="T5" fmla="*/ 39 h 39"/>
                  <a:gd name="T6" fmla="*/ 40 w 40"/>
                  <a:gd name="T7" fmla="*/ 8 h 39"/>
                  <a:gd name="T8" fmla="*/ 31 w 40"/>
                  <a:gd name="T9" fmla="*/ 0 h 39"/>
                </a:gdLst>
                <a:ahLst/>
                <a:cxnLst>
                  <a:cxn ang="0">
                    <a:pos x="T0" y="T1"/>
                  </a:cxn>
                  <a:cxn ang="0">
                    <a:pos x="T2" y="T3"/>
                  </a:cxn>
                  <a:cxn ang="0">
                    <a:pos x="T4" y="T5"/>
                  </a:cxn>
                  <a:cxn ang="0">
                    <a:pos x="T6" y="T7"/>
                  </a:cxn>
                  <a:cxn ang="0">
                    <a:pos x="T8" y="T9"/>
                  </a:cxn>
                </a:cxnLst>
                <a:rect l="0" t="0" r="r" b="b"/>
                <a:pathLst>
                  <a:path w="40" h="39">
                    <a:moveTo>
                      <a:pt x="31" y="0"/>
                    </a:moveTo>
                    <a:lnTo>
                      <a:pt x="0" y="31"/>
                    </a:lnTo>
                    <a:lnTo>
                      <a:pt x="7" y="39"/>
                    </a:lnTo>
                    <a:lnTo>
                      <a:pt x="40" y="8"/>
                    </a:lnTo>
                    <a:lnTo>
                      <a:pt x="31"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7" name="Freeform 290"/>
              <p:cNvSpPr>
                <a:spLocks/>
              </p:cNvSpPr>
              <p:nvPr/>
            </p:nvSpPr>
            <p:spPr bwMode="auto">
              <a:xfrm>
                <a:off x="10980207" y="5787702"/>
                <a:ext cx="74000" cy="75346"/>
              </a:xfrm>
              <a:custGeom>
                <a:avLst/>
                <a:gdLst>
                  <a:gd name="T0" fmla="*/ 47 w 55"/>
                  <a:gd name="T1" fmla="*/ 0 h 56"/>
                  <a:gd name="T2" fmla="*/ 0 w 55"/>
                  <a:gd name="T3" fmla="*/ 48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8"/>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8" name="Freeform 291"/>
              <p:cNvSpPr>
                <a:spLocks/>
              </p:cNvSpPr>
              <p:nvPr/>
            </p:nvSpPr>
            <p:spPr bwMode="auto">
              <a:xfrm>
                <a:off x="11227771" y="6036612"/>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9" name="Freeform 292"/>
              <p:cNvSpPr>
                <a:spLocks/>
              </p:cNvSpPr>
              <p:nvPr/>
            </p:nvSpPr>
            <p:spPr bwMode="auto">
              <a:xfrm>
                <a:off x="11238535" y="6047375"/>
                <a:ext cx="53818" cy="55164"/>
              </a:xfrm>
              <a:custGeom>
                <a:avLst/>
                <a:gdLst>
                  <a:gd name="T0" fmla="*/ 40 w 40"/>
                  <a:gd name="T1" fmla="*/ 8 h 41"/>
                  <a:gd name="T2" fmla="*/ 33 w 40"/>
                  <a:gd name="T3" fmla="*/ 0 h 41"/>
                  <a:gd name="T4" fmla="*/ 0 w 40"/>
                  <a:gd name="T5" fmla="*/ 33 h 41"/>
                  <a:gd name="T6" fmla="*/ 9 w 40"/>
                  <a:gd name="T7" fmla="*/ 41 h 41"/>
                  <a:gd name="T8" fmla="*/ 40 w 40"/>
                  <a:gd name="T9" fmla="*/ 8 h 41"/>
                </a:gdLst>
                <a:ahLst/>
                <a:cxnLst>
                  <a:cxn ang="0">
                    <a:pos x="T0" y="T1"/>
                  </a:cxn>
                  <a:cxn ang="0">
                    <a:pos x="T2" y="T3"/>
                  </a:cxn>
                  <a:cxn ang="0">
                    <a:pos x="T4" y="T5"/>
                  </a:cxn>
                  <a:cxn ang="0">
                    <a:pos x="T6" y="T7"/>
                  </a:cxn>
                  <a:cxn ang="0">
                    <a:pos x="T8" y="T9"/>
                  </a:cxn>
                </a:cxnLst>
                <a:rect l="0" t="0" r="r" b="b"/>
                <a:pathLst>
                  <a:path w="40" h="41">
                    <a:moveTo>
                      <a:pt x="40" y="8"/>
                    </a:moveTo>
                    <a:lnTo>
                      <a:pt x="33" y="0"/>
                    </a:lnTo>
                    <a:lnTo>
                      <a:pt x="0" y="33"/>
                    </a:lnTo>
                    <a:lnTo>
                      <a:pt x="9" y="41"/>
                    </a:lnTo>
                    <a:lnTo>
                      <a:pt x="40"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0" name="Freeform 293"/>
              <p:cNvSpPr>
                <a:spLocks/>
              </p:cNvSpPr>
              <p:nvPr/>
            </p:nvSpPr>
            <p:spPr bwMode="auto">
              <a:xfrm>
                <a:off x="11250644" y="6058139"/>
                <a:ext cx="74000" cy="75346"/>
              </a:xfrm>
              <a:custGeom>
                <a:avLst/>
                <a:gdLst>
                  <a:gd name="T0" fmla="*/ 47 w 55"/>
                  <a:gd name="T1" fmla="*/ 0 h 56"/>
                  <a:gd name="T2" fmla="*/ 0 w 55"/>
                  <a:gd name="T3" fmla="*/ 49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9"/>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49" name="组合 148"/>
            <p:cNvGrpSpPr/>
            <p:nvPr/>
          </p:nvGrpSpPr>
          <p:grpSpPr>
            <a:xfrm>
              <a:off x="5408268" y="3347042"/>
              <a:ext cx="218732" cy="188323"/>
              <a:chOff x="7970415" y="1262923"/>
              <a:chExt cx="551638" cy="474947"/>
            </a:xfrm>
            <a:grpFill/>
          </p:grpSpPr>
          <p:sp>
            <p:nvSpPr>
              <p:cNvPr id="150" name="Freeform 294"/>
              <p:cNvSpPr>
                <a:spLocks noEditPoints="1"/>
              </p:cNvSpPr>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1" name="Freeform 295"/>
              <p:cNvSpPr>
                <a:spLocks noEditPoints="1"/>
              </p:cNvSpPr>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7" name="图片占位符 6"/>
          <p:cNvPicPr>
            <a:picLocks noGrp="1" noChangeAspect="1"/>
          </p:cNvPicPr>
          <p:nvPr>
            <p:ph type="pic" sz="quarter" idx="16"/>
          </p:nvPr>
        </p:nvPicPr>
        <p:blipFill>
          <a:blip r:embed="rId3" cstate="screen">
            <a:extLst>
              <a:ext uri="{28A0092B-C50C-407E-A947-70E740481C1C}">
                <a14:useLocalDpi xmlns:a14="http://schemas.microsoft.com/office/drawing/2010/main"/>
              </a:ext>
            </a:extLst>
          </a:blip>
          <a:srcRect/>
          <a:stretch>
            <a:fillRect/>
          </a:stretch>
        </p:blipFill>
        <p:spPr/>
      </p:pic>
      <p:pic>
        <p:nvPicPr>
          <p:cNvPr id="32" name="图片占位符 31"/>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pic>
        <p:nvPicPr>
          <p:cNvPr id="27" name="图片占位符 26"/>
          <p:cNvPicPr>
            <a:picLocks noGrp="1" noChangeAspect="1"/>
          </p:cNvPicPr>
          <p:nvPr>
            <p:ph type="pic" sz="quarter" idx="14"/>
          </p:nvPr>
        </p:nvPicPr>
        <p:blipFill>
          <a:blip r:embed="rId5" cstate="screen">
            <a:extLst>
              <a:ext uri="{28A0092B-C50C-407E-A947-70E740481C1C}">
                <a14:useLocalDpi xmlns:a14="http://schemas.microsoft.com/office/drawing/2010/main"/>
              </a:ext>
            </a:extLst>
          </a:blip>
          <a:srcRect l="16535" r="16535"/>
          <a:stretch>
            <a:fillRect/>
          </a:stretch>
        </p:blipFill>
        <p:spPr/>
      </p:pic>
      <p:pic>
        <p:nvPicPr>
          <p:cNvPr id="25" name="图片占位符 24"/>
          <p:cNvPicPr>
            <a:picLocks noGrp="1" noChangeAspect="1"/>
          </p:cNvPicPr>
          <p:nvPr>
            <p:ph type="pic" sz="quarter" idx="15"/>
          </p:nvPr>
        </p:nvPicPr>
        <p:blipFill>
          <a:blip r:embed="rId6" cstate="screen">
            <a:extLst>
              <a:ext uri="{28A0092B-C50C-407E-A947-70E740481C1C}">
                <a14:useLocalDpi xmlns:a14="http://schemas.microsoft.com/office/drawing/2010/main"/>
              </a:ext>
            </a:extLst>
          </a:blip>
          <a:srcRect/>
          <a:stretch>
            <a:fillRect/>
          </a:stretch>
        </p:blipFill>
        <p:spPr/>
      </p:pic>
      <p:pic>
        <p:nvPicPr>
          <p:cNvPr id="16" name="图片占位符 15"/>
          <p:cNvPicPr>
            <a:picLocks noGrp="1" noChangeAspect="1"/>
          </p:cNvPicPr>
          <p:nvPr>
            <p:ph type="pic" sz="quarter" idx="10"/>
          </p:nvPr>
        </p:nvPicPr>
        <p:blipFill>
          <a:blip r:embed="rId7" cstate="screen">
            <a:extLst>
              <a:ext uri="{28A0092B-C50C-407E-A947-70E740481C1C}">
                <a14:useLocalDpi xmlns:a14="http://schemas.microsoft.com/office/drawing/2010/main"/>
              </a:ext>
            </a:extLst>
          </a:blip>
          <a:srcRect/>
          <a:stretch>
            <a:fillRect/>
          </a:stretch>
        </p:blipFill>
        <p:spPr/>
      </p:pic>
      <p:pic>
        <p:nvPicPr>
          <p:cNvPr id="18" name="图片占位符 17"/>
          <p:cNvPicPr>
            <a:picLocks noGrp="1" noChangeAspect="1"/>
          </p:cNvPicPr>
          <p:nvPr>
            <p:ph type="pic" sz="quarter" idx="11"/>
          </p:nvPr>
        </p:nvPicPr>
        <p:blipFill>
          <a:blip r:embed="rId8" cstate="screen">
            <a:extLst>
              <a:ext uri="{28A0092B-C50C-407E-A947-70E740481C1C}">
                <a14:useLocalDpi xmlns:a14="http://schemas.microsoft.com/office/drawing/2010/main"/>
              </a:ext>
            </a:extLst>
          </a:blip>
          <a:srcRect l="12445" r="12445"/>
          <a:stretch>
            <a:fillRect/>
          </a:stretch>
        </p:blipFill>
        <p:spPr/>
      </p:pic>
      <p:pic>
        <p:nvPicPr>
          <p:cNvPr id="23" name="图片占位符 22"/>
          <p:cNvPicPr>
            <a:picLocks noGrp="1" noChangeAspect="1"/>
          </p:cNvPicPr>
          <p:nvPr>
            <p:ph type="pic" sz="quarter" idx="12"/>
          </p:nvPr>
        </p:nvPicPr>
        <p:blipFill>
          <a:blip r:embed="rId9"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87629657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0" y="760413"/>
            <a:ext cx="3048000" cy="541020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3771901" y="5025722"/>
            <a:ext cx="1600198" cy="514350"/>
          </a:xfrm>
          <a:prstGeom prst="roundRect">
            <a:avLst>
              <a:gd name="adj" fmla="val 5000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椭圆 9"/>
          <p:cNvSpPr/>
          <p:nvPr/>
        </p:nvSpPr>
        <p:spPr>
          <a:xfrm>
            <a:off x="10134600" y="4284663"/>
            <a:ext cx="1066800" cy="1066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54112" y="2011966"/>
            <a:ext cx="2635776" cy="2456057"/>
          </a:xfrm>
          <a:prstGeom prst="rect">
            <a:avLst/>
          </a:prstGeom>
        </p:spPr>
        <p:txBody>
          <a:bodyPr wrap="square">
            <a:spAutoFit/>
          </a:bodyPr>
          <a:lstStyle/>
          <a:p>
            <a:pPr lvl="0" algn="ctr">
              <a:lnSpc>
                <a:spcPct val="120000"/>
              </a:lnSpc>
              <a:defRPr/>
            </a:pPr>
            <a:r>
              <a:rPr kumimoji="0" lang="zh-CN" altLang="en-US" sz="1600" b="0" i="0" u="none" strike="noStrike" kern="1200" cap="none" spc="0" normalizeH="0" baseline="0" noProof="0" dirty="0">
                <a:ln>
                  <a:noFill/>
                </a:ln>
                <a:solidFill>
                  <a:schemeClr val="bg1"/>
                </a:solidFill>
                <a:effectLst/>
                <a:uLnTx/>
                <a:uFillTx/>
                <a:latin typeface="Calibri"/>
                <a:ea typeface="微软雅黑"/>
                <a:cs typeface="+mn-cs"/>
              </a:rPr>
              <a:t>用户可以在投影仪或者计算机上进行演示，也可以将演示文稿打印出来，制作成胶片，以便应用到更广泛的领域中远程会议或在网上给</a:t>
            </a:r>
            <a:r>
              <a:rPr lang="zh-CN" altLang="en-US" sz="1600" dirty="0">
                <a:solidFill>
                  <a:schemeClr val="bg1"/>
                </a:solidFill>
                <a:latin typeface="Calibri"/>
              </a:rPr>
              <a:t>观以便应用到更广泛的领域中远程会议或在网上给观众展示演示文稿众</a:t>
            </a:r>
            <a:r>
              <a:rPr kumimoji="0" lang="zh-CN" altLang="en-US" sz="1600" b="0" i="0" u="none" strike="noStrike" kern="1200" cap="none" spc="0" normalizeH="0" baseline="0" noProof="0" dirty="0">
                <a:ln>
                  <a:noFill/>
                </a:ln>
                <a:solidFill>
                  <a:schemeClr val="bg1"/>
                </a:solidFill>
                <a:effectLst/>
                <a:uLnTx/>
                <a:uFillTx/>
                <a:latin typeface="Calibri"/>
                <a:ea typeface="微软雅黑"/>
                <a:cs typeface="+mn-cs"/>
              </a:rPr>
              <a:t>展示演示文稿</a:t>
            </a:r>
          </a:p>
        </p:txBody>
      </p:sp>
      <p:sp>
        <p:nvSpPr>
          <p:cNvPr id="12" name="矩形 11"/>
          <p:cNvSpPr/>
          <p:nvPr/>
        </p:nvSpPr>
        <p:spPr>
          <a:xfrm>
            <a:off x="3021807" y="1231128"/>
            <a:ext cx="3100387" cy="641586"/>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chemeClr val="bg1"/>
                </a:solidFill>
                <a:effectLst/>
                <a:uLnTx/>
                <a:uFillTx/>
                <a:latin typeface="Calibri"/>
                <a:ea typeface="微软雅黑"/>
                <a:cs typeface="+mn-cs"/>
              </a:rPr>
              <a:t>标题文字添加</a:t>
            </a:r>
          </a:p>
        </p:txBody>
      </p:sp>
      <p:sp>
        <p:nvSpPr>
          <p:cNvPr id="13" name="矩形 12"/>
          <p:cNvSpPr/>
          <p:nvPr/>
        </p:nvSpPr>
        <p:spPr>
          <a:xfrm>
            <a:off x="3774019" y="5088998"/>
            <a:ext cx="1600199"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latin typeface="Calibri"/>
                <a:ea typeface="微软雅黑"/>
                <a:cs typeface="+mn-cs"/>
              </a:rPr>
              <a:t>文字添加</a:t>
            </a:r>
          </a:p>
        </p:txBody>
      </p:sp>
      <p:pic>
        <p:nvPicPr>
          <p:cNvPr id="19" name="图片占位符 18"/>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25" name="图片占位符 24"/>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27" name="图片占位符 26"/>
          <p:cNvPicPr>
            <a:picLocks noGrp="1" noChangeAspect="1"/>
          </p:cNvPicPr>
          <p:nvPr>
            <p:ph type="pic" sz="quarter" idx="15"/>
          </p:nvPr>
        </p:nvPicPr>
        <p:blipFill>
          <a:blip r:embed="rId5" cstate="screen">
            <a:extLst>
              <a:ext uri="{28A0092B-C50C-407E-A947-70E740481C1C}">
                <a14:useLocalDpi xmlns:a14="http://schemas.microsoft.com/office/drawing/2010/main"/>
              </a:ext>
            </a:extLst>
          </a:blip>
          <a:srcRect/>
          <a:stretch>
            <a:fillRect/>
          </a:stretch>
        </p:blipFill>
        <p:spPr/>
      </p:pic>
      <p:pic>
        <p:nvPicPr>
          <p:cNvPr id="21" name="图片占位符 20"/>
          <p:cNvPicPr>
            <a:picLocks noGrp="1" noChangeAspect="1"/>
          </p:cNvPicPr>
          <p:nvPr>
            <p:ph type="pic" sz="quarter" idx="16"/>
          </p:nvPr>
        </p:nvPicPr>
        <p:blipFill>
          <a:blip r:embed="rId6" cstate="screen">
            <a:extLst>
              <a:ext uri="{28A0092B-C50C-407E-A947-70E740481C1C}">
                <a14:useLocalDpi xmlns:a14="http://schemas.microsoft.com/office/drawing/2010/main"/>
              </a:ext>
            </a:extLst>
          </a:blip>
          <a:srcRect/>
          <a:stretch>
            <a:fillRect/>
          </a:stretch>
        </p:blipFill>
        <p:spPr/>
      </p:pic>
      <p:pic>
        <p:nvPicPr>
          <p:cNvPr id="23" name="图片占位符 22"/>
          <p:cNvPicPr>
            <a:picLocks noGrp="1" noChangeAspect="1"/>
          </p:cNvPicPr>
          <p:nvPr>
            <p:ph type="pic" sz="quarter" idx="17"/>
          </p:nvPr>
        </p:nvPicPr>
        <p:blipFill>
          <a:blip r:embed="rId7"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25577276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12" name="图片占位符 11"/>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14" name="图片占位符 13"/>
          <p:cNvPicPr>
            <a:picLocks noGrp="1" noChangeAspect="1"/>
          </p:cNvPicPr>
          <p:nvPr>
            <p:ph type="pic" sz="quarter" idx="15"/>
          </p:nvPr>
        </p:nvPicPr>
        <p:blipFill>
          <a:blip r:embed="rId5" cstate="screen">
            <a:extLst>
              <a:ext uri="{28A0092B-C50C-407E-A947-70E740481C1C}">
                <a14:useLocalDpi xmlns:a14="http://schemas.microsoft.com/office/drawing/2010/main"/>
              </a:ext>
            </a:extLst>
          </a:blip>
          <a:srcRect/>
          <a:stretch>
            <a:fillRect/>
          </a:stretch>
        </p:blipFill>
        <p:spPr/>
      </p:pic>
      <p:sp>
        <p:nvSpPr>
          <p:cNvPr id="2" name="矩形 1"/>
          <p:cNvSpPr/>
          <p:nvPr/>
        </p:nvSpPr>
        <p:spPr>
          <a:xfrm>
            <a:off x="657225" y="1466850"/>
            <a:ext cx="3619500" cy="4895850"/>
          </a:xfrm>
          <a:prstGeom prst="rect">
            <a:avLst/>
          </a:prstGeom>
          <a:solidFill>
            <a:srgbClr val="00B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1666876" y="5406722"/>
            <a:ext cx="1600198" cy="5143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928158" y="2356491"/>
            <a:ext cx="3077633" cy="2160591"/>
          </a:xfrm>
          <a:prstGeom prst="rect">
            <a:avLst/>
          </a:prstGeom>
        </p:spPr>
        <p:txBody>
          <a:bodyPr wrap="square">
            <a:spAutoFit/>
          </a:bodyPr>
          <a:lstStyle/>
          <a:p>
            <a:pPr lvl="0">
              <a:lnSpc>
                <a:spcPct val="120000"/>
              </a:lnSpc>
              <a:defRPr/>
            </a:pPr>
            <a:r>
              <a:rPr kumimoji="0" lang="zh-CN" altLang="en-US" sz="1600" b="0" i="0" u="none" strike="noStrike" kern="1200" cap="none" spc="0" normalizeH="0" baseline="0" noProof="0" dirty="0">
                <a:ln>
                  <a:noFill/>
                </a:ln>
                <a:solidFill>
                  <a:schemeClr val="bg1"/>
                </a:solidFill>
                <a:effectLst/>
                <a:uLnTx/>
                <a:uFillTx/>
                <a:latin typeface="Calibri"/>
                <a:ea typeface="微软雅黑"/>
                <a:cs typeface="+mn-cs"/>
              </a:rPr>
              <a:t>用户可以在投影仪或者计算机上进行演示，也可以将演示文稿打印出来，制作成胶片，以便应用到更广泛的领域中远程会议或在网上给</a:t>
            </a:r>
            <a:r>
              <a:rPr lang="zh-CN" altLang="en-US" sz="1600" dirty="0">
                <a:solidFill>
                  <a:schemeClr val="bg1"/>
                </a:solidFill>
                <a:latin typeface="Calibri"/>
              </a:rPr>
              <a:t>观以便应用到更广泛的领域中远程会议或在网上给观众展示演示文稿众</a:t>
            </a:r>
            <a:r>
              <a:rPr kumimoji="0" lang="zh-CN" altLang="en-US" sz="1600" b="0" i="0" u="none" strike="noStrike" kern="1200" cap="none" spc="0" normalizeH="0" baseline="0" noProof="0" dirty="0">
                <a:ln>
                  <a:noFill/>
                </a:ln>
                <a:solidFill>
                  <a:schemeClr val="bg1"/>
                </a:solidFill>
                <a:effectLst/>
                <a:uLnTx/>
                <a:uFillTx/>
                <a:latin typeface="Calibri"/>
                <a:ea typeface="微软雅黑"/>
                <a:cs typeface="+mn-cs"/>
              </a:rPr>
              <a:t>展示演示文稿</a:t>
            </a:r>
          </a:p>
        </p:txBody>
      </p:sp>
      <p:sp>
        <p:nvSpPr>
          <p:cNvPr id="9" name="矩形 8"/>
          <p:cNvSpPr/>
          <p:nvPr/>
        </p:nvSpPr>
        <p:spPr>
          <a:xfrm>
            <a:off x="1666874" y="5470222"/>
            <a:ext cx="1600199"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rgbClr val="00B050"/>
                </a:solidFill>
                <a:effectLst/>
                <a:uLnTx/>
                <a:uFillTx/>
                <a:latin typeface="Calibri"/>
                <a:ea typeface="微软雅黑"/>
                <a:cs typeface="+mn-cs"/>
              </a:rPr>
              <a:t>文字添加</a:t>
            </a:r>
          </a:p>
        </p:txBody>
      </p:sp>
      <p:sp>
        <p:nvSpPr>
          <p:cNvPr id="17" name="矩形 16"/>
          <p:cNvSpPr/>
          <p:nvPr/>
        </p:nvSpPr>
        <p:spPr>
          <a:xfrm>
            <a:off x="5689600" y="0"/>
            <a:ext cx="812800" cy="8128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56"/>
          <p:cNvSpPr/>
          <p:nvPr/>
        </p:nvSpPr>
        <p:spPr>
          <a:xfrm>
            <a:off x="5867400" y="122790"/>
            <a:ext cx="457200" cy="567220"/>
          </a:xfrm>
          <a:custGeom>
            <a:avLst/>
            <a:gdLst>
              <a:gd name="T0" fmla="*/ 186 w 226"/>
              <a:gd name="T1" fmla="*/ 210 h 280"/>
              <a:gd name="T2" fmla="*/ 202 w 226"/>
              <a:gd name="T3" fmla="*/ 244 h 280"/>
              <a:gd name="T4" fmla="*/ 189 w 226"/>
              <a:gd name="T5" fmla="*/ 278 h 280"/>
              <a:gd name="T6" fmla="*/ 190 w 226"/>
              <a:gd name="T7" fmla="*/ 244 h 280"/>
              <a:gd name="T8" fmla="*/ 170 w 226"/>
              <a:gd name="T9" fmla="*/ 215 h 280"/>
              <a:gd name="T10" fmla="*/ 63 w 226"/>
              <a:gd name="T11" fmla="*/ 189 h 280"/>
              <a:gd name="T12" fmla="*/ 0 w 226"/>
              <a:gd name="T13" fmla="*/ 48 h 280"/>
              <a:gd name="T14" fmla="*/ 195 w 226"/>
              <a:gd name="T15" fmla="*/ 74 h 280"/>
              <a:gd name="T16" fmla="*/ 193 w 226"/>
              <a:gd name="T17" fmla="*/ 197 h 280"/>
              <a:gd name="T18" fmla="*/ 104 w 226"/>
              <a:gd name="T19" fmla="*/ 94 h 280"/>
              <a:gd name="T20" fmla="*/ 186 w 226"/>
              <a:gd name="T21" fmla="*/ 21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280">
                <a:moveTo>
                  <a:pt x="186" y="210"/>
                </a:moveTo>
                <a:cubicBezTo>
                  <a:pt x="186" y="210"/>
                  <a:pt x="194" y="223"/>
                  <a:pt x="202" y="244"/>
                </a:cubicBezTo>
                <a:cubicBezTo>
                  <a:pt x="209" y="263"/>
                  <a:pt x="206" y="280"/>
                  <a:pt x="189" y="278"/>
                </a:cubicBezTo>
                <a:cubicBezTo>
                  <a:pt x="173" y="275"/>
                  <a:pt x="196" y="258"/>
                  <a:pt x="190" y="244"/>
                </a:cubicBezTo>
                <a:cubicBezTo>
                  <a:pt x="182" y="224"/>
                  <a:pt x="171" y="215"/>
                  <a:pt x="170" y="215"/>
                </a:cubicBezTo>
                <a:cubicBezTo>
                  <a:pt x="145" y="219"/>
                  <a:pt x="95" y="222"/>
                  <a:pt x="63" y="189"/>
                </a:cubicBezTo>
                <a:cubicBezTo>
                  <a:pt x="18" y="145"/>
                  <a:pt x="46" y="79"/>
                  <a:pt x="0" y="48"/>
                </a:cubicBezTo>
                <a:cubicBezTo>
                  <a:pt x="75" y="0"/>
                  <a:pt x="163" y="25"/>
                  <a:pt x="195" y="74"/>
                </a:cubicBezTo>
                <a:cubicBezTo>
                  <a:pt x="226" y="120"/>
                  <a:pt x="206" y="173"/>
                  <a:pt x="193" y="197"/>
                </a:cubicBezTo>
                <a:cubicBezTo>
                  <a:pt x="193" y="197"/>
                  <a:pt x="134" y="103"/>
                  <a:pt x="104" y="94"/>
                </a:cubicBezTo>
                <a:cubicBezTo>
                  <a:pt x="139" y="128"/>
                  <a:pt x="186" y="210"/>
                  <a:pt x="186" y="2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文本框 18"/>
          <p:cNvSpPr txBox="1"/>
          <p:nvPr/>
        </p:nvSpPr>
        <p:spPr>
          <a:xfrm>
            <a:off x="4926447" y="812800"/>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solidFill>
                  <a:srgbClr val="00B050"/>
                </a:solidFill>
                <a:latin typeface="时尚中黑简体" panose="01010104010101010101" pitchFamily="2" charset="-122"/>
                <a:ea typeface="时尚中黑简体" panose="01010104010101010101" pitchFamily="2" charset="-122"/>
              </a:rPr>
              <a:t>标题文字添加</a:t>
            </a:r>
          </a:p>
        </p:txBody>
      </p:sp>
    </p:spTree>
    <p:extLst>
      <p:ext uri="{BB962C8B-B14F-4D97-AF65-F5344CB8AC3E}">
        <p14:creationId xmlns:p14="http://schemas.microsoft.com/office/powerpoint/2010/main" val="396486656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p:cNvSpPr/>
          <p:nvPr/>
        </p:nvSpPr>
        <p:spPr>
          <a:xfrm>
            <a:off x="9608458" y="5481639"/>
            <a:ext cx="1600198" cy="514350"/>
          </a:xfrm>
          <a:prstGeom prst="roundRect">
            <a:avLst>
              <a:gd name="adj" fmla="val 5000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7024915" y="4966605"/>
            <a:ext cx="4266177" cy="387798"/>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a:t>
            </a:r>
          </a:p>
        </p:txBody>
      </p:sp>
      <p:sp>
        <p:nvSpPr>
          <p:cNvPr id="10" name="矩形 9"/>
          <p:cNvSpPr/>
          <p:nvPr/>
        </p:nvSpPr>
        <p:spPr>
          <a:xfrm>
            <a:off x="8190705" y="4325019"/>
            <a:ext cx="3100387" cy="641586"/>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65000"/>
                    <a:lumOff val="35000"/>
                  </a:prstClr>
                </a:solidFill>
                <a:effectLst/>
                <a:uLnTx/>
                <a:uFillTx/>
                <a:latin typeface="Calibri"/>
                <a:ea typeface="微软雅黑"/>
                <a:cs typeface="+mn-cs"/>
              </a:rPr>
              <a:t>标题文字添加</a:t>
            </a:r>
          </a:p>
        </p:txBody>
      </p:sp>
      <p:sp>
        <p:nvSpPr>
          <p:cNvPr id="8" name="矩形 7"/>
          <p:cNvSpPr/>
          <p:nvPr/>
        </p:nvSpPr>
        <p:spPr>
          <a:xfrm>
            <a:off x="9608458" y="5544915"/>
            <a:ext cx="1600199"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latin typeface="Calibri"/>
                <a:ea typeface="微软雅黑"/>
                <a:cs typeface="+mn-cs"/>
              </a:rPr>
              <a:t>文字添加</a:t>
            </a:r>
          </a:p>
        </p:txBody>
      </p:sp>
      <p:pic>
        <p:nvPicPr>
          <p:cNvPr id="13" name="图片占位符 12"/>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15" name="图片占位符 14"/>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17" name="图片占位符 16"/>
          <p:cNvPicPr>
            <a:picLocks noGrp="1" noChangeAspect="1"/>
          </p:cNvPicPr>
          <p:nvPr>
            <p:ph type="pic" sz="quarter" idx="15"/>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00988718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53127" y="2983446"/>
            <a:ext cx="3676929" cy="2160591"/>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用户可以在投影仪或者计算机上进行演示，也可以将演示文稿打印出来，制作成胶片，以便应用到更广泛的领域中。利用</a:t>
            </a:r>
            <a:r>
              <a:rPr kumimoji="0" lang="en-US" altLang="zh-CN" sz="1600" b="0" i="0" u="none" strike="noStrike" kern="1200" cap="none" spc="0" normalizeH="0" baseline="0" noProof="0" dirty="0">
                <a:ln>
                  <a:noFill/>
                </a:ln>
                <a:solidFill>
                  <a:schemeClr val="bg1">
                    <a:lumMod val="65000"/>
                  </a:schemeClr>
                </a:solidFill>
                <a:effectLst/>
                <a:uLnTx/>
                <a:uFillTx/>
                <a:latin typeface="Calibri"/>
                <a:ea typeface="微软雅黑"/>
                <a:cs typeface="+mn-cs"/>
              </a:rPr>
              <a:t>Microsoft Office PowerPoint</a:t>
            </a: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不仅可以创建演示文稿，还可以在互联网上召开面对面会议、远程会议或在网上给观众展示演示文稿</a:t>
            </a:r>
          </a:p>
        </p:txBody>
      </p:sp>
      <p:sp>
        <p:nvSpPr>
          <p:cNvPr id="20" name="矩形 19"/>
          <p:cNvSpPr/>
          <p:nvPr/>
        </p:nvSpPr>
        <p:spPr>
          <a:xfrm>
            <a:off x="953127" y="2202608"/>
            <a:ext cx="3100387" cy="641586"/>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65000"/>
                    <a:lumOff val="35000"/>
                  </a:prstClr>
                </a:solidFill>
                <a:effectLst/>
                <a:uLnTx/>
                <a:uFillTx/>
                <a:latin typeface="Calibri"/>
                <a:ea typeface="微软雅黑"/>
                <a:cs typeface="+mn-cs"/>
              </a:rPr>
              <a:t>标题文字添加</a:t>
            </a:r>
          </a:p>
        </p:txBody>
      </p:sp>
      <p:pic>
        <p:nvPicPr>
          <p:cNvPr id="6" name="图片占位符 5"/>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76950480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881256" y="4919436"/>
            <a:ext cx="1600198" cy="514350"/>
          </a:xfrm>
          <a:prstGeom prst="roundRect">
            <a:avLst>
              <a:gd name="adj" fmla="val 5000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830455" y="2318202"/>
            <a:ext cx="4553321" cy="1865126"/>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用户可以在投影仪或者计算机上进行演示，也可以将演示文稿打印出来，制作成胶片，以便应用到更广泛的领域中。利用</a:t>
            </a:r>
            <a:r>
              <a:rPr kumimoji="0" lang="en-US" altLang="zh-CN" sz="1600" b="0" i="0" u="none" strike="noStrike" kern="1200" cap="none" spc="0" normalizeH="0" baseline="0" noProof="0" dirty="0">
                <a:ln>
                  <a:noFill/>
                </a:ln>
                <a:solidFill>
                  <a:schemeClr val="bg1">
                    <a:lumMod val="65000"/>
                  </a:schemeClr>
                </a:solidFill>
                <a:effectLst/>
                <a:uLnTx/>
                <a:uFillTx/>
                <a:latin typeface="Calibri"/>
                <a:ea typeface="微软雅黑"/>
                <a:cs typeface="+mn-cs"/>
              </a:rPr>
              <a:t>Microsoft Office PowerPoint</a:t>
            </a: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不仅可以创建演示文稿，还可以在互联网上召开面对面会议、远程会议或在网上给观众展示演示文稿</a:t>
            </a:r>
          </a:p>
        </p:txBody>
      </p:sp>
      <p:sp>
        <p:nvSpPr>
          <p:cNvPr id="6" name="矩形 5"/>
          <p:cNvSpPr/>
          <p:nvPr/>
        </p:nvSpPr>
        <p:spPr>
          <a:xfrm>
            <a:off x="830455" y="1537364"/>
            <a:ext cx="3100387" cy="641586"/>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65000"/>
                    <a:lumOff val="35000"/>
                  </a:prstClr>
                </a:solidFill>
                <a:effectLst/>
                <a:uLnTx/>
                <a:uFillTx/>
                <a:latin typeface="Calibri"/>
                <a:ea typeface="微软雅黑"/>
                <a:cs typeface="+mn-cs"/>
              </a:rPr>
              <a:t>标题文字添加</a:t>
            </a:r>
          </a:p>
        </p:txBody>
      </p:sp>
      <p:sp>
        <p:nvSpPr>
          <p:cNvPr id="7" name="矩形 6"/>
          <p:cNvSpPr/>
          <p:nvPr/>
        </p:nvSpPr>
        <p:spPr>
          <a:xfrm>
            <a:off x="881255" y="4970012"/>
            <a:ext cx="1600199"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latin typeface="Calibri"/>
                <a:ea typeface="微软雅黑"/>
                <a:cs typeface="+mn-cs"/>
              </a:rPr>
              <a:t>文字添加</a:t>
            </a:r>
          </a:p>
        </p:txBody>
      </p:sp>
      <p:pic>
        <p:nvPicPr>
          <p:cNvPr id="11" name="图片占位符 10"/>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3" name="图片占位符 12"/>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sp>
        <p:nvSpPr>
          <p:cNvPr id="14" name="矩形 13"/>
          <p:cNvSpPr/>
          <p:nvPr/>
        </p:nvSpPr>
        <p:spPr>
          <a:xfrm>
            <a:off x="6096000" y="3429000"/>
            <a:ext cx="6096000" cy="3429000"/>
          </a:xfrm>
          <a:prstGeom prst="rect">
            <a:avLst/>
          </a:prstGeom>
          <a:solidFill>
            <a:srgbClr val="00B05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4"/>
          <p:cNvSpPr/>
          <p:nvPr/>
        </p:nvSpPr>
        <p:spPr>
          <a:xfrm>
            <a:off x="8766474" y="4559300"/>
            <a:ext cx="755051" cy="1168400"/>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9444399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0"/>
            <a:ext cx="7750629" cy="3429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810988" y="5831188"/>
            <a:ext cx="1600198" cy="5143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91870" y="4428255"/>
            <a:ext cx="6405616" cy="1274195"/>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Calibri"/>
                <a:ea typeface="微软雅黑"/>
                <a:cs typeface="+mn-cs"/>
              </a:rPr>
              <a:t>用户可以在投影仪或者计算机上进行演示，也可以将演示文稿打印出来，制作成胶片，以便应用到更广泛的领域中。利用</a:t>
            </a:r>
            <a:r>
              <a:rPr kumimoji="0" lang="en-US" altLang="zh-CN" sz="1600" b="0" i="0" u="none" strike="noStrike" kern="1200" cap="none" spc="0" normalizeH="0" baseline="0" noProof="0" dirty="0">
                <a:ln>
                  <a:noFill/>
                </a:ln>
                <a:solidFill>
                  <a:schemeClr val="bg1"/>
                </a:solidFill>
                <a:effectLst/>
                <a:uLnTx/>
                <a:uFillTx/>
                <a:latin typeface="Calibri"/>
                <a:ea typeface="微软雅黑"/>
                <a:cs typeface="+mn-cs"/>
              </a:rPr>
              <a:t>Microsoft Office PowerPoint</a:t>
            </a:r>
            <a:r>
              <a:rPr kumimoji="0" lang="zh-CN" altLang="en-US" sz="1600" b="0" i="0" u="none" strike="noStrike" kern="1200" cap="none" spc="0" normalizeH="0" baseline="0" noProof="0" dirty="0">
                <a:ln>
                  <a:noFill/>
                </a:ln>
                <a:solidFill>
                  <a:schemeClr val="bg1"/>
                </a:solidFill>
                <a:effectLst/>
                <a:uLnTx/>
                <a:uFillTx/>
                <a:latin typeface="Calibri"/>
                <a:ea typeface="微软雅黑"/>
                <a:cs typeface="+mn-cs"/>
              </a:rPr>
              <a:t>不仅可以创建演示文稿，还可以在互联网上召开面对面会议、远程会议或在网上给观众展示演示文稿</a:t>
            </a:r>
          </a:p>
        </p:txBody>
      </p:sp>
      <p:sp>
        <p:nvSpPr>
          <p:cNvPr id="7" name="矩形 6"/>
          <p:cNvSpPr/>
          <p:nvPr/>
        </p:nvSpPr>
        <p:spPr>
          <a:xfrm>
            <a:off x="691870" y="3774383"/>
            <a:ext cx="3100387" cy="641586"/>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chemeClr val="bg1"/>
                </a:solidFill>
                <a:effectLst/>
                <a:uLnTx/>
                <a:uFillTx/>
                <a:latin typeface="Calibri"/>
                <a:ea typeface="微软雅黑"/>
                <a:cs typeface="+mn-cs"/>
              </a:rPr>
              <a:t>标题文字添加</a:t>
            </a:r>
          </a:p>
        </p:txBody>
      </p:sp>
      <p:sp>
        <p:nvSpPr>
          <p:cNvPr id="8" name="矩形 7"/>
          <p:cNvSpPr/>
          <p:nvPr/>
        </p:nvSpPr>
        <p:spPr>
          <a:xfrm>
            <a:off x="820964" y="5901728"/>
            <a:ext cx="1600199"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rgbClr val="00B050"/>
                </a:solidFill>
                <a:effectLst/>
                <a:uLnTx/>
                <a:uFillTx/>
                <a:latin typeface="Calibri"/>
                <a:ea typeface="微软雅黑"/>
                <a:cs typeface="+mn-cs"/>
              </a:rPr>
              <a:t>文字添加</a:t>
            </a:r>
          </a:p>
        </p:txBody>
      </p:sp>
      <p:pic>
        <p:nvPicPr>
          <p:cNvPr id="14" name="图片占位符 13"/>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12" name="图片占位符 11"/>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83279874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4"/>
          <p:cNvPicPr>
            <a:picLocks noChangeAspect="1"/>
          </p:cNvPicPr>
          <p:nvPr/>
        </p:nvPicPr>
        <p:blipFill>
          <a:blip r:embed="rId3" cstate="screen">
            <a:extLst>
              <a:ext uri="{BEBA8EAE-BF5A-486C-A8C5-ECC9F3942E4B}">
                <a14:imgProps xmlns:a14="http://schemas.microsoft.com/office/drawing/2010/main">
                  <a14:imgLayer r:embed="rId4">
                    <a14:imgEffect>
                      <a14:sharpenSoften amount="25000"/>
                    </a14:imgEffect>
                    <a14:imgEffect>
                      <a14:colorTemperature colorTemp="5900"/>
                    </a14:imgEffect>
                    <a14:imgEffect>
                      <a14:saturation sat="66000"/>
                    </a14:imgEffect>
                  </a14:imgLayer>
                </a14:imgProps>
              </a:ext>
              <a:ext uri="{28A0092B-C50C-407E-A947-70E740481C1C}">
                <a14:useLocalDpi xmlns:a14="http://schemas.microsoft.com/office/drawing/2010/main"/>
              </a:ext>
            </a:extLst>
          </a:blip>
          <a:stretch>
            <a:fillRect/>
          </a:stretch>
        </p:blipFill>
        <p:spPr>
          <a:xfrm>
            <a:off x="361739" y="1741575"/>
            <a:ext cx="5859077" cy="3301825"/>
          </a:xfrm>
          <a:prstGeom prst="rect">
            <a:avLst/>
          </a:prstGeom>
        </p:spPr>
      </p:pic>
      <p:sp>
        <p:nvSpPr>
          <p:cNvPr id="12" name="矩形: 圆角 11"/>
          <p:cNvSpPr/>
          <p:nvPr/>
        </p:nvSpPr>
        <p:spPr>
          <a:xfrm>
            <a:off x="9139350" y="4529050"/>
            <a:ext cx="1600198" cy="514350"/>
          </a:xfrm>
          <a:prstGeom prst="roundRect">
            <a:avLst>
              <a:gd name="adj" fmla="val 5000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6400801" y="2318202"/>
            <a:ext cx="4338748" cy="1865126"/>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用户可以在投影仪或者计算机上进行演示，也可以将演示文稿打印出来，制作成胶片，以便应用到更广泛的领域中利用</a:t>
            </a:r>
            <a:r>
              <a:rPr kumimoji="0" lang="en-US" altLang="zh-CN" sz="1600" b="0" i="0" u="none" strike="noStrike" kern="1200" cap="none" spc="0" normalizeH="0" baseline="0" noProof="0" dirty="0">
                <a:ln>
                  <a:noFill/>
                </a:ln>
                <a:solidFill>
                  <a:schemeClr val="bg1">
                    <a:lumMod val="65000"/>
                  </a:schemeClr>
                </a:solidFill>
                <a:effectLst/>
                <a:uLnTx/>
                <a:uFillTx/>
                <a:latin typeface="Calibri"/>
                <a:ea typeface="微软雅黑"/>
                <a:cs typeface="+mn-cs"/>
              </a:rPr>
              <a:t>Microsoft Office PowerPoint</a:t>
            </a: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不仅可以创建演示文稿，还可以在互联网上召开面对面会议、远程会议或在网上给观众展示演示文稿</a:t>
            </a:r>
          </a:p>
        </p:txBody>
      </p:sp>
      <p:sp>
        <p:nvSpPr>
          <p:cNvPr id="15" name="矩形 14"/>
          <p:cNvSpPr/>
          <p:nvPr/>
        </p:nvSpPr>
        <p:spPr>
          <a:xfrm>
            <a:off x="7639161" y="1537364"/>
            <a:ext cx="3100387" cy="641586"/>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65000"/>
                    <a:lumOff val="35000"/>
                  </a:prstClr>
                </a:solidFill>
                <a:effectLst/>
                <a:uLnTx/>
                <a:uFillTx/>
                <a:latin typeface="Calibri"/>
                <a:ea typeface="微软雅黑"/>
                <a:cs typeface="+mn-cs"/>
              </a:rPr>
              <a:t>标题文字添加</a:t>
            </a:r>
          </a:p>
        </p:txBody>
      </p:sp>
      <p:sp>
        <p:nvSpPr>
          <p:cNvPr id="7" name="矩形 6"/>
          <p:cNvSpPr/>
          <p:nvPr/>
        </p:nvSpPr>
        <p:spPr>
          <a:xfrm>
            <a:off x="9139349" y="4592326"/>
            <a:ext cx="1600199"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latin typeface="Calibri"/>
                <a:ea typeface="微软雅黑"/>
                <a:cs typeface="+mn-cs"/>
              </a:rPr>
              <a:t>文字添加</a:t>
            </a:r>
          </a:p>
        </p:txBody>
      </p:sp>
      <p:pic>
        <p:nvPicPr>
          <p:cNvPr id="5" name="图片占位符 4"/>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79694232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7021981" y="4426085"/>
            <a:ext cx="3800220"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021981" y="5218890"/>
            <a:ext cx="380022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021981" y="6011694"/>
            <a:ext cx="380022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p:cNvCxnSpPr>
          <p:nvPr/>
        </p:nvCxnSpPr>
        <p:spPr>
          <a:xfrm>
            <a:off x="7021981" y="5218890"/>
            <a:ext cx="3151762"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cxnSpLocks/>
          </p:cNvCxnSpPr>
          <p:nvPr/>
        </p:nvCxnSpPr>
        <p:spPr>
          <a:xfrm>
            <a:off x="7021981" y="6011694"/>
            <a:ext cx="3394954"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6896000" y="3970564"/>
            <a:ext cx="1107996" cy="369332"/>
          </a:xfrm>
          <a:prstGeom prst="rect">
            <a:avLst/>
          </a:prstGeom>
          <a:noFill/>
        </p:spPr>
        <p:txBody>
          <a:bodyPr wrap="none" rtlCol="0">
            <a:spAutoFit/>
          </a:bodyPr>
          <a:lstStyle/>
          <a:p>
            <a:r>
              <a:rPr lang="zh-CN" altLang="en-US" dirty="0">
                <a:solidFill>
                  <a:schemeClr val="tx1">
                    <a:lumMod val="75000"/>
                    <a:lumOff val="25000"/>
                  </a:schemeClr>
                </a:solidFill>
              </a:rPr>
              <a:t>标题添加</a:t>
            </a:r>
          </a:p>
        </p:txBody>
      </p:sp>
      <p:sp>
        <p:nvSpPr>
          <p:cNvPr id="19" name="文本框 18"/>
          <p:cNvSpPr txBox="1"/>
          <p:nvPr/>
        </p:nvSpPr>
        <p:spPr>
          <a:xfrm>
            <a:off x="6896000" y="4763367"/>
            <a:ext cx="1107996" cy="369332"/>
          </a:xfrm>
          <a:prstGeom prst="rect">
            <a:avLst/>
          </a:prstGeom>
          <a:noFill/>
        </p:spPr>
        <p:txBody>
          <a:bodyPr wrap="none" rtlCol="0">
            <a:spAutoFit/>
          </a:bodyPr>
          <a:lstStyle/>
          <a:p>
            <a:r>
              <a:rPr lang="zh-CN" altLang="en-US" dirty="0">
                <a:solidFill>
                  <a:schemeClr val="tx1">
                    <a:lumMod val="75000"/>
                    <a:lumOff val="25000"/>
                  </a:schemeClr>
                </a:solidFill>
              </a:rPr>
              <a:t>标题添加</a:t>
            </a:r>
          </a:p>
        </p:txBody>
      </p:sp>
      <p:sp>
        <p:nvSpPr>
          <p:cNvPr id="20" name="文本框 19"/>
          <p:cNvSpPr txBox="1"/>
          <p:nvPr/>
        </p:nvSpPr>
        <p:spPr>
          <a:xfrm>
            <a:off x="6896000" y="5575626"/>
            <a:ext cx="1107996" cy="369332"/>
          </a:xfrm>
          <a:prstGeom prst="rect">
            <a:avLst/>
          </a:prstGeom>
          <a:noFill/>
        </p:spPr>
        <p:txBody>
          <a:bodyPr wrap="none" rtlCol="0">
            <a:spAutoFit/>
          </a:bodyPr>
          <a:lstStyle/>
          <a:p>
            <a:r>
              <a:rPr lang="zh-CN" altLang="en-US" dirty="0">
                <a:solidFill>
                  <a:schemeClr val="tx1">
                    <a:lumMod val="75000"/>
                    <a:lumOff val="25000"/>
                  </a:schemeClr>
                </a:solidFill>
              </a:rPr>
              <a:t>标题添加</a:t>
            </a:r>
          </a:p>
        </p:txBody>
      </p:sp>
      <p:sp>
        <p:nvSpPr>
          <p:cNvPr id="21" name="文本框 20"/>
          <p:cNvSpPr txBox="1"/>
          <p:nvPr/>
        </p:nvSpPr>
        <p:spPr>
          <a:xfrm>
            <a:off x="10286633" y="4058116"/>
            <a:ext cx="587020" cy="307777"/>
          </a:xfrm>
          <a:prstGeom prst="rect">
            <a:avLst/>
          </a:prstGeom>
          <a:noFill/>
        </p:spPr>
        <p:txBody>
          <a:bodyPr wrap="none" rtlCol="0">
            <a:spAutoFit/>
          </a:bodyPr>
          <a:lstStyle/>
          <a:p>
            <a:pPr algn="r"/>
            <a:r>
              <a:rPr lang="en-US" altLang="zh-CN" sz="1400" dirty="0">
                <a:solidFill>
                  <a:schemeClr val="tx1">
                    <a:lumMod val="75000"/>
                    <a:lumOff val="25000"/>
                  </a:schemeClr>
                </a:solidFill>
              </a:rPr>
              <a:t>100%</a:t>
            </a:r>
            <a:endParaRPr lang="zh-CN" altLang="en-US" sz="1400" dirty="0">
              <a:solidFill>
                <a:schemeClr val="tx1">
                  <a:lumMod val="75000"/>
                  <a:lumOff val="25000"/>
                </a:schemeClr>
              </a:solidFill>
            </a:endParaRPr>
          </a:p>
        </p:txBody>
      </p:sp>
      <p:sp>
        <p:nvSpPr>
          <p:cNvPr id="22" name="文本框 21"/>
          <p:cNvSpPr txBox="1"/>
          <p:nvPr/>
        </p:nvSpPr>
        <p:spPr>
          <a:xfrm>
            <a:off x="10378004" y="4850919"/>
            <a:ext cx="495649" cy="307777"/>
          </a:xfrm>
          <a:prstGeom prst="rect">
            <a:avLst/>
          </a:prstGeom>
          <a:noFill/>
        </p:spPr>
        <p:txBody>
          <a:bodyPr wrap="none" rtlCol="0">
            <a:spAutoFit/>
          </a:bodyPr>
          <a:lstStyle/>
          <a:p>
            <a:pPr algn="r"/>
            <a:r>
              <a:rPr lang="en-US" altLang="zh-CN" sz="1400" dirty="0">
                <a:solidFill>
                  <a:schemeClr val="tx1">
                    <a:lumMod val="75000"/>
                    <a:lumOff val="25000"/>
                  </a:schemeClr>
                </a:solidFill>
              </a:rPr>
              <a:t>70%</a:t>
            </a:r>
            <a:endParaRPr lang="zh-CN" altLang="en-US" sz="1400" dirty="0">
              <a:solidFill>
                <a:schemeClr val="tx1">
                  <a:lumMod val="75000"/>
                  <a:lumOff val="25000"/>
                </a:schemeClr>
              </a:solidFill>
            </a:endParaRPr>
          </a:p>
        </p:txBody>
      </p:sp>
      <p:sp>
        <p:nvSpPr>
          <p:cNvPr id="23" name="文本框 22"/>
          <p:cNvSpPr txBox="1"/>
          <p:nvPr/>
        </p:nvSpPr>
        <p:spPr>
          <a:xfrm>
            <a:off x="10378004" y="5663178"/>
            <a:ext cx="495649" cy="307777"/>
          </a:xfrm>
          <a:prstGeom prst="rect">
            <a:avLst/>
          </a:prstGeom>
          <a:noFill/>
        </p:spPr>
        <p:txBody>
          <a:bodyPr wrap="none" rtlCol="0">
            <a:spAutoFit/>
          </a:bodyPr>
          <a:lstStyle/>
          <a:p>
            <a:pPr algn="r"/>
            <a:r>
              <a:rPr lang="en-US" altLang="zh-CN" sz="1400" dirty="0">
                <a:solidFill>
                  <a:schemeClr val="tx1">
                    <a:lumMod val="75000"/>
                    <a:lumOff val="25000"/>
                  </a:schemeClr>
                </a:solidFill>
              </a:rPr>
              <a:t>90%</a:t>
            </a:r>
            <a:endParaRPr lang="zh-CN" altLang="en-US" sz="1400" dirty="0">
              <a:solidFill>
                <a:schemeClr val="tx1">
                  <a:lumMod val="75000"/>
                  <a:lumOff val="25000"/>
                </a:schemeClr>
              </a:solidFill>
            </a:endParaRPr>
          </a:p>
        </p:txBody>
      </p:sp>
      <p:sp>
        <p:nvSpPr>
          <p:cNvPr id="34" name="矩形 33"/>
          <p:cNvSpPr/>
          <p:nvPr/>
        </p:nvSpPr>
        <p:spPr>
          <a:xfrm>
            <a:off x="6896000" y="1532164"/>
            <a:ext cx="4061264" cy="1865126"/>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用户可以在投影仪或者计算机上进行演示也可以将演示文稿打印出来，制作成胶片以便应用到更广泛的领域中利用</a:t>
            </a:r>
            <a:r>
              <a:rPr kumimoji="0" lang="en-US" altLang="zh-CN" sz="1600" b="0" i="0" u="none" strike="noStrike" kern="1200" cap="none" spc="0" normalizeH="0" baseline="0" noProof="0" dirty="0">
                <a:ln>
                  <a:noFill/>
                </a:ln>
                <a:solidFill>
                  <a:schemeClr val="bg1">
                    <a:lumMod val="65000"/>
                  </a:schemeClr>
                </a:solidFill>
                <a:effectLst/>
                <a:uLnTx/>
                <a:uFillTx/>
                <a:latin typeface="Calibri"/>
                <a:ea typeface="微软雅黑"/>
                <a:cs typeface="+mn-cs"/>
              </a:rPr>
              <a:t>Microsoft Office PowerPoint</a:t>
            </a: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不仅可以创建演示文稿还可以在互联网上召开面对面会议、远程会议或在网上给观众展示演示文稿</a:t>
            </a:r>
          </a:p>
        </p:txBody>
      </p:sp>
      <p:sp>
        <p:nvSpPr>
          <p:cNvPr id="35" name="矩形 34"/>
          <p:cNvSpPr/>
          <p:nvPr/>
        </p:nvSpPr>
        <p:spPr>
          <a:xfrm>
            <a:off x="7856876" y="751326"/>
            <a:ext cx="3100387" cy="641586"/>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65000"/>
                    <a:lumOff val="35000"/>
                  </a:prstClr>
                </a:solidFill>
                <a:effectLst/>
                <a:uLnTx/>
                <a:uFillTx/>
                <a:latin typeface="Calibri"/>
                <a:ea typeface="微软雅黑"/>
                <a:cs typeface="+mn-cs"/>
              </a:rPr>
              <a:t>标题文字添加</a:t>
            </a:r>
          </a:p>
        </p:txBody>
      </p:sp>
      <p:pic>
        <p:nvPicPr>
          <p:cNvPr id="5" name="图片占位符 4"/>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40135643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4071544" y="4817836"/>
            <a:ext cx="1600198" cy="514350"/>
          </a:xfrm>
          <a:prstGeom prst="roundRect">
            <a:avLst>
              <a:gd name="adj" fmla="val 5000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2709434" y="2216602"/>
            <a:ext cx="4553321" cy="1865126"/>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用户可以在投影仪或者计算机上进行演示，也可以将演示文稿打印出来，制作成胶片，以便应用到更广泛的领域中。利用</a:t>
            </a:r>
            <a:r>
              <a:rPr kumimoji="0" lang="en-US" altLang="zh-CN" sz="1600" b="0" i="0" u="none" strike="noStrike" kern="1200" cap="none" spc="0" normalizeH="0" baseline="0" noProof="0" dirty="0">
                <a:ln>
                  <a:noFill/>
                </a:ln>
                <a:solidFill>
                  <a:schemeClr val="bg1">
                    <a:lumMod val="65000"/>
                  </a:schemeClr>
                </a:solidFill>
                <a:effectLst/>
                <a:uLnTx/>
                <a:uFillTx/>
                <a:latin typeface="Calibri"/>
                <a:ea typeface="微软雅黑"/>
                <a:cs typeface="+mn-cs"/>
              </a:rPr>
              <a:t>Microsoft Office PowerPoint</a:t>
            </a: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不仅可以创建演示文稿，还可以在互联网上召开面对面会议、远程会议或在网上给观众展示演示文稿</a:t>
            </a:r>
          </a:p>
        </p:txBody>
      </p:sp>
      <p:sp>
        <p:nvSpPr>
          <p:cNvPr id="14" name="矩形 13"/>
          <p:cNvSpPr/>
          <p:nvPr/>
        </p:nvSpPr>
        <p:spPr>
          <a:xfrm>
            <a:off x="2709434" y="1435764"/>
            <a:ext cx="3100387" cy="641586"/>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65000"/>
                    <a:lumOff val="35000"/>
                  </a:prstClr>
                </a:solidFill>
                <a:effectLst/>
                <a:uLnTx/>
                <a:uFillTx/>
                <a:latin typeface="Calibri"/>
                <a:ea typeface="微软雅黑"/>
                <a:cs typeface="+mn-cs"/>
              </a:rPr>
              <a:t>标题文字添加</a:t>
            </a:r>
          </a:p>
        </p:txBody>
      </p:sp>
      <p:sp>
        <p:nvSpPr>
          <p:cNvPr id="8" name="矩形 7"/>
          <p:cNvSpPr/>
          <p:nvPr/>
        </p:nvSpPr>
        <p:spPr>
          <a:xfrm>
            <a:off x="4071543" y="4881112"/>
            <a:ext cx="1600199"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latin typeface="Calibri"/>
                <a:ea typeface="微软雅黑"/>
                <a:cs typeface="+mn-cs"/>
              </a:rPr>
              <a:t>文字添加</a:t>
            </a:r>
          </a:p>
        </p:txBody>
      </p:sp>
      <p:pic>
        <p:nvPicPr>
          <p:cNvPr id="6" name="图片占位符 5"/>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02438451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2" name="矩形 1"/>
          <p:cNvSpPr/>
          <p:nvPr/>
        </p:nvSpPr>
        <p:spPr>
          <a:xfrm>
            <a:off x="0" y="0"/>
            <a:ext cx="12192000" cy="6858000"/>
          </a:xfrm>
          <a:prstGeom prst="rect">
            <a:avLst/>
          </a:prstGeom>
          <a:solidFill>
            <a:srgbClr val="00B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951662" y="2967335"/>
            <a:ext cx="4288675" cy="923330"/>
          </a:xfrm>
          <a:prstGeom prst="rect">
            <a:avLst/>
          </a:prstGeom>
          <a:noFill/>
        </p:spPr>
        <p:txBody>
          <a:bodyPr wrap="none" rtlCol="0">
            <a:spAutoFit/>
          </a:bodyPr>
          <a:lstStyle/>
          <a:p>
            <a:pPr algn="ctr"/>
            <a:r>
              <a:rPr lang="en-US" altLang="zh-CN" sz="5400" b="1" dirty="0">
                <a:solidFill>
                  <a:schemeClr val="bg1"/>
                </a:solidFill>
              </a:rPr>
              <a:t>THANK YOU</a:t>
            </a:r>
            <a:endParaRPr lang="zh-CN" altLang="en-US" sz="5400" b="1" dirty="0">
              <a:solidFill>
                <a:schemeClr val="bg1"/>
              </a:solidFill>
            </a:endParaRPr>
          </a:p>
        </p:txBody>
      </p:sp>
    </p:spTree>
    <p:extLst>
      <p:ext uri="{BB962C8B-B14F-4D97-AF65-F5344CB8AC3E}">
        <p14:creationId xmlns:p14="http://schemas.microsoft.com/office/powerpoint/2010/main" val="151817279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4" y="4437115"/>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403" y="315180"/>
            <a:ext cx="10282184" cy="2681772"/>
          </a:xfrm>
          <a:prstGeom prst="rect">
            <a:avLst/>
          </a:prstGeom>
          <a:noFill/>
          <a:ln>
            <a:noFill/>
          </a:ln>
        </p:spPr>
      </p:pic>
      <p:sp>
        <p:nvSpPr>
          <p:cNvPr id="15" name="Rectangle 3"/>
          <p:cNvSpPr>
            <a:spLocks noChangeArrowheads="1"/>
          </p:cNvSpPr>
          <p:nvPr/>
        </p:nvSpPr>
        <p:spPr bwMode="auto">
          <a:xfrm>
            <a:off x="624419" y="3097348"/>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75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533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17059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2"/>
          <p:cNvSpPr/>
          <p:nvPr/>
        </p:nvSpPr>
        <p:spPr>
          <a:xfrm>
            <a:off x="1681162" y="3444809"/>
            <a:ext cx="1323975" cy="1317757"/>
          </a:xfrm>
          <a:custGeom>
            <a:avLst/>
            <a:gdLst>
              <a:gd name="connsiteX0" fmla="*/ 285751 w 338138"/>
              <a:gd name="connsiteY0" fmla="*/ 30163 h 336550"/>
              <a:gd name="connsiteX1" fmla="*/ 81762 w 338138"/>
              <a:gd name="connsiteY1" fmla="*/ 231806 h 336550"/>
              <a:gd name="connsiteX2" fmla="*/ 285751 w 338138"/>
              <a:gd name="connsiteY2" fmla="*/ 30163 h 336550"/>
              <a:gd name="connsiteX3" fmla="*/ 338138 w 338138"/>
              <a:gd name="connsiteY3" fmla="*/ 0 h 336550"/>
              <a:gd name="connsiteX4" fmla="*/ 289267 w 338138"/>
              <a:gd name="connsiteY4" fmla="*/ 131465 h 336550"/>
              <a:gd name="connsiteX5" fmla="*/ 276058 w 338138"/>
              <a:gd name="connsiteY5" fmla="*/ 144611 h 336550"/>
              <a:gd name="connsiteX6" fmla="*/ 190203 w 338138"/>
              <a:gd name="connsiteY6" fmla="*/ 166960 h 336550"/>
              <a:gd name="connsiteX7" fmla="*/ 245679 w 338138"/>
              <a:gd name="connsiteY7" fmla="*/ 170904 h 336550"/>
              <a:gd name="connsiteX8" fmla="*/ 73967 w 338138"/>
              <a:gd name="connsiteY8" fmla="*/ 262930 h 336550"/>
              <a:gd name="connsiteX9" fmla="*/ 31700 w 338138"/>
              <a:gd name="connsiteY9" fmla="*/ 336550 h 336550"/>
              <a:gd name="connsiteX10" fmla="*/ 0 w 338138"/>
              <a:gd name="connsiteY10" fmla="*/ 336550 h 336550"/>
              <a:gd name="connsiteX11" fmla="*/ 52834 w 338138"/>
              <a:gd name="connsiteY11" fmla="*/ 252413 h 336550"/>
              <a:gd name="connsiteX12" fmla="*/ 147936 w 338138"/>
              <a:gd name="connsiteY12" fmla="*/ 49957 h 336550"/>
              <a:gd name="connsiteX13" fmla="*/ 338138 w 338138"/>
              <a:gd name="connsiteY1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8138" h="336550">
                <a:moveTo>
                  <a:pt x="285751" y="30163"/>
                </a:moveTo>
                <a:cubicBezTo>
                  <a:pt x="163888" y="84198"/>
                  <a:pt x="101631" y="204129"/>
                  <a:pt x="81762" y="231806"/>
                </a:cubicBezTo>
                <a:cubicBezTo>
                  <a:pt x="113553" y="190950"/>
                  <a:pt x="271181" y="45978"/>
                  <a:pt x="285751" y="30163"/>
                </a:cubicBezTo>
                <a:close/>
                <a:moveTo>
                  <a:pt x="338138" y="0"/>
                </a:moveTo>
                <a:cubicBezTo>
                  <a:pt x="332855" y="31552"/>
                  <a:pt x="338138" y="82823"/>
                  <a:pt x="289267" y="131465"/>
                </a:cubicBezTo>
                <a:cubicBezTo>
                  <a:pt x="285304" y="135409"/>
                  <a:pt x="281342" y="139353"/>
                  <a:pt x="276058" y="144611"/>
                </a:cubicBezTo>
                <a:cubicBezTo>
                  <a:pt x="232470" y="134094"/>
                  <a:pt x="215299" y="141982"/>
                  <a:pt x="190203" y="166960"/>
                </a:cubicBezTo>
                <a:cubicBezTo>
                  <a:pt x="202091" y="161702"/>
                  <a:pt x="236433" y="165646"/>
                  <a:pt x="245679" y="170904"/>
                </a:cubicBezTo>
                <a:cubicBezTo>
                  <a:pt x="192845" y="214288"/>
                  <a:pt x="110952" y="253727"/>
                  <a:pt x="73967" y="262930"/>
                </a:cubicBezTo>
                <a:cubicBezTo>
                  <a:pt x="73967" y="262930"/>
                  <a:pt x="73967" y="262930"/>
                  <a:pt x="31700" y="336550"/>
                </a:cubicBezTo>
                <a:cubicBezTo>
                  <a:pt x="31700" y="336550"/>
                  <a:pt x="31700" y="336550"/>
                  <a:pt x="0" y="336550"/>
                </a:cubicBezTo>
                <a:cubicBezTo>
                  <a:pt x="0" y="336550"/>
                  <a:pt x="0" y="336550"/>
                  <a:pt x="52834" y="252413"/>
                </a:cubicBezTo>
                <a:cubicBezTo>
                  <a:pt x="63401" y="206400"/>
                  <a:pt x="104348" y="92026"/>
                  <a:pt x="147936" y="49957"/>
                </a:cubicBezTo>
                <a:cubicBezTo>
                  <a:pt x="196807" y="1315"/>
                  <a:pt x="306438" y="5258"/>
                  <a:pt x="338138"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椭圆 3"/>
          <p:cNvSpPr/>
          <p:nvPr/>
        </p:nvSpPr>
        <p:spPr>
          <a:xfrm>
            <a:off x="5506145" y="3429000"/>
            <a:ext cx="1217809" cy="1323975"/>
          </a:xfrm>
          <a:custGeom>
            <a:avLst/>
            <a:gdLst>
              <a:gd name="T0" fmla="*/ 224 w 234"/>
              <a:gd name="T1" fmla="*/ 236 h 256"/>
              <a:gd name="T2" fmla="*/ 166 w 234"/>
              <a:gd name="T3" fmla="*/ 174 h 256"/>
              <a:gd name="T4" fmla="*/ 234 w 234"/>
              <a:gd name="T5" fmla="*/ 152 h 256"/>
              <a:gd name="T6" fmla="*/ 214 w 234"/>
              <a:gd name="T7" fmla="*/ 144 h 256"/>
              <a:gd name="T8" fmla="*/ 206 w 234"/>
              <a:gd name="T9" fmla="*/ 129 h 256"/>
              <a:gd name="T10" fmla="*/ 220 w 234"/>
              <a:gd name="T11" fmla="*/ 94 h 256"/>
              <a:gd name="T12" fmla="*/ 228 w 234"/>
              <a:gd name="T13" fmla="*/ 74 h 256"/>
              <a:gd name="T14" fmla="*/ 229 w 234"/>
              <a:gd name="T15" fmla="*/ 63 h 256"/>
              <a:gd name="T16" fmla="*/ 197 w 234"/>
              <a:gd name="T17" fmla="*/ 72 h 256"/>
              <a:gd name="T18" fmla="*/ 179 w 234"/>
              <a:gd name="T19" fmla="*/ 55 h 256"/>
              <a:gd name="T20" fmla="*/ 179 w 234"/>
              <a:gd name="T21" fmla="*/ 27 h 256"/>
              <a:gd name="T22" fmla="*/ 175 w 234"/>
              <a:gd name="T23" fmla="*/ 23 h 256"/>
              <a:gd name="T24" fmla="*/ 135 w 234"/>
              <a:gd name="T25" fmla="*/ 0 h 256"/>
              <a:gd name="T26" fmla="*/ 112 w 234"/>
              <a:gd name="T27" fmla="*/ 30 h 256"/>
              <a:gd name="T28" fmla="*/ 110 w 234"/>
              <a:gd name="T29" fmla="*/ 36 h 256"/>
              <a:gd name="T30" fmla="*/ 81 w 234"/>
              <a:gd name="T31" fmla="*/ 43 h 256"/>
              <a:gd name="T32" fmla="*/ 59 w 234"/>
              <a:gd name="T33" fmla="*/ 42 h 256"/>
              <a:gd name="T34" fmla="*/ 49 w 234"/>
              <a:gd name="T35" fmla="*/ 44 h 256"/>
              <a:gd name="T36" fmla="*/ 9 w 234"/>
              <a:gd name="T37" fmla="*/ 42 h 256"/>
              <a:gd name="T38" fmla="*/ 13 w 234"/>
              <a:gd name="T39" fmla="*/ 50 h 256"/>
              <a:gd name="T40" fmla="*/ 24 w 234"/>
              <a:gd name="T41" fmla="*/ 83 h 256"/>
              <a:gd name="T42" fmla="*/ 15 w 234"/>
              <a:gd name="T43" fmla="*/ 118 h 256"/>
              <a:gd name="T44" fmla="*/ 19 w 234"/>
              <a:gd name="T45" fmla="*/ 127 h 256"/>
              <a:gd name="T46" fmla="*/ 44 w 234"/>
              <a:gd name="T47" fmla="*/ 140 h 256"/>
              <a:gd name="T48" fmla="*/ 41 w 234"/>
              <a:gd name="T49" fmla="*/ 170 h 256"/>
              <a:gd name="T50" fmla="*/ 31 w 234"/>
              <a:gd name="T51" fmla="*/ 175 h 256"/>
              <a:gd name="T52" fmla="*/ 0 w 234"/>
              <a:gd name="T53" fmla="*/ 218 h 256"/>
              <a:gd name="T54" fmla="*/ 46 w 234"/>
              <a:gd name="T55" fmla="*/ 234 h 256"/>
              <a:gd name="T56" fmla="*/ 55 w 234"/>
              <a:gd name="T57" fmla="*/ 233 h 256"/>
              <a:gd name="T58" fmla="*/ 99 w 234"/>
              <a:gd name="T59" fmla="*/ 255 h 256"/>
              <a:gd name="T60" fmla="*/ 101 w 234"/>
              <a:gd name="T61" fmla="*/ 256 h 256"/>
              <a:gd name="T62" fmla="*/ 150 w 234"/>
              <a:gd name="T63" fmla="*/ 222 h 256"/>
              <a:gd name="T64" fmla="*/ 154 w 234"/>
              <a:gd name="T65" fmla="*/ 173 h 256"/>
              <a:gd name="T66" fmla="*/ 198 w 234"/>
              <a:gd name="T67" fmla="*/ 214 h 256"/>
              <a:gd name="T68" fmla="*/ 213 w 234"/>
              <a:gd name="T69" fmla="*/ 239 h 256"/>
              <a:gd name="T70" fmla="*/ 213 w 234"/>
              <a:gd name="T71" fmla="*/ 255 h 256"/>
              <a:gd name="T72" fmla="*/ 232 w 234"/>
              <a:gd name="T73" fmla="*/ 245 h 256"/>
              <a:gd name="T74" fmla="*/ 224 w 234"/>
              <a:gd name="T75" fmla="*/ 2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4" h="256">
                <a:moveTo>
                  <a:pt x="224" y="236"/>
                </a:moveTo>
                <a:cubicBezTo>
                  <a:pt x="209" y="213"/>
                  <a:pt x="190" y="194"/>
                  <a:pt x="166" y="174"/>
                </a:cubicBezTo>
                <a:cubicBezTo>
                  <a:pt x="193" y="171"/>
                  <a:pt x="211" y="155"/>
                  <a:pt x="234" y="152"/>
                </a:cubicBezTo>
                <a:cubicBezTo>
                  <a:pt x="228" y="148"/>
                  <a:pt x="221" y="146"/>
                  <a:pt x="214" y="144"/>
                </a:cubicBezTo>
                <a:cubicBezTo>
                  <a:pt x="205" y="140"/>
                  <a:pt x="192" y="146"/>
                  <a:pt x="206" y="129"/>
                </a:cubicBezTo>
                <a:cubicBezTo>
                  <a:pt x="215" y="119"/>
                  <a:pt x="222" y="109"/>
                  <a:pt x="220" y="94"/>
                </a:cubicBezTo>
                <a:cubicBezTo>
                  <a:pt x="219" y="88"/>
                  <a:pt x="225" y="81"/>
                  <a:pt x="228" y="74"/>
                </a:cubicBezTo>
                <a:cubicBezTo>
                  <a:pt x="229" y="71"/>
                  <a:pt x="233" y="68"/>
                  <a:pt x="229" y="63"/>
                </a:cubicBezTo>
                <a:cubicBezTo>
                  <a:pt x="218" y="65"/>
                  <a:pt x="209" y="72"/>
                  <a:pt x="197" y="72"/>
                </a:cubicBezTo>
                <a:cubicBezTo>
                  <a:pt x="185" y="73"/>
                  <a:pt x="178" y="69"/>
                  <a:pt x="179" y="55"/>
                </a:cubicBezTo>
                <a:cubicBezTo>
                  <a:pt x="180" y="46"/>
                  <a:pt x="179" y="36"/>
                  <a:pt x="179" y="27"/>
                </a:cubicBezTo>
                <a:cubicBezTo>
                  <a:pt x="179" y="24"/>
                  <a:pt x="178" y="22"/>
                  <a:pt x="175" y="23"/>
                </a:cubicBezTo>
                <a:cubicBezTo>
                  <a:pt x="155" y="30"/>
                  <a:pt x="144" y="18"/>
                  <a:pt x="135" y="0"/>
                </a:cubicBezTo>
                <a:cubicBezTo>
                  <a:pt x="129" y="15"/>
                  <a:pt x="126" y="27"/>
                  <a:pt x="112" y="30"/>
                </a:cubicBezTo>
                <a:cubicBezTo>
                  <a:pt x="111" y="30"/>
                  <a:pt x="110" y="34"/>
                  <a:pt x="110" y="36"/>
                </a:cubicBezTo>
                <a:cubicBezTo>
                  <a:pt x="102" y="55"/>
                  <a:pt x="97" y="56"/>
                  <a:pt x="81" y="43"/>
                </a:cubicBezTo>
                <a:cubicBezTo>
                  <a:pt x="71" y="34"/>
                  <a:pt x="68" y="22"/>
                  <a:pt x="59" y="42"/>
                </a:cubicBezTo>
                <a:cubicBezTo>
                  <a:pt x="58" y="44"/>
                  <a:pt x="52" y="44"/>
                  <a:pt x="49" y="44"/>
                </a:cubicBezTo>
                <a:cubicBezTo>
                  <a:pt x="36" y="45"/>
                  <a:pt x="24" y="47"/>
                  <a:pt x="9" y="42"/>
                </a:cubicBezTo>
                <a:cubicBezTo>
                  <a:pt x="11" y="46"/>
                  <a:pt x="12" y="49"/>
                  <a:pt x="13" y="50"/>
                </a:cubicBezTo>
                <a:cubicBezTo>
                  <a:pt x="22" y="60"/>
                  <a:pt x="24" y="70"/>
                  <a:pt x="24" y="83"/>
                </a:cubicBezTo>
                <a:cubicBezTo>
                  <a:pt x="24" y="97"/>
                  <a:pt x="28" y="110"/>
                  <a:pt x="15" y="118"/>
                </a:cubicBezTo>
                <a:cubicBezTo>
                  <a:pt x="9" y="123"/>
                  <a:pt x="15" y="125"/>
                  <a:pt x="19" y="127"/>
                </a:cubicBezTo>
                <a:cubicBezTo>
                  <a:pt x="29" y="131"/>
                  <a:pt x="36" y="134"/>
                  <a:pt x="44" y="140"/>
                </a:cubicBezTo>
                <a:cubicBezTo>
                  <a:pt x="73" y="155"/>
                  <a:pt x="58" y="163"/>
                  <a:pt x="41" y="170"/>
                </a:cubicBezTo>
                <a:cubicBezTo>
                  <a:pt x="37" y="172"/>
                  <a:pt x="31" y="173"/>
                  <a:pt x="31" y="175"/>
                </a:cubicBezTo>
                <a:cubicBezTo>
                  <a:pt x="27" y="193"/>
                  <a:pt x="12" y="203"/>
                  <a:pt x="0" y="218"/>
                </a:cubicBezTo>
                <a:cubicBezTo>
                  <a:pt x="18" y="222"/>
                  <a:pt x="36" y="217"/>
                  <a:pt x="46" y="234"/>
                </a:cubicBezTo>
                <a:cubicBezTo>
                  <a:pt x="48" y="238"/>
                  <a:pt x="52" y="234"/>
                  <a:pt x="55" y="233"/>
                </a:cubicBezTo>
                <a:cubicBezTo>
                  <a:pt x="82" y="219"/>
                  <a:pt x="90" y="197"/>
                  <a:pt x="99" y="255"/>
                </a:cubicBezTo>
                <a:cubicBezTo>
                  <a:pt x="99" y="255"/>
                  <a:pt x="100" y="256"/>
                  <a:pt x="101" y="256"/>
                </a:cubicBezTo>
                <a:cubicBezTo>
                  <a:pt x="123" y="219"/>
                  <a:pt x="126" y="200"/>
                  <a:pt x="150" y="222"/>
                </a:cubicBezTo>
                <a:cubicBezTo>
                  <a:pt x="147" y="204"/>
                  <a:pt x="170" y="191"/>
                  <a:pt x="154" y="173"/>
                </a:cubicBezTo>
                <a:cubicBezTo>
                  <a:pt x="170" y="186"/>
                  <a:pt x="186" y="198"/>
                  <a:pt x="198" y="214"/>
                </a:cubicBezTo>
                <a:cubicBezTo>
                  <a:pt x="204" y="221"/>
                  <a:pt x="210" y="229"/>
                  <a:pt x="213" y="239"/>
                </a:cubicBezTo>
                <a:cubicBezTo>
                  <a:pt x="217" y="251"/>
                  <a:pt x="217" y="244"/>
                  <a:pt x="213" y="255"/>
                </a:cubicBezTo>
                <a:cubicBezTo>
                  <a:pt x="231" y="250"/>
                  <a:pt x="219" y="256"/>
                  <a:pt x="232" y="245"/>
                </a:cubicBezTo>
                <a:cubicBezTo>
                  <a:pt x="226" y="240"/>
                  <a:pt x="229" y="243"/>
                  <a:pt x="224" y="236"/>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椭圆 4"/>
          <p:cNvSpPr/>
          <p:nvPr/>
        </p:nvSpPr>
        <p:spPr>
          <a:xfrm>
            <a:off x="9267475" y="3429000"/>
            <a:ext cx="1238949" cy="1323975"/>
          </a:xfrm>
          <a:custGeom>
            <a:avLst/>
            <a:gdLst>
              <a:gd name="T0" fmla="*/ 239 w 246"/>
              <a:gd name="T1" fmla="*/ 107 h 264"/>
              <a:gd name="T2" fmla="*/ 182 w 246"/>
              <a:gd name="T3" fmla="*/ 117 h 264"/>
              <a:gd name="T4" fmla="*/ 178 w 246"/>
              <a:gd name="T5" fmla="*/ 143 h 264"/>
              <a:gd name="T6" fmla="*/ 155 w 246"/>
              <a:gd name="T7" fmla="*/ 174 h 264"/>
              <a:gd name="T8" fmla="*/ 140 w 246"/>
              <a:gd name="T9" fmla="*/ 179 h 264"/>
              <a:gd name="T10" fmla="*/ 149 w 246"/>
              <a:gd name="T11" fmla="*/ 193 h 264"/>
              <a:gd name="T12" fmla="*/ 148 w 246"/>
              <a:gd name="T13" fmla="*/ 194 h 264"/>
              <a:gd name="T14" fmla="*/ 136 w 246"/>
              <a:gd name="T15" fmla="*/ 206 h 264"/>
              <a:gd name="T16" fmla="*/ 134 w 246"/>
              <a:gd name="T17" fmla="*/ 208 h 264"/>
              <a:gd name="T18" fmla="*/ 133 w 246"/>
              <a:gd name="T19" fmla="*/ 180 h 264"/>
              <a:gd name="T20" fmla="*/ 133 w 246"/>
              <a:gd name="T21" fmla="*/ 174 h 264"/>
              <a:gd name="T22" fmla="*/ 147 w 246"/>
              <a:gd name="T23" fmla="*/ 172 h 264"/>
              <a:gd name="T24" fmla="*/ 176 w 246"/>
              <a:gd name="T25" fmla="*/ 113 h 264"/>
              <a:gd name="T26" fmla="*/ 168 w 246"/>
              <a:gd name="T27" fmla="*/ 41 h 264"/>
              <a:gd name="T28" fmla="*/ 159 w 246"/>
              <a:gd name="T29" fmla="*/ 12 h 264"/>
              <a:gd name="T30" fmla="*/ 149 w 246"/>
              <a:gd name="T31" fmla="*/ 0 h 264"/>
              <a:gd name="T32" fmla="*/ 135 w 246"/>
              <a:gd name="T33" fmla="*/ 7 h 264"/>
              <a:gd name="T34" fmla="*/ 112 w 246"/>
              <a:gd name="T35" fmla="*/ 23 h 264"/>
              <a:gd name="T36" fmla="*/ 70 w 246"/>
              <a:gd name="T37" fmla="*/ 72 h 264"/>
              <a:gd name="T38" fmla="*/ 61 w 246"/>
              <a:gd name="T39" fmla="*/ 109 h 264"/>
              <a:gd name="T40" fmla="*/ 108 w 246"/>
              <a:gd name="T41" fmla="*/ 155 h 264"/>
              <a:gd name="T42" fmla="*/ 109 w 246"/>
              <a:gd name="T43" fmla="*/ 170 h 264"/>
              <a:gd name="T44" fmla="*/ 122 w 246"/>
              <a:gd name="T45" fmla="*/ 173 h 264"/>
              <a:gd name="T46" fmla="*/ 118 w 246"/>
              <a:gd name="T47" fmla="*/ 91 h 264"/>
              <a:gd name="T48" fmla="*/ 120 w 246"/>
              <a:gd name="T49" fmla="*/ 146 h 264"/>
              <a:gd name="T50" fmla="*/ 127 w 246"/>
              <a:gd name="T51" fmla="*/ 180 h 264"/>
              <a:gd name="T52" fmla="*/ 126 w 246"/>
              <a:gd name="T53" fmla="*/ 185 h 264"/>
              <a:gd name="T54" fmla="*/ 121 w 246"/>
              <a:gd name="T55" fmla="*/ 210 h 264"/>
              <a:gd name="T56" fmla="*/ 117 w 246"/>
              <a:gd name="T57" fmla="*/ 219 h 264"/>
              <a:gd name="T58" fmla="*/ 96 w 246"/>
              <a:gd name="T59" fmla="*/ 196 h 264"/>
              <a:gd name="T60" fmla="*/ 91 w 246"/>
              <a:gd name="T61" fmla="*/ 192 h 264"/>
              <a:gd name="T62" fmla="*/ 103 w 246"/>
              <a:gd name="T63" fmla="*/ 160 h 264"/>
              <a:gd name="T64" fmla="*/ 76 w 246"/>
              <a:gd name="T65" fmla="*/ 124 h 264"/>
              <a:gd name="T66" fmla="*/ 7 w 246"/>
              <a:gd name="T67" fmla="*/ 105 h 264"/>
              <a:gd name="T68" fmla="*/ 1 w 246"/>
              <a:gd name="T69" fmla="*/ 112 h 264"/>
              <a:gd name="T70" fmla="*/ 3 w 246"/>
              <a:gd name="T71" fmla="*/ 131 h 264"/>
              <a:gd name="T72" fmla="*/ 20 w 246"/>
              <a:gd name="T73" fmla="*/ 180 h 264"/>
              <a:gd name="T74" fmla="*/ 70 w 246"/>
              <a:gd name="T75" fmla="*/ 206 h 264"/>
              <a:gd name="T76" fmla="*/ 85 w 246"/>
              <a:gd name="T77" fmla="*/ 198 h 264"/>
              <a:gd name="T78" fmla="*/ 84 w 246"/>
              <a:gd name="T79" fmla="*/ 193 h 264"/>
              <a:gd name="T80" fmla="*/ 81 w 246"/>
              <a:gd name="T81" fmla="*/ 189 h 264"/>
              <a:gd name="T82" fmla="*/ 76 w 246"/>
              <a:gd name="T83" fmla="*/ 182 h 264"/>
              <a:gd name="T84" fmla="*/ 51 w 246"/>
              <a:gd name="T85" fmla="*/ 152 h 264"/>
              <a:gd name="T86" fmla="*/ 91 w 246"/>
              <a:gd name="T87" fmla="*/ 197 h 264"/>
              <a:gd name="T88" fmla="*/ 93 w 246"/>
              <a:gd name="T89" fmla="*/ 200 h 264"/>
              <a:gd name="T90" fmla="*/ 100 w 246"/>
              <a:gd name="T91" fmla="*/ 211 h 264"/>
              <a:gd name="T92" fmla="*/ 111 w 246"/>
              <a:gd name="T93" fmla="*/ 232 h 264"/>
              <a:gd name="T94" fmla="*/ 109 w 246"/>
              <a:gd name="T95" fmla="*/ 235 h 264"/>
              <a:gd name="T96" fmla="*/ 106 w 246"/>
              <a:gd name="T97" fmla="*/ 253 h 264"/>
              <a:gd name="T98" fmla="*/ 130 w 246"/>
              <a:gd name="T99" fmla="*/ 228 h 264"/>
              <a:gd name="T100" fmla="*/ 190 w 246"/>
              <a:gd name="T101" fmla="*/ 154 h 264"/>
              <a:gd name="T102" fmla="*/ 155 w 246"/>
              <a:gd name="T103" fmla="*/ 199 h 264"/>
              <a:gd name="T104" fmla="*/ 212 w 246"/>
              <a:gd name="T105" fmla="*/ 192 h 264"/>
              <a:gd name="T106" fmla="*/ 239 w 246"/>
              <a:gd name="T107" fmla="*/ 10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6" h="264">
                <a:moveTo>
                  <a:pt x="239" y="107"/>
                </a:moveTo>
                <a:cubicBezTo>
                  <a:pt x="234" y="103"/>
                  <a:pt x="207" y="106"/>
                  <a:pt x="182" y="117"/>
                </a:cubicBezTo>
                <a:cubicBezTo>
                  <a:pt x="182" y="126"/>
                  <a:pt x="180" y="134"/>
                  <a:pt x="178" y="143"/>
                </a:cubicBezTo>
                <a:cubicBezTo>
                  <a:pt x="174" y="156"/>
                  <a:pt x="167" y="168"/>
                  <a:pt x="155" y="174"/>
                </a:cubicBezTo>
                <a:cubicBezTo>
                  <a:pt x="151" y="177"/>
                  <a:pt x="145" y="179"/>
                  <a:pt x="140" y="179"/>
                </a:cubicBezTo>
                <a:cubicBezTo>
                  <a:pt x="142" y="184"/>
                  <a:pt x="145" y="189"/>
                  <a:pt x="149" y="193"/>
                </a:cubicBezTo>
                <a:cubicBezTo>
                  <a:pt x="149" y="193"/>
                  <a:pt x="148" y="194"/>
                  <a:pt x="148" y="194"/>
                </a:cubicBezTo>
                <a:cubicBezTo>
                  <a:pt x="144" y="198"/>
                  <a:pt x="140" y="202"/>
                  <a:pt x="136" y="206"/>
                </a:cubicBezTo>
                <a:cubicBezTo>
                  <a:pt x="135" y="206"/>
                  <a:pt x="134" y="207"/>
                  <a:pt x="134" y="208"/>
                </a:cubicBezTo>
                <a:cubicBezTo>
                  <a:pt x="135" y="199"/>
                  <a:pt x="134" y="189"/>
                  <a:pt x="133" y="180"/>
                </a:cubicBezTo>
                <a:cubicBezTo>
                  <a:pt x="133" y="178"/>
                  <a:pt x="133" y="176"/>
                  <a:pt x="133" y="174"/>
                </a:cubicBezTo>
                <a:cubicBezTo>
                  <a:pt x="137" y="174"/>
                  <a:pt x="142" y="173"/>
                  <a:pt x="147" y="172"/>
                </a:cubicBezTo>
                <a:cubicBezTo>
                  <a:pt x="170" y="164"/>
                  <a:pt x="175" y="135"/>
                  <a:pt x="176" y="113"/>
                </a:cubicBezTo>
                <a:cubicBezTo>
                  <a:pt x="177" y="89"/>
                  <a:pt x="173" y="64"/>
                  <a:pt x="168" y="41"/>
                </a:cubicBezTo>
                <a:cubicBezTo>
                  <a:pt x="165" y="31"/>
                  <a:pt x="163" y="21"/>
                  <a:pt x="159" y="12"/>
                </a:cubicBezTo>
                <a:cubicBezTo>
                  <a:pt x="157" y="8"/>
                  <a:pt x="154" y="0"/>
                  <a:pt x="149" y="0"/>
                </a:cubicBezTo>
                <a:cubicBezTo>
                  <a:pt x="144" y="0"/>
                  <a:pt x="139" y="4"/>
                  <a:pt x="135" y="7"/>
                </a:cubicBezTo>
                <a:cubicBezTo>
                  <a:pt x="127" y="11"/>
                  <a:pt x="119" y="17"/>
                  <a:pt x="112" y="23"/>
                </a:cubicBezTo>
                <a:cubicBezTo>
                  <a:pt x="96" y="37"/>
                  <a:pt x="80" y="53"/>
                  <a:pt x="70" y="72"/>
                </a:cubicBezTo>
                <a:cubicBezTo>
                  <a:pt x="63" y="84"/>
                  <a:pt x="60" y="97"/>
                  <a:pt x="61" y="109"/>
                </a:cubicBezTo>
                <a:cubicBezTo>
                  <a:pt x="82" y="118"/>
                  <a:pt x="102" y="132"/>
                  <a:pt x="108" y="155"/>
                </a:cubicBezTo>
                <a:cubicBezTo>
                  <a:pt x="110" y="160"/>
                  <a:pt x="110" y="165"/>
                  <a:pt x="109" y="170"/>
                </a:cubicBezTo>
                <a:cubicBezTo>
                  <a:pt x="114" y="171"/>
                  <a:pt x="118" y="172"/>
                  <a:pt x="122" y="173"/>
                </a:cubicBezTo>
                <a:cubicBezTo>
                  <a:pt x="116" y="146"/>
                  <a:pt x="114" y="119"/>
                  <a:pt x="118" y="91"/>
                </a:cubicBezTo>
                <a:cubicBezTo>
                  <a:pt x="116" y="109"/>
                  <a:pt x="117" y="128"/>
                  <a:pt x="120" y="146"/>
                </a:cubicBezTo>
                <a:cubicBezTo>
                  <a:pt x="122" y="155"/>
                  <a:pt x="127" y="166"/>
                  <a:pt x="127" y="180"/>
                </a:cubicBezTo>
                <a:cubicBezTo>
                  <a:pt x="127" y="181"/>
                  <a:pt x="126" y="183"/>
                  <a:pt x="126" y="185"/>
                </a:cubicBezTo>
                <a:cubicBezTo>
                  <a:pt x="126" y="194"/>
                  <a:pt x="124" y="202"/>
                  <a:pt x="121" y="210"/>
                </a:cubicBezTo>
                <a:cubicBezTo>
                  <a:pt x="120" y="213"/>
                  <a:pt x="119" y="216"/>
                  <a:pt x="117" y="219"/>
                </a:cubicBezTo>
                <a:cubicBezTo>
                  <a:pt x="112" y="211"/>
                  <a:pt x="104" y="203"/>
                  <a:pt x="96" y="196"/>
                </a:cubicBezTo>
                <a:cubicBezTo>
                  <a:pt x="95" y="195"/>
                  <a:pt x="93" y="193"/>
                  <a:pt x="91" y="192"/>
                </a:cubicBezTo>
                <a:cubicBezTo>
                  <a:pt x="99" y="183"/>
                  <a:pt x="105" y="172"/>
                  <a:pt x="103" y="160"/>
                </a:cubicBezTo>
                <a:cubicBezTo>
                  <a:pt x="100" y="146"/>
                  <a:pt x="89" y="132"/>
                  <a:pt x="76" y="124"/>
                </a:cubicBezTo>
                <a:cubicBezTo>
                  <a:pt x="57" y="112"/>
                  <a:pt x="30" y="105"/>
                  <a:pt x="7" y="105"/>
                </a:cubicBezTo>
                <a:cubicBezTo>
                  <a:pt x="0" y="105"/>
                  <a:pt x="1" y="107"/>
                  <a:pt x="1" y="112"/>
                </a:cubicBezTo>
                <a:cubicBezTo>
                  <a:pt x="1" y="119"/>
                  <a:pt x="2" y="125"/>
                  <a:pt x="3" y="131"/>
                </a:cubicBezTo>
                <a:cubicBezTo>
                  <a:pt x="6" y="148"/>
                  <a:pt x="11" y="165"/>
                  <a:pt x="20" y="180"/>
                </a:cubicBezTo>
                <a:cubicBezTo>
                  <a:pt x="31" y="196"/>
                  <a:pt x="50" y="212"/>
                  <a:pt x="70" y="206"/>
                </a:cubicBezTo>
                <a:cubicBezTo>
                  <a:pt x="76" y="204"/>
                  <a:pt x="80" y="201"/>
                  <a:pt x="85" y="198"/>
                </a:cubicBezTo>
                <a:cubicBezTo>
                  <a:pt x="86" y="196"/>
                  <a:pt x="85" y="195"/>
                  <a:pt x="84" y="193"/>
                </a:cubicBezTo>
                <a:cubicBezTo>
                  <a:pt x="83" y="192"/>
                  <a:pt x="82" y="191"/>
                  <a:pt x="81" y="189"/>
                </a:cubicBezTo>
                <a:cubicBezTo>
                  <a:pt x="79" y="187"/>
                  <a:pt x="78" y="185"/>
                  <a:pt x="76" y="182"/>
                </a:cubicBezTo>
                <a:cubicBezTo>
                  <a:pt x="68" y="172"/>
                  <a:pt x="60" y="162"/>
                  <a:pt x="51" y="152"/>
                </a:cubicBezTo>
                <a:cubicBezTo>
                  <a:pt x="64" y="165"/>
                  <a:pt x="90" y="196"/>
                  <a:pt x="91" y="197"/>
                </a:cubicBezTo>
                <a:cubicBezTo>
                  <a:pt x="92" y="198"/>
                  <a:pt x="92" y="199"/>
                  <a:pt x="93" y="200"/>
                </a:cubicBezTo>
                <a:cubicBezTo>
                  <a:pt x="95" y="203"/>
                  <a:pt x="98" y="207"/>
                  <a:pt x="100" y="211"/>
                </a:cubicBezTo>
                <a:cubicBezTo>
                  <a:pt x="105" y="217"/>
                  <a:pt x="109" y="224"/>
                  <a:pt x="111" y="232"/>
                </a:cubicBezTo>
                <a:cubicBezTo>
                  <a:pt x="110" y="233"/>
                  <a:pt x="109" y="234"/>
                  <a:pt x="109" y="235"/>
                </a:cubicBezTo>
                <a:cubicBezTo>
                  <a:pt x="105" y="241"/>
                  <a:pt x="100" y="247"/>
                  <a:pt x="106" y="253"/>
                </a:cubicBezTo>
                <a:cubicBezTo>
                  <a:pt x="118" y="264"/>
                  <a:pt x="126" y="240"/>
                  <a:pt x="130" y="228"/>
                </a:cubicBezTo>
                <a:cubicBezTo>
                  <a:pt x="145" y="203"/>
                  <a:pt x="176" y="167"/>
                  <a:pt x="190" y="154"/>
                </a:cubicBezTo>
                <a:cubicBezTo>
                  <a:pt x="177" y="168"/>
                  <a:pt x="165" y="183"/>
                  <a:pt x="155" y="199"/>
                </a:cubicBezTo>
                <a:cubicBezTo>
                  <a:pt x="170" y="212"/>
                  <a:pt x="189" y="215"/>
                  <a:pt x="212" y="192"/>
                </a:cubicBezTo>
                <a:cubicBezTo>
                  <a:pt x="236" y="168"/>
                  <a:pt x="246" y="113"/>
                  <a:pt x="239" y="107"/>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893988" y="4946820"/>
            <a:ext cx="2898322" cy="978729"/>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a:t>
            </a:r>
          </a:p>
        </p:txBody>
      </p:sp>
      <p:sp>
        <p:nvSpPr>
          <p:cNvPr id="7" name="矩形 6"/>
          <p:cNvSpPr/>
          <p:nvPr/>
        </p:nvSpPr>
        <p:spPr>
          <a:xfrm>
            <a:off x="4665888" y="4946820"/>
            <a:ext cx="2898322" cy="978729"/>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a:t>
            </a:r>
          </a:p>
        </p:txBody>
      </p:sp>
      <p:sp>
        <p:nvSpPr>
          <p:cNvPr id="8" name="矩形 7"/>
          <p:cNvSpPr/>
          <p:nvPr/>
        </p:nvSpPr>
        <p:spPr>
          <a:xfrm>
            <a:off x="8437788" y="4946820"/>
            <a:ext cx="2898322" cy="978729"/>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a:t>
            </a:r>
          </a:p>
        </p:txBody>
      </p:sp>
      <p:pic>
        <p:nvPicPr>
          <p:cNvPr id="11" name="图片占位符 10"/>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45247301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
          <p:cNvSpPr/>
          <p:nvPr/>
        </p:nvSpPr>
        <p:spPr>
          <a:xfrm>
            <a:off x="1915385" y="1477734"/>
            <a:ext cx="682947" cy="766763"/>
          </a:xfrm>
          <a:custGeom>
            <a:avLst/>
            <a:gdLst>
              <a:gd name="connsiteX0" fmla="*/ 11641 w 297785"/>
              <a:gd name="connsiteY0" fmla="*/ 14095 h 334331"/>
              <a:gd name="connsiteX1" fmla="*/ 59076 w 297785"/>
              <a:gd name="connsiteY1" fmla="*/ 234448 h 334331"/>
              <a:gd name="connsiteX2" fmla="*/ 246178 w 297785"/>
              <a:gd name="connsiteY2" fmla="*/ 304381 h 334331"/>
              <a:gd name="connsiteX3" fmla="*/ 99922 w 297785"/>
              <a:gd name="connsiteY3" fmla="*/ 110417 h 334331"/>
              <a:gd name="connsiteX4" fmla="*/ 103875 w 297785"/>
              <a:gd name="connsiteY4" fmla="*/ 109098 h 334331"/>
              <a:gd name="connsiteX5" fmla="*/ 186885 w 297785"/>
              <a:gd name="connsiteY5" fmla="*/ 229170 h 334331"/>
              <a:gd name="connsiteX6" fmla="*/ 256719 w 297785"/>
              <a:gd name="connsiteY6" fmla="*/ 295144 h 334331"/>
              <a:gd name="connsiteX7" fmla="*/ 267260 w 297785"/>
              <a:gd name="connsiteY7" fmla="*/ 274033 h 334331"/>
              <a:gd name="connsiteX8" fmla="*/ 236955 w 297785"/>
              <a:gd name="connsiteY8" fmla="*/ 271394 h 334331"/>
              <a:gd name="connsiteX9" fmla="*/ 238273 w 297785"/>
              <a:gd name="connsiteY9" fmla="*/ 268755 h 334331"/>
              <a:gd name="connsiteX10" fmla="*/ 268578 w 297785"/>
              <a:gd name="connsiteY10" fmla="*/ 270074 h 334331"/>
              <a:gd name="connsiteX11" fmla="*/ 272531 w 297785"/>
              <a:gd name="connsiteY11" fmla="*/ 254241 h 334331"/>
              <a:gd name="connsiteX12" fmla="*/ 221144 w 297785"/>
              <a:gd name="connsiteY12" fmla="*/ 251602 h 334331"/>
              <a:gd name="connsiteX13" fmla="*/ 221144 w 297785"/>
              <a:gd name="connsiteY13" fmla="*/ 248963 h 334331"/>
              <a:gd name="connsiteX14" fmla="*/ 273849 w 297785"/>
              <a:gd name="connsiteY14" fmla="*/ 248963 h 334331"/>
              <a:gd name="connsiteX15" fmla="*/ 275166 w 297785"/>
              <a:gd name="connsiteY15" fmla="*/ 231809 h 334331"/>
              <a:gd name="connsiteX16" fmla="*/ 243543 w 297785"/>
              <a:gd name="connsiteY16" fmla="*/ 229170 h 334331"/>
              <a:gd name="connsiteX17" fmla="*/ 243543 w 297785"/>
              <a:gd name="connsiteY17" fmla="*/ 225212 h 334331"/>
              <a:gd name="connsiteX18" fmla="*/ 275166 w 297785"/>
              <a:gd name="connsiteY18" fmla="*/ 226531 h 334331"/>
              <a:gd name="connsiteX19" fmla="*/ 273849 w 297785"/>
              <a:gd name="connsiteY19" fmla="*/ 208059 h 334331"/>
              <a:gd name="connsiteX20" fmla="*/ 271213 w 297785"/>
              <a:gd name="connsiteY20" fmla="*/ 209378 h 334331"/>
              <a:gd name="connsiteX21" fmla="*/ 213238 w 297785"/>
              <a:gd name="connsiteY21" fmla="*/ 205420 h 334331"/>
              <a:gd name="connsiteX22" fmla="*/ 213238 w 297785"/>
              <a:gd name="connsiteY22" fmla="*/ 201461 h 334331"/>
              <a:gd name="connsiteX23" fmla="*/ 271213 w 297785"/>
              <a:gd name="connsiteY23" fmla="*/ 204100 h 334331"/>
              <a:gd name="connsiteX24" fmla="*/ 272531 w 297785"/>
              <a:gd name="connsiteY24" fmla="*/ 205420 h 334331"/>
              <a:gd name="connsiteX25" fmla="*/ 268578 w 297785"/>
              <a:gd name="connsiteY25" fmla="*/ 185628 h 334331"/>
              <a:gd name="connsiteX26" fmla="*/ 230367 w 297785"/>
              <a:gd name="connsiteY26" fmla="*/ 181669 h 334331"/>
              <a:gd name="connsiteX27" fmla="*/ 230367 w 297785"/>
              <a:gd name="connsiteY27" fmla="*/ 176391 h 334331"/>
              <a:gd name="connsiteX28" fmla="*/ 267260 w 297785"/>
              <a:gd name="connsiteY28" fmla="*/ 180350 h 334331"/>
              <a:gd name="connsiteX29" fmla="*/ 260672 w 297785"/>
              <a:gd name="connsiteY29" fmla="*/ 165835 h 334331"/>
              <a:gd name="connsiteX30" fmla="*/ 197426 w 297785"/>
              <a:gd name="connsiteY30" fmla="*/ 159238 h 334331"/>
              <a:gd name="connsiteX31" fmla="*/ 198744 w 297785"/>
              <a:gd name="connsiteY31" fmla="*/ 156599 h 334331"/>
              <a:gd name="connsiteX32" fmla="*/ 258037 w 297785"/>
              <a:gd name="connsiteY32" fmla="*/ 159238 h 334331"/>
              <a:gd name="connsiteX33" fmla="*/ 247496 w 297785"/>
              <a:gd name="connsiteY33" fmla="*/ 139446 h 334331"/>
              <a:gd name="connsiteX34" fmla="*/ 246178 w 297785"/>
              <a:gd name="connsiteY34" fmla="*/ 138126 h 334331"/>
              <a:gd name="connsiteX35" fmla="*/ 244861 w 297785"/>
              <a:gd name="connsiteY35" fmla="*/ 140765 h 334331"/>
              <a:gd name="connsiteX36" fmla="*/ 227732 w 297785"/>
              <a:gd name="connsiteY36" fmla="*/ 140765 h 334331"/>
              <a:gd name="connsiteX37" fmla="*/ 207967 w 297785"/>
              <a:gd name="connsiteY37" fmla="*/ 139446 h 334331"/>
              <a:gd name="connsiteX38" fmla="*/ 207967 w 297785"/>
              <a:gd name="connsiteY38" fmla="*/ 135487 h 334331"/>
              <a:gd name="connsiteX39" fmla="*/ 227732 w 297785"/>
              <a:gd name="connsiteY39" fmla="*/ 136807 h 334331"/>
              <a:gd name="connsiteX40" fmla="*/ 240908 w 297785"/>
              <a:gd name="connsiteY40" fmla="*/ 136807 h 334331"/>
              <a:gd name="connsiteX41" fmla="*/ 246178 w 297785"/>
              <a:gd name="connsiteY41" fmla="*/ 135487 h 334331"/>
              <a:gd name="connsiteX42" fmla="*/ 236955 w 297785"/>
              <a:gd name="connsiteY42" fmla="*/ 123612 h 334331"/>
              <a:gd name="connsiteX43" fmla="*/ 178980 w 297785"/>
              <a:gd name="connsiteY43" fmla="*/ 114376 h 334331"/>
              <a:gd name="connsiteX44" fmla="*/ 178980 w 297785"/>
              <a:gd name="connsiteY44" fmla="*/ 111737 h 334331"/>
              <a:gd name="connsiteX45" fmla="*/ 233002 w 297785"/>
              <a:gd name="connsiteY45" fmla="*/ 118334 h 334331"/>
              <a:gd name="connsiteX46" fmla="*/ 215873 w 297785"/>
              <a:gd name="connsiteY46" fmla="*/ 98542 h 334331"/>
              <a:gd name="connsiteX47" fmla="*/ 173709 w 297785"/>
              <a:gd name="connsiteY47" fmla="*/ 95903 h 334331"/>
              <a:gd name="connsiteX48" fmla="*/ 173709 w 297785"/>
              <a:gd name="connsiteY48" fmla="*/ 91944 h 334331"/>
              <a:gd name="connsiteX49" fmla="*/ 209285 w 297785"/>
              <a:gd name="connsiteY49" fmla="*/ 93264 h 334331"/>
              <a:gd name="connsiteX50" fmla="*/ 196109 w 297785"/>
              <a:gd name="connsiteY50" fmla="*/ 82708 h 334331"/>
              <a:gd name="connsiteX51" fmla="*/ 185568 w 297785"/>
              <a:gd name="connsiteY51" fmla="*/ 74791 h 334331"/>
              <a:gd name="connsiteX52" fmla="*/ 124957 w 297785"/>
              <a:gd name="connsiteY52" fmla="*/ 70833 h 334331"/>
              <a:gd name="connsiteX53" fmla="*/ 124957 w 297785"/>
              <a:gd name="connsiteY53" fmla="*/ 66874 h 334331"/>
              <a:gd name="connsiteX54" fmla="*/ 173709 w 297785"/>
              <a:gd name="connsiteY54" fmla="*/ 68194 h 334331"/>
              <a:gd name="connsiteX55" fmla="*/ 140768 w 297785"/>
              <a:gd name="connsiteY55" fmla="*/ 54999 h 334331"/>
              <a:gd name="connsiteX56" fmla="*/ 140768 w 297785"/>
              <a:gd name="connsiteY56" fmla="*/ 56319 h 334331"/>
              <a:gd name="connsiteX57" fmla="*/ 88063 w 297785"/>
              <a:gd name="connsiteY57" fmla="*/ 52360 h 334331"/>
              <a:gd name="connsiteX58" fmla="*/ 88063 w 297785"/>
              <a:gd name="connsiteY58" fmla="*/ 48402 h 334331"/>
              <a:gd name="connsiteX59" fmla="*/ 135498 w 297785"/>
              <a:gd name="connsiteY59" fmla="*/ 53680 h 334331"/>
              <a:gd name="connsiteX60" fmla="*/ 85428 w 297785"/>
              <a:gd name="connsiteY60" fmla="*/ 40485 h 334331"/>
              <a:gd name="connsiteX61" fmla="*/ 84111 w 297785"/>
              <a:gd name="connsiteY61" fmla="*/ 41804 h 334331"/>
              <a:gd name="connsiteX62" fmla="*/ 64346 w 297785"/>
              <a:gd name="connsiteY62" fmla="*/ 40485 h 334331"/>
              <a:gd name="connsiteX63" fmla="*/ 48535 w 297785"/>
              <a:gd name="connsiteY63" fmla="*/ 37846 h 334331"/>
              <a:gd name="connsiteX64" fmla="*/ 48535 w 297785"/>
              <a:gd name="connsiteY64" fmla="*/ 35207 h 334331"/>
              <a:gd name="connsiteX65" fmla="*/ 65664 w 297785"/>
              <a:gd name="connsiteY65" fmla="*/ 36526 h 334331"/>
              <a:gd name="connsiteX66" fmla="*/ 69617 w 297785"/>
              <a:gd name="connsiteY66" fmla="*/ 36526 h 334331"/>
              <a:gd name="connsiteX67" fmla="*/ 11641 w 297785"/>
              <a:gd name="connsiteY67" fmla="*/ 14095 h 334331"/>
              <a:gd name="connsiteX68" fmla="*/ 6844 w 297785"/>
              <a:gd name="connsiteY68" fmla="*/ 851 h 334331"/>
              <a:gd name="connsiteX69" fmla="*/ 135924 w 297785"/>
              <a:gd name="connsiteY69" fmla="*/ 44270 h 334331"/>
              <a:gd name="connsiteX70" fmla="*/ 232075 w 297785"/>
              <a:gd name="connsiteY70" fmla="*/ 103477 h 334331"/>
              <a:gd name="connsiteX71" fmla="*/ 283443 w 297785"/>
              <a:gd name="connsiteY71" fmla="*/ 249521 h 334331"/>
              <a:gd name="connsiteX72" fmla="*/ 287395 w 297785"/>
              <a:gd name="connsiteY72" fmla="*/ 249521 h 334331"/>
              <a:gd name="connsiteX73" fmla="*/ 287395 w 297785"/>
              <a:gd name="connsiteY73" fmla="*/ 253468 h 334331"/>
              <a:gd name="connsiteX74" fmla="*/ 282126 w 297785"/>
              <a:gd name="connsiteY74" fmla="*/ 253468 h 334331"/>
              <a:gd name="connsiteX75" fmla="*/ 263686 w 297785"/>
              <a:gd name="connsiteY75" fmla="*/ 300834 h 334331"/>
              <a:gd name="connsiteX76" fmla="*/ 295298 w 297785"/>
              <a:gd name="connsiteY76" fmla="*/ 325832 h 334331"/>
              <a:gd name="connsiteX77" fmla="*/ 291346 w 297785"/>
              <a:gd name="connsiteY77" fmla="*/ 333727 h 334331"/>
              <a:gd name="connsiteX78" fmla="*/ 253149 w 297785"/>
              <a:gd name="connsiteY78" fmla="*/ 308728 h 334331"/>
              <a:gd name="connsiteX79" fmla="*/ 66115 w 297785"/>
              <a:gd name="connsiteY79" fmla="*/ 261363 h 334331"/>
              <a:gd name="connsiteX80" fmla="*/ 258 w 297785"/>
              <a:gd name="connsiteY80" fmla="*/ 6114 h 334331"/>
              <a:gd name="connsiteX81" fmla="*/ 6844 w 297785"/>
              <a:gd name="connsiteY81" fmla="*/ 851 h 33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297785" h="334331">
                <a:moveTo>
                  <a:pt x="11641" y="14095"/>
                </a:moveTo>
                <a:cubicBezTo>
                  <a:pt x="23500" y="87986"/>
                  <a:pt x="16912" y="169794"/>
                  <a:pt x="59076" y="234448"/>
                </a:cubicBezTo>
                <a:cubicBezTo>
                  <a:pt x="99922" y="297783"/>
                  <a:pt x="176344" y="318895"/>
                  <a:pt x="246178" y="304381"/>
                </a:cubicBezTo>
                <a:cubicBezTo>
                  <a:pt x="181615" y="254241"/>
                  <a:pt x="124957" y="182989"/>
                  <a:pt x="99922" y="110417"/>
                </a:cubicBezTo>
                <a:cubicBezTo>
                  <a:pt x="98604" y="107778"/>
                  <a:pt x="102557" y="106459"/>
                  <a:pt x="103875" y="109098"/>
                </a:cubicBezTo>
                <a:cubicBezTo>
                  <a:pt x="130227" y="150002"/>
                  <a:pt x="153945" y="192225"/>
                  <a:pt x="186885" y="229170"/>
                </a:cubicBezTo>
                <a:cubicBezTo>
                  <a:pt x="207967" y="254241"/>
                  <a:pt x="231685" y="275352"/>
                  <a:pt x="256719" y="295144"/>
                </a:cubicBezTo>
                <a:cubicBezTo>
                  <a:pt x="260672" y="288547"/>
                  <a:pt x="264625" y="281950"/>
                  <a:pt x="267260" y="274033"/>
                </a:cubicBezTo>
                <a:cubicBezTo>
                  <a:pt x="258037" y="275352"/>
                  <a:pt x="246178" y="274033"/>
                  <a:pt x="236955" y="271394"/>
                </a:cubicBezTo>
                <a:cubicBezTo>
                  <a:pt x="235637" y="271394"/>
                  <a:pt x="235637" y="268755"/>
                  <a:pt x="238273" y="268755"/>
                </a:cubicBezTo>
                <a:cubicBezTo>
                  <a:pt x="248814" y="270074"/>
                  <a:pt x="259355" y="268755"/>
                  <a:pt x="268578" y="270074"/>
                </a:cubicBezTo>
                <a:cubicBezTo>
                  <a:pt x="271213" y="264796"/>
                  <a:pt x="272531" y="259519"/>
                  <a:pt x="272531" y="254241"/>
                </a:cubicBezTo>
                <a:cubicBezTo>
                  <a:pt x="255402" y="254241"/>
                  <a:pt x="238273" y="252921"/>
                  <a:pt x="221144" y="251602"/>
                </a:cubicBezTo>
                <a:cubicBezTo>
                  <a:pt x="218508" y="251602"/>
                  <a:pt x="218508" y="248963"/>
                  <a:pt x="221144" y="248963"/>
                </a:cubicBezTo>
                <a:cubicBezTo>
                  <a:pt x="238273" y="248963"/>
                  <a:pt x="256719" y="248963"/>
                  <a:pt x="273849" y="248963"/>
                </a:cubicBezTo>
                <a:cubicBezTo>
                  <a:pt x="275166" y="243685"/>
                  <a:pt x="275166" y="237087"/>
                  <a:pt x="275166" y="231809"/>
                </a:cubicBezTo>
                <a:cubicBezTo>
                  <a:pt x="264625" y="231809"/>
                  <a:pt x="254084" y="230490"/>
                  <a:pt x="243543" y="229170"/>
                </a:cubicBezTo>
                <a:cubicBezTo>
                  <a:pt x="240908" y="229170"/>
                  <a:pt x="240908" y="225212"/>
                  <a:pt x="243543" y="225212"/>
                </a:cubicBezTo>
                <a:cubicBezTo>
                  <a:pt x="254084" y="226531"/>
                  <a:pt x="264625" y="226531"/>
                  <a:pt x="275166" y="226531"/>
                </a:cubicBezTo>
                <a:cubicBezTo>
                  <a:pt x="275166" y="221254"/>
                  <a:pt x="273849" y="214656"/>
                  <a:pt x="273849" y="208059"/>
                </a:cubicBezTo>
                <a:cubicBezTo>
                  <a:pt x="272531" y="209378"/>
                  <a:pt x="272531" y="209378"/>
                  <a:pt x="271213" y="209378"/>
                </a:cubicBezTo>
                <a:cubicBezTo>
                  <a:pt x="251449" y="208059"/>
                  <a:pt x="233002" y="206739"/>
                  <a:pt x="213238" y="205420"/>
                </a:cubicBezTo>
                <a:cubicBezTo>
                  <a:pt x="210603" y="204100"/>
                  <a:pt x="210603" y="201461"/>
                  <a:pt x="213238" y="201461"/>
                </a:cubicBezTo>
                <a:cubicBezTo>
                  <a:pt x="233002" y="202781"/>
                  <a:pt x="251449" y="202781"/>
                  <a:pt x="271213" y="204100"/>
                </a:cubicBezTo>
                <a:cubicBezTo>
                  <a:pt x="272531" y="204100"/>
                  <a:pt x="272531" y="204100"/>
                  <a:pt x="272531" y="205420"/>
                </a:cubicBezTo>
                <a:cubicBezTo>
                  <a:pt x="271213" y="198822"/>
                  <a:pt x="269896" y="192225"/>
                  <a:pt x="268578" y="185628"/>
                </a:cubicBezTo>
                <a:cubicBezTo>
                  <a:pt x="255402" y="185628"/>
                  <a:pt x="242226" y="182989"/>
                  <a:pt x="230367" y="181669"/>
                </a:cubicBezTo>
                <a:cubicBezTo>
                  <a:pt x="227732" y="180350"/>
                  <a:pt x="227732" y="176391"/>
                  <a:pt x="230367" y="176391"/>
                </a:cubicBezTo>
                <a:cubicBezTo>
                  <a:pt x="242226" y="177711"/>
                  <a:pt x="255402" y="177711"/>
                  <a:pt x="267260" y="180350"/>
                </a:cubicBezTo>
                <a:cubicBezTo>
                  <a:pt x="264625" y="175072"/>
                  <a:pt x="263308" y="169794"/>
                  <a:pt x="260672" y="165835"/>
                </a:cubicBezTo>
                <a:cubicBezTo>
                  <a:pt x="240908" y="165835"/>
                  <a:pt x="217191" y="163196"/>
                  <a:pt x="197426" y="159238"/>
                </a:cubicBezTo>
                <a:cubicBezTo>
                  <a:pt x="196109" y="159238"/>
                  <a:pt x="197426" y="156599"/>
                  <a:pt x="198744" y="156599"/>
                </a:cubicBezTo>
                <a:cubicBezTo>
                  <a:pt x="217191" y="155280"/>
                  <a:pt x="239590" y="155280"/>
                  <a:pt x="258037" y="159238"/>
                </a:cubicBezTo>
                <a:cubicBezTo>
                  <a:pt x="255402" y="151321"/>
                  <a:pt x="251449" y="144724"/>
                  <a:pt x="247496" y="139446"/>
                </a:cubicBezTo>
                <a:cubicBezTo>
                  <a:pt x="247496" y="139446"/>
                  <a:pt x="246178" y="139446"/>
                  <a:pt x="246178" y="138126"/>
                </a:cubicBezTo>
                <a:cubicBezTo>
                  <a:pt x="246178" y="139446"/>
                  <a:pt x="246178" y="140765"/>
                  <a:pt x="244861" y="140765"/>
                </a:cubicBezTo>
                <a:cubicBezTo>
                  <a:pt x="239590" y="142085"/>
                  <a:pt x="234320" y="140765"/>
                  <a:pt x="227732" y="140765"/>
                </a:cubicBezTo>
                <a:cubicBezTo>
                  <a:pt x="221144" y="140765"/>
                  <a:pt x="214555" y="140765"/>
                  <a:pt x="207967" y="139446"/>
                </a:cubicBezTo>
                <a:cubicBezTo>
                  <a:pt x="205332" y="139446"/>
                  <a:pt x="205332" y="135487"/>
                  <a:pt x="207967" y="135487"/>
                </a:cubicBezTo>
                <a:cubicBezTo>
                  <a:pt x="214555" y="135487"/>
                  <a:pt x="221144" y="135487"/>
                  <a:pt x="227732" y="136807"/>
                </a:cubicBezTo>
                <a:cubicBezTo>
                  <a:pt x="231685" y="136807"/>
                  <a:pt x="236955" y="136807"/>
                  <a:pt x="240908" y="136807"/>
                </a:cubicBezTo>
                <a:cubicBezTo>
                  <a:pt x="242226" y="136807"/>
                  <a:pt x="243543" y="136807"/>
                  <a:pt x="246178" y="135487"/>
                </a:cubicBezTo>
                <a:cubicBezTo>
                  <a:pt x="242226" y="131529"/>
                  <a:pt x="239590" y="127570"/>
                  <a:pt x="236955" y="123612"/>
                </a:cubicBezTo>
                <a:cubicBezTo>
                  <a:pt x="217191" y="119654"/>
                  <a:pt x="198744" y="117015"/>
                  <a:pt x="178980" y="114376"/>
                </a:cubicBezTo>
                <a:cubicBezTo>
                  <a:pt x="177662" y="114376"/>
                  <a:pt x="177662" y="111737"/>
                  <a:pt x="178980" y="111737"/>
                </a:cubicBezTo>
                <a:cubicBezTo>
                  <a:pt x="197426" y="113056"/>
                  <a:pt x="215873" y="114376"/>
                  <a:pt x="233002" y="118334"/>
                </a:cubicBezTo>
                <a:cubicBezTo>
                  <a:pt x="227732" y="111737"/>
                  <a:pt x="221144" y="105139"/>
                  <a:pt x="215873" y="98542"/>
                </a:cubicBezTo>
                <a:cubicBezTo>
                  <a:pt x="201379" y="97222"/>
                  <a:pt x="188203" y="95903"/>
                  <a:pt x="173709" y="95903"/>
                </a:cubicBezTo>
                <a:cubicBezTo>
                  <a:pt x="171074" y="95903"/>
                  <a:pt x="171074" y="91944"/>
                  <a:pt x="173709" y="91944"/>
                </a:cubicBezTo>
                <a:cubicBezTo>
                  <a:pt x="185568" y="91944"/>
                  <a:pt x="197426" y="91944"/>
                  <a:pt x="209285" y="93264"/>
                </a:cubicBezTo>
                <a:cubicBezTo>
                  <a:pt x="205332" y="89306"/>
                  <a:pt x="200062" y="85347"/>
                  <a:pt x="196109" y="82708"/>
                </a:cubicBezTo>
                <a:cubicBezTo>
                  <a:pt x="192156" y="80069"/>
                  <a:pt x="189521" y="77430"/>
                  <a:pt x="185568" y="74791"/>
                </a:cubicBezTo>
                <a:cubicBezTo>
                  <a:pt x="165803" y="73472"/>
                  <a:pt x="146039" y="70833"/>
                  <a:pt x="124957" y="70833"/>
                </a:cubicBezTo>
                <a:cubicBezTo>
                  <a:pt x="122322" y="70833"/>
                  <a:pt x="122322" y="66874"/>
                  <a:pt x="124957" y="66874"/>
                </a:cubicBezTo>
                <a:cubicBezTo>
                  <a:pt x="140768" y="65555"/>
                  <a:pt x="157898" y="65555"/>
                  <a:pt x="173709" y="68194"/>
                </a:cubicBezTo>
                <a:cubicBezTo>
                  <a:pt x="163168" y="62916"/>
                  <a:pt x="152627" y="58957"/>
                  <a:pt x="140768" y="54999"/>
                </a:cubicBezTo>
                <a:cubicBezTo>
                  <a:pt x="140768" y="56319"/>
                  <a:pt x="140768" y="56319"/>
                  <a:pt x="140768" y="56319"/>
                </a:cubicBezTo>
                <a:cubicBezTo>
                  <a:pt x="122322" y="54999"/>
                  <a:pt x="105193" y="53680"/>
                  <a:pt x="88063" y="52360"/>
                </a:cubicBezTo>
                <a:cubicBezTo>
                  <a:pt x="85428" y="52360"/>
                  <a:pt x="85428" y="48402"/>
                  <a:pt x="88063" y="48402"/>
                </a:cubicBezTo>
                <a:cubicBezTo>
                  <a:pt x="103875" y="49721"/>
                  <a:pt x="119686" y="52360"/>
                  <a:pt x="135498" y="53680"/>
                </a:cubicBezTo>
                <a:cubicBezTo>
                  <a:pt x="119686" y="48402"/>
                  <a:pt x="102557" y="44443"/>
                  <a:pt x="85428" y="40485"/>
                </a:cubicBezTo>
                <a:cubicBezTo>
                  <a:pt x="85428" y="40485"/>
                  <a:pt x="84111" y="41804"/>
                  <a:pt x="84111" y="41804"/>
                </a:cubicBezTo>
                <a:cubicBezTo>
                  <a:pt x="77522" y="41804"/>
                  <a:pt x="70934" y="40485"/>
                  <a:pt x="64346" y="40485"/>
                </a:cubicBezTo>
                <a:cubicBezTo>
                  <a:pt x="59076" y="40485"/>
                  <a:pt x="53805" y="39165"/>
                  <a:pt x="48535" y="37846"/>
                </a:cubicBezTo>
                <a:cubicBezTo>
                  <a:pt x="47217" y="36526"/>
                  <a:pt x="47217" y="35207"/>
                  <a:pt x="48535" y="35207"/>
                </a:cubicBezTo>
                <a:cubicBezTo>
                  <a:pt x="53805" y="33887"/>
                  <a:pt x="60393" y="35207"/>
                  <a:pt x="65664" y="36526"/>
                </a:cubicBezTo>
                <a:cubicBezTo>
                  <a:pt x="66981" y="36526"/>
                  <a:pt x="68299" y="36526"/>
                  <a:pt x="69617" y="36526"/>
                </a:cubicBezTo>
                <a:cubicBezTo>
                  <a:pt x="48535" y="31248"/>
                  <a:pt x="30088" y="24651"/>
                  <a:pt x="11641" y="14095"/>
                </a:cubicBezTo>
                <a:close/>
                <a:moveTo>
                  <a:pt x="6844" y="851"/>
                </a:moveTo>
                <a:cubicBezTo>
                  <a:pt x="46358" y="25850"/>
                  <a:pt x="92458" y="31113"/>
                  <a:pt x="135924" y="44270"/>
                </a:cubicBezTo>
                <a:cubicBezTo>
                  <a:pt x="174121" y="54796"/>
                  <a:pt x="207049" y="73216"/>
                  <a:pt x="232075" y="103477"/>
                </a:cubicBezTo>
                <a:cubicBezTo>
                  <a:pt x="266321" y="141633"/>
                  <a:pt x="290029" y="198208"/>
                  <a:pt x="283443" y="249521"/>
                </a:cubicBezTo>
                <a:cubicBezTo>
                  <a:pt x="284760" y="249521"/>
                  <a:pt x="286078" y="249521"/>
                  <a:pt x="287395" y="249521"/>
                </a:cubicBezTo>
                <a:cubicBezTo>
                  <a:pt x="290029" y="249521"/>
                  <a:pt x="290029" y="252153"/>
                  <a:pt x="287395" y="253468"/>
                </a:cubicBezTo>
                <a:cubicBezTo>
                  <a:pt x="286078" y="253468"/>
                  <a:pt x="284760" y="253468"/>
                  <a:pt x="282126" y="253468"/>
                </a:cubicBezTo>
                <a:cubicBezTo>
                  <a:pt x="279492" y="270573"/>
                  <a:pt x="274223" y="286361"/>
                  <a:pt x="263686" y="300834"/>
                </a:cubicBezTo>
                <a:cubicBezTo>
                  <a:pt x="274223" y="310044"/>
                  <a:pt x="284760" y="317938"/>
                  <a:pt x="295298" y="325832"/>
                </a:cubicBezTo>
                <a:cubicBezTo>
                  <a:pt x="300566" y="329780"/>
                  <a:pt x="296615" y="336358"/>
                  <a:pt x="291346" y="333727"/>
                </a:cubicBezTo>
                <a:cubicBezTo>
                  <a:pt x="278175" y="327148"/>
                  <a:pt x="265003" y="317938"/>
                  <a:pt x="253149" y="308728"/>
                </a:cubicBezTo>
                <a:cubicBezTo>
                  <a:pt x="188609" y="335042"/>
                  <a:pt x="112215" y="312675"/>
                  <a:pt x="66115" y="261363"/>
                </a:cubicBezTo>
                <a:cubicBezTo>
                  <a:pt x="4209" y="192946"/>
                  <a:pt x="16064" y="90320"/>
                  <a:pt x="258" y="6114"/>
                </a:cubicBezTo>
                <a:cubicBezTo>
                  <a:pt x="-1059" y="2167"/>
                  <a:pt x="2892" y="-1780"/>
                  <a:pt x="6844" y="851"/>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2"/>
          <p:cNvSpPr/>
          <p:nvPr/>
        </p:nvSpPr>
        <p:spPr>
          <a:xfrm>
            <a:off x="4560788" y="1477734"/>
            <a:ext cx="726141" cy="766763"/>
          </a:xfrm>
          <a:custGeom>
            <a:avLst/>
            <a:gdLst>
              <a:gd name="connsiteX0" fmla="*/ 159224 w 320224"/>
              <a:gd name="connsiteY0" fmla="*/ 198437 h 338138"/>
              <a:gd name="connsiteX1" fmla="*/ 177408 w 320224"/>
              <a:gd name="connsiteY1" fmla="*/ 217863 h 338138"/>
              <a:gd name="connsiteX2" fmla="*/ 186500 w 320224"/>
              <a:gd name="connsiteY2" fmla="*/ 221748 h 338138"/>
              <a:gd name="connsiteX3" fmla="*/ 185201 w 320224"/>
              <a:gd name="connsiteY3" fmla="*/ 233404 h 338138"/>
              <a:gd name="connsiteX4" fmla="*/ 161822 w 320224"/>
              <a:gd name="connsiteY4" fmla="*/ 247650 h 338138"/>
              <a:gd name="connsiteX5" fmla="*/ 154028 w 320224"/>
              <a:gd name="connsiteY5" fmla="*/ 246355 h 338138"/>
              <a:gd name="connsiteX6" fmla="*/ 135844 w 320224"/>
              <a:gd name="connsiteY6" fmla="*/ 234699 h 338138"/>
              <a:gd name="connsiteX7" fmla="*/ 130649 w 320224"/>
              <a:gd name="connsiteY7" fmla="*/ 219158 h 338138"/>
              <a:gd name="connsiteX8" fmla="*/ 139741 w 320224"/>
              <a:gd name="connsiteY8" fmla="*/ 216568 h 338138"/>
              <a:gd name="connsiteX9" fmla="*/ 159224 w 320224"/>
              <a:gd name="connsiteY9" fmla="*/ 198437 h 338138"/>
              <a:gd name="connsiteX10" fmla="*/ 92858 w 320224"/>
              <a:gd name="connsiteY10" fmla="*/ 193675 h 338138"/>
              <a:gd name="connsiteX11" fmla="*/ 94178 w 320224"/>
              <a:gd name="connsiteY11" fmla="*/ 196326 h 338138"/>
              <a:gd name="connsiteX12" fmla="*/ 100775 w 320224"/>
              <a:gd name="connsiteY12" fmla="*/ 205603 h 338138"/>
              <a:gd name="connsiteX13" fmla="*/ 50635 w 320224"/>
              <a:gd name="connsiteY13" fmla="*/ 266569 h 338138"/>
              <a:gd name="connsiteX14" fmla="*/ 13689 w 320224"/>
              <a:gd name="connsiteY14" fmla="*/ 334162 h 338138"/>
              <a:gd name="connsiteX15" fmla="*/ 7092 w 320224"/>
              <a:gd name="connsiteY15" fmla="*/ 338138 h 338138"/>
              <a:gd name="connsiteX16" fmla="*/ 4453 w 320224"/>
              <a:gd name="connsiteY16" fmla="*/ 338138 h 338138"/>
              <a:gd name="connsiteX17" fmla="*/ 495 w 320224"/>
              <a:gd name="connsiteY17" fmla="*/ 328861 h 338138"/>
              <a:gd name="connsiteX18" fmla="*/ 40079 w 320224"/>
              <a:gd name="connsiteY18" fmla="*/ 258617 h 338138"/>
              <a:gd name="connsiteX19" fmla="*/ 92858 w 320224"/>
              <a:gd name="connsiteY19" fmla="*/ 193675 h 338138"/>
              <a:gd name="connsiteX20" fmla="*/ 228930 w 320224"/>
              <a:gd name="connsiteY20" fmla="*/ 168275 h 338138"/>
              <a:gd name="connsiteX21" fmla="*/ 231527 w 320224"/>
              <a:gd name="connsiteY21" fmla="*/ 169593 h 338138"/>
              <a:gd name="connsiteX22" fmla="*/ 235424 w 320224"/>
              <a:gd name="connsiteY22" fmla="*/ 194633 h 338138"/>
              <a:gd name="connsiteX23" fmla="*/ 261401 w 320224"/>
              <a:gd name="connsiteY23" fmla="*/ 210449 h 338138"/>
              <a:gd name="connsiteX24" fmla="*/ 261401 w 320224"/>
              <a:gd name="connsiteY24" fmla="*/ 213084 h 338138"/>
              <a:gd name="connsiteX25" fmla="*/ 256206 w 320224"/>
              <a:gd name="connsiteY25" fmla="*/ 228900 h 338138"/>
              <a:gd name="connsiteX26" fmla="*/ 236723 w 320224"/>
              <a:gd name="connsiteY26" fmla="*/ 238125 h 338138"/>
              <a:gd name="connsiteX27" fmla="*/ 231527 w 320224"/>
              <a:gd name="connsiteY27" fmla="*/ 238125 h 338138"/>
              <a:gd name="connsiteX28" fmla="*/ 206849 w 320224"/>
              <a:gd name="connsiteY28" fmla="*/ 220992 h 338138"/>
              <a:gd name="connsiteX29" fmla="*/ 205550 w 320224"/>
              <a:gd name="connsiteY29" fmla="*/ 219674 h 338138"/>
              <a:gd name="connsiteX30" fmla="*/ 223734 w 320224"/>
              <a:gd name="connsiteY30" fmla="*/ 202541 h 338138"/>
              <a:gd name="connsiteX31" fmla="*/ 228930 w 320224"/>
              <a:gd name="connsiteY31" fmla="*/ 168275 h 338138"/>
              <a:gd name="connsiteX32" fmla="*/ 184878 w 320224"/>
              <a:gd name="connsiteY32" fmla="*/ 157162 h 338138"/>
              <a:gd name="connsiteX33" fmla="*/ 204457 w 320224"/>
              <a:gd name="connsiteY33" fmla="*/ 170391 h 338138"/>
              <a:gd name="connsiteX34" fmla="*/ 208373 w 320224"/>
              <a:gd name="connsiteY34" fmla="*/ 170391 h 338138"/>
              <a:gd name="connsiteX35" fmla="*/ 217510 w 320224"/>
              <a:gd name="connsiteY35" fmla="*/ 169068 h 338138"/>
              <a:gd name="connsiteX36" fmla="*/ 213594 w 320224"/>
              <a:gd name="connsiteY36" fmla="*/ 196850 h 338138"/>
              <a:gd name="connsiteX37" fmla="*/ 190099 w 320224"/>
              <a:gd name="connsiteY37" fmla="*/ 212725 h 338138"/>
              <a:gd name="connsiteX38" fmla="*/ 182267 w 320224"/>
              <a:gd name="connsiteY38" fmla="*/ 210079 h 338138"/>
              <a:gd name="connsiteX39" fmla="*/ 163993 w 320224"/>
              <a:gd name="connsiteY39" fmla="*/ 187589 h 338138"/>
              <a:gd name="connsiteX40" fmla="*/ 162688 w 320224"/>
              <a:gd name="connsiteY40" fmla="*/ 187589 h 338138"/>
              <a:gd name="connsiteX41" fmla="*/ 182267 w 320224"/>
              <a:gd name="connsiteY41" fmla="*/ 163777 h 338138"/>
              <a:gd name="connsiteX42" fmla="*/ 182267 w 320224"/>
              <a:gd name="connsiteY42" fmla="*/ 162454 h 338138"/>
              <a:gd name="connsiteX43" fmla="*/ 184878 w 320224"/>
              <a:gd name="connsiteY43" fmla="*/ 157162 h 338138"/>
              <a:gd name="connsiteX44" fmla="*/ 133680 w 320224"/>
              <a:gd name="connsiteY44" fmla="*/ 152400 h 338138"/>
              <a:gd name="connsiteX45" fmla="*/ 136278 w 320224"/>
              <a:gd name="connsiteY45" fmla="*/ 157595 h 338138"/>
              <a:gd name="connsiteX46" fmla="*/ 134979 w 320224"/>
              <a:gd name="connsiteY46" fmla="*/ 164090 h 338138"/>
              <a:gd name="connsiteX47" fmla="*/ 151864 w 320224"/>
              <a:gd name="connsiteY47" fmla="*/ 186170 h 338138"/>
              <a:gd name="connsiteX48" fmla="*/ 153163 w 320224"/>
              <a:gd name="connsiteY48" fmla="*/ 188768 h 338138"/>
              <a:gd name="connsiteX49" fmla="*/ 134979 w 320224"/>
              <a:gd name="connsiteY49" fmla="*/ 206952 h 338138"/>
              <a:gd name="connsiteX50" fmla="*/ 127186 w 320224"/>
              <a:gd name="connsiteY50" fmla="*/ 209550 h 338138"/>
              <a:gd name="connsiteX51" fmla="*/ 103806 w 320224"/>
              <a:gd name="connsiteY51" fmla="*/ 192665 h 338138"/>
              <a:gd name="connsiteX52" fmla="*/ 107703 w 320224"/>
              <a:gd name="connsiteY52" fmla="*/ 157595 h 338138"/>
              <a:gd name="connsiteX53" fmla="*/ 133680 w 320224"/>
              <a:gd name="connsiteY53" fmla="*/ 152400 h 338138"/>
              <a:gd name="connsiteX54" fmla="*/ 159513 w 320224"/>
              <a:gd name="connsiteY54" fmla="*/ 150812 h 338138"/>
              <a:gd name="connsiteX55" fmla="*/ 173801 w 320224"/>
              <a:gd name="connsiteY55" fmla="*/ 164306 h 338138"/>
              <a:gd name="connsiteX56" fmla="*/ 159513 w 320224"/>
              <a:gd name="connsiteY56" fmla="*/ 177800 h 338138"/>
              <a:gd name="connsiteX57" fmla="*/ 145225 w 320224"/>
              <a:gd name="connsiteY57" fmla="*/ 164306 h 338138"/>
              <a:gd name="connsiteX58" fmla="*/ 159513 w 320224"/>
              <a:gd name="connsiteY58" fmla="*/ 150812 h 338138"/>
              <a:gd name="connsiteX59" fmla="*/ 278506 w 320224"/>
              <a:gd name="connsiteY59" fmla="*/ 147637 h 338138"/>
              <a:gd name="connsiteX60" fmla="*/ 295554 w 320224"/>
              <a:gd name="connsiteY60" fmla="*/ 165973 h 338138"/>
              <a:gd name="connsiteX61" fmla="*/ 278506 w 320224"/>
              <a:gd name="connsiteY61" fmla="*/ 196096 h 338138"/>
              <a:gd name="connsiteX62" fmla="*/ 264080 w 320224"/>
              <a:gd name="connsiteY62" fmla="*/ 200025 h 338138"/>
              <a:gd name="connsiteX63" fmla="*/ 244409 w 320224"/>
              <a:gd name="connsiteY63" fmla="*/ 189547 h 338138"/>
              <a:gd name="connsiteX64" fmla="*/ 240475 w 320224"/>
              <a:gd name="connsiteY64" fmla="*/ 162044 h 338138"/>
              <a:gd name="connsiteX65" fmla="*/ 243098 w 320224"/>
              <a:gd name="connsiteY65" fmla="*/ 160734 h 338138"/>
              <a:gd name="connsiteX66" fmla="*/ 250966 w 320224"/>
              <a:gd name="connsiteY66" fmla="*/ 162044 h 338138"/>
              <a:gd name="connsiteX67" fmla="*/ 270638 w 320224"/>
              <a:gd name="connsiteY67" fmla="*/ 151566 h 338138"/>
              <a:gd name="connsiteX68" fmla="*/ 270638 w 320224"/>
              <a:gd name="connsiteY68" fmla="*/ 150256 h 338138"/>
              <a:gd name="connsiteX69" fmla="*/ 278506 w 320224"/>
              <a:gd name="connsiteY69" fmla="*/ 147637 h 338138"/>
              <a:gd name="connsiteX70" fmla="*/ 251588 w 320224"/>
              <a:gd name="connsiteY70" fmla="*/ 123825 h 338138"/>
              <a:gd name="connsiteX71" fmla="*/ 259526 w 320224"/>
              <a:gd name="connsiteY71" fmla="*/ 126546 h 338138"/>
              <a:gd name="connsiteX72" fmla="*/ 262171 w 320224"/>
              <a:gd name="connsiteY72" fmla="*/ 146957 h 338138"/>
              <a:gd name="connsiteX73" fmla="*/ 251588 w 320224"/>
              <a:gd name="connsiteY73" fmla="*/ 152400 h 338138"/>
              <a:gd name="connsiteX74" fmla="*/ 243651 w 320224"/>
              <a:gd name="connsiteY74" fmla="*/ 149679 h 338138"/>
              <a:gd name="connsiteX75" fmla="*/ 239682 w 320224"/>
              <a:gd name="connsiteY75" fmla="*/ 130629 h 338138"/>
              <a:gd name="connsiteX76" fmla="*/ 251588 w 320224"/>
              <a:gd name="connsiteY76" fmla="*/ 123825 h 338138"/>
              <a:gd name="connsiteX77" fmla="*/ 88149 w 320224"/>
              <a:gd name="connsiteY77" fmla="*/ 122237 h 338138"/>
              <a:gd name="connsiteX78" fmla="*/ 93465 w 320224"/>
              <a:gd name="connsiteY78" fmla="*/ 123516 h 338138"/>
              <a:gd name="connsiteX79" fmla="*/ 97452 w 320224"/>
              <a:gd name="connsiteY79" fmla="*/ 128631 h 338138"/>
              <a:gd name="connsiteX80" fmla="*/ 114730 w 320224"/>
              <a:gd name="connsiteY80" fmla="*/ 135025 h 338138"/>
              <a:gd name="connsiteX81" fmla="*/ 126692 w 320224"/>
              <a:gd name="connsiteY81" fmla="*/ 132468 h 338138"/>
              <a:gd name="connsiteX82" fmla="*/ 129350 w 320224"/>
              <a:gd name="connsiteY82" fmla="*/ 142698 h 338138"/>
              <a:gd name="connsiteX83" fmla="*/ 104098 w 320224"/>
              <a:gd name="connsiteY83" fmla="*/ 149092 h 338138"/>
              <a:gd name="connsiteX84" fmla="*/ 90807 w 320224"/>
              <a:gd name="connsiteY84" fmla="*/ 168275 h 338138"/>
              <a:gd name="connsiteX85" fmla="*/ 77516 w 320224"/>
              <a:gd name="connsiteY85" fmla="*/ 158044 h 338138"/>
              <a:gd name="connsiteX86" fmla="*/ 73529 w 320224"/>
              <a:gd name="connsiteY86" fmla="*/ 142698 h 338138"/>
              <a:gd name="connsiteX87" fmla="*/ 88149 w 320224"/>
              <a:gd name="connsiteY87" fmla="*/ 122237 h 338138"/>
              <a:gd name="connsiteX88" fmla="*/ 313437 w 320224"/>
              <a:gd name="connsiteY88" fmla="*/ 119062 h 338138"/>
              <a:gd name="connsiteX89" fmla="*/ 317437 w 320224"/>
              <a:gd name="connsiteY89" fmla="*/ 124354 h 338138"/>
              <a:gd name="connsiteX90" fmla="*/ 318771 w 320224"/>
              <a:gd name="connsiteY90" fmla="*/ 146843 h 338138"/>
              <a:gd name="connsiteX91" fmla="*/ 306769 w 320224"/>
              <a:gd name="connsiteY91" fmla="*/ 166687 h 338138"/>
              <a:gd name="connsiteX92" fmla="*/ 305436 w 320224"/>
              <a:gd name="connsiteY92" fmla="*/ 162718 h 338138"/>
              <a:gd name="connsiteX93" fmla="*/ 288100 w 320224"/>
              <a:gd name="connsiteY93" fmla="*/ 142874 h 338138"/>
              <a:gd name="connsiteX94" fmla="*/ 309436 w 320224"/>
              <a:gd name="connsiteY94" fmla="*/ 126999 h 338138"/>
              <a:gd name="connsiteX95" fmla="*/ 313437 w 320224"/>
              <a:gd name="connsiteY95" fmla="*/ 119062 h 338138"/>
              <a:gd name="connsiteX96" fmla="*/ 210563 w 320224"/>
              <a:gd name="connsiteY96" fmla="*/ 104775 h 338138"/>
              <a:gd name="connsiteX97" fmla="*/ 213237 w 320224"/>
              <a:gd name="connsiteY97" fmla="*/ 104775 h 338138"/>
              <a:gd name="connsiteX98" fmla="*/ 237300 w 320224"/>
              <a:gd name="connsiteY98" fmla="*/ 115112 h 338138"/>
              <a:gd name="connsiteX99" fmla="*/ 237300 w 320224"/>
              <a:gd name="connsiteY99" fmla="*/ 120281 h 338138"/>
              <a:gd name="connsiteX100" fmla="*/ 231953 w 320224"/>
              <a:gd name="connsiteY100" fmla="*/ 125450 h 338138"/>
              <a:gd name="connsiteX101" fmla="*/ 233289 w 320224"/>
              <a:gd name="connsiteY101" fmla="*/ 152585 h 338138"/>
              <a:gd name="connsiteX102" fmla="*/ 233289 w 320224"/>
              <a:gd name="connsiteY102" fmla="*/ 155169 h 338138"/>
              <a:gd name="connsiteX103" fmla="*/ 209226 w 320224"/>
              <a:gd name="connsiteY103" fmla="*/ 160338 h 338138"/>
              <a:gd name="connsiteX104" fmla="*/ 206553 w 320224"/>
              <a:gd name="connsiteY104" fmla="*/ 160338 h 338138"/>
              <a:gd name="connsiteX105" fmla="*/ 189174 w 320224"/>
              <a:gd name="connsiteY105" fmla="*/ 130618 h 338138"/>
              <a:gd name="connsiteX106" fmla="*/ 210563 w 320224"/>
              <a:gd name="connsiteY106" fmla="*/ 104775 h 338138"/>
              <a:gd name="connsiteX107" fmla="*/ 161467 w 320224"/>
              <a:gd name="connsiteY107" fmla="*/ 98425 h 338138"/>
              <a:gd name="connsiteX108" fmla="*/ 162769 w 320224"/>
              <a:gd name="connsiteY108" fmla="*/ 98425 h 338138"/>
              <a:gd name="connsiteX109" fmla="*/ 182308 w 320224"/>
              <a:gd name="connsiteY109" fmla="*/ 106485 h 338138"/>
              <a:gd name="connsiteX110" fmla="*/ 184913 w 320224"/>
              <a:gd name="connsiteY110" fmla="*/ 109171 h 338138"/>
              <a:gd name="connsiteX111" fmla="*/ 178400 w 320224"/>
              <a:gd name="connsiteY111" fmla="*/ 129320 h 338138"/>
              <a:gd name="connsiteX112" fmla="*/ 181005 w 320224"/>
              <a:gd name="connsiteY112" fmla="*/ 148126 h 338138"/>
              <a:gd name="connsiteX113" fmla="*/ 178400 w 320224"/>
              <a:gd name="connsiteY113" fmla="*/ 150813 h 338138"/>
              <a:gd name="connsiteX114" fmla="*/ 158862 w 320224"/>
              <a:gd name="connsiteY114" fmla="*/ 140067 h 338138"/>
              <a:gd name="connsiteX115" fmla="*/ 141928 w 320224"/>
              <a:gd name="connsiteY115" fmla="*/ 148126 h 338138"/>
              <a:gd name="connsiteX116" fmla="*/ 134113 w 320224"/>
              <a:gd name="connsiteY116" fmla="*/ 118574 h 338138"/>
              <a:gd name="connsiteX117" fmla="*/ 161467 w 320224"/>
              <a:gd name="connsiteY117" fmla="*/ 98425 h 338138"/>
              <a:gd name="connsiteX118" fmla="*/ 114269 w 320224"/>
              <a:gd name="connsiteY118" fmla="*/ 98425 h 338138"/>
              <a:gd name="connsiteX119" fmla="*/ 121016 w 320224"/>
              <a:gd name="connsiteY119" fmla="*/ 99710 h 338138"/>
              <a:gd name="connsiteX120" fmla="*/ 127763 w 320224"/>
              <a:gd name="connsiteY120" fmla="*/ 107421 h 338138"/>
              <a:gd name="connsiteX121" fmla="*/ 123715 w 320224"/>
              <a:gd name="connsiteY121" fmla="*/ 118987 h 338138"/>
              <a:gd name="connsiteX122" fmla="*/ 123715 w 320224"/>
              <a:gd name="connsiteY122" fmla="*/ 121558 h 338138"/>
              <a:gd name="connsiteX123" fmla="*/ 114269 w 320224"/>
              <a:gd name="connsiteY123" fmla="*/ 125413 h 338138"/>
              <a:gd name="connsiteX124" fmla="*/ 104823 w 320224"/>
              <a:gd name="connsiteY124" fmla="*/ 121558 h 338138"/>
              <a:gd name="connsiteX125" fmla="*/ 100775 w 320224"/>
              <a:gd name="connsiteY125" fmla="*/ 111276 h 338138"/>
              <a:gd name="connsiteX126" fmla="*/ 104823 w 320224"/>
              <a:gd name="connsiteY126" fmla="*/ 102280 h 338138"/>
              <a:gd name="connsiteX127" fmla="*/ 114269 w 320224"/>
              <a:gd name="connsiteY127" fmla="*/ 98425 h 338138"/>
              <a:gd name="connsiteX128" fmla="*/ 270709 w 320224"/>
              <a:gd name="connsiteY128" fmla="*/ 80962 h 338138"/>
              <a:gd name="connsiteX129" fmla="*/ 290817 w 320224"/>
              <a:gd name="connsiteY129" fmla="*/ 87456 h 338138"/>
              <a:gd name="connsiteX130" fmla="*/ 302882 w 320224"/>
              <a:gd name="connsiteY130" fmla="*/ 104342 h 338138"/>
              <a:gd name="connsiteX131" fmla="*/ 301541 w 320224"/>
              <a:gd name="connsiteY131" fmla="*/ 119928 h 338138"/>
              <a:gd name="connsiteX132" fmla="*/ 274730 w 320224"/>
              <a:gd name="connsiteY132" fmla="*/ 138112 h 338138"/>
              <a:gd name="connsiteX133" fmla="*/ 264006 w 320224"/>
              <a:gd name="connsiteY133" fmla="*/ 118629 h 338138"/>
              <a:gd name="connsiteX134" fmla="*/ 250600 w 320224"/>
              <a:gd name="connsiteY134" fmla="*/ 114732 h 338138"/>
              <a:gd name="connsiteX135" fmla="*/ 245238 w 320224"/>
              <a:gd name="connsiteY135" fmla="*/ 114732 h 338138"/>
              <a:gd name="connsiteX136" fmla="*/ 247919 w 320224"/>
              <a:gd name="connsiteY136" fmla="*/ 103043 h 338138"/>
              <a:gd name="connsiteX137" fmla="*/ 254622 w 320224"/>
              <a:gd name="connsiteY137" fmla="*/ 87456 h 338138"/>
              <a:gd name="connsiteX138" fmla="*/ 270709 w 320224"/>
              <a:gd name="connsiteY138" fmla="*/ 80962 h 338138"/>
              <a:gd name="connsiteX139" fmla="*/ 212934 w 320224"/>
              <a:gd name="connsiteY139" fmla="*/ 55562 h 338138"/>
              <a:gd name="connsiteX140" fmla="*/ 237485 w 320224"/>
              <a:gd name="connsiteY140" fmla="*/ 62177 h 338138"/>
              <a:gd name="connsiteX141" fmla="*/ 245238 w 320224"/>
              <a:gd name="connsiteY141" fmla="*/ 76729 h 338138"/>
              <a:gd name="connsiteX142" fmla="*/ 236193 w 320224"/>
              <a:gd name="connsiteY142" fmla="*/ 103187 h 338138"/>
              <a:gd name="connsiteX143" fmla="*/ 212934 w 320224"/>
              <a:gd name="connsiteY143" fmla="*/ 95249 h 338138"/>
              <a:gd name="connsiteX144" fmla="*/ 210350 w 320224"/>
              <a:gd name="connsiteY144" fmla="*/ 93927 h 338138"/>
              <a:gd name="connsiteX145" fmla="*/ 196136 w 320224"/>
              <a:gd name="connsiteY145" fmla="*/ 99218 h 338138"/>
              <a:gd name="connsiteX146" fmla="*/ 189675 w 320224"/>
              <a:gd name="connsiteY146" fmla="*/ 88635 h 338138"/>
              <a:gd name="connsiteX147" fmla="*/ 189675 w 320224"/>
              <a:gd name="connsiteY147" fmla="*/ 87312 h 338138"/>
              <a:gd name="connsiteX148" fmla="*/ 207765 w 320224"/>
              <a:gd name="connsiteY148" fmla="*/ 64822 h 338138"/>
              <a:gd name="connsiteX149" fmla="*/ 207765 w 320224"/>
              <a:gd name="connsiteY149" fmla="*/ 62177 h 338138"/>
              <a:gd name="connsiteX150" fmla="*/ 212934 w 320224"/>
              <a:gd name="connsiteY150" fmla="*/ 55562 h 338138"/>
              <a:gd name="connsiteX151" fmla="*/ 93271 w 320224"/>
              <a:gd name="connsiteY151" fmla="*/ 53975 h 338138"/>
              <a:gd name="connsiteX152" fmla="*/ 106259 w 320224"/>
              <a:gd name="connsiteY152" fmla="*/ 57980 h 338138"/>
              <a:gd name="connsiteX153" fmla="*/ 114052 w 320224"/>
              <a:gd name="connsiteY153" fmla="*/ 75334 h 338138"/>
              <a:gd name="connsiteX154" fmla="*/ 116650 w 320224"/>
              <a:gd name="connsiteY154" fmla="*/ 87349 h 338138"/>
              <a:gd name="connsiteX155" fmla="*/ 114052 w 320224"/>
              <a:gd name="connsiteY155" fmla="*/ 87349 h 338138"/>
              <a:gd name="connsiteX156" fmla="*/ 97167 w 320224"/>
              <a:gd name="connsiteY156" fmla="*/ 95359 h 338138"/>
              <a:gd name="connsiteX157" fmla="*/ 90673 w 320224"/>
              <a:gd name="connsiteY157" fmla="*/ 111378 h 338138"/>
              <a:gd name="connsiteX158" fmla="*/ 90673 w 320224"/>
              <a:gd name="connsiteY158" fmla="*/ 112713 h 338138"/>
              <a:gd name="connsiteX159" fmla="*/ 64695 w 320224"/>
              <a:gd name="connsiteY159" fmla="*/ 98028 h 338138"/>
              <a:gd name="connsiteX160" fmla="*/ 60799 w 320224"/>
              <a:gd name="connsiteY160" fmla="*/ 82009 h 338138"/>
              <a:gd name="connsiteX161" fmla="*/ 71190 w 320224"/>
              <a:gd name="connsiteY161" fmla="*/ 63320 h 338138"/>
              <a:gd name="connsiteX162" fmla="*/ 93271 w 320224"/>
              <a:gd name="connsiteY162" fmla="*/ 53975 h 338138"/>
              <a:gd name="connsiteX163" fmla="*/ 159044 w 320224"/>
              <a:gd name="connsiteY163" fmla="*/ 52387 h 338138"/>
              <a:gd name="connsiteX164" fmla="*/ 161714 w 320224"/>
              <a:gd name="connsiteY164" fmla="*/ 57648 h 338138"/>
              <a:gd name="connsiteX165" fmla="*/ 161714 w 320224"/>
              <a:gd name="connsiteY165" fmla="*/ 64225 h 338138"/>
              <a:gd name="connsiteX166" fmla="*/ 177733 w 320224"/>
              <a:gd name="connsiteY166" fmla="*/ 86587 h 338138"/>
              <a:gd name="connsiteX167" fmla="*/ 181738 w 320224"/>
              <a:gd name="connsiteY167" fmla="*/ 93163 h 338138"/>
              <a:gd name="connsiteX168" fmla="*/ 163049 w 320224"/>
              <a:gd name="connsiteY168" fmla="*/ 89217 h 338138"/>
              <a:gd name="connsiteX169" fmla="*/ 133680 w 320224"/>
              <a:gd name="connsiteY169" fmla="*/ 98425 h 338138"/>
              <a:gd name="connsiteX170" fmla="*/ 128340 w 320224"/>
              <a:gd name="connsiteY170" fmla="*/ 91848 h 338138"/>
              <a:gd name="connsiteX171" fmla="*/ 124335 w 320224"/>
              <a:gd name="connsiteY171" fmla="*/ 70802 h 338138"/>
              <a:gd name="connsiteX172" fmla="*/ 133680 w 320224"/>
              <a:gd name="connsiteY172" fmla="*/ 57648 h 338138"/>
              <a:gd name="connsiteX173" fmla="*/ 159044 w 320224"/>
              <a:gd name="connsiteY173" fmla="*/ 52387 h 338138"/>
              <a:gd name="connsiteX174" fmla="*/ 184913 w 320224"/>
              <a:gd name="connsiteY174" fmla="*/ 50800 h 338138"/>
              <a:gd name="connsiteX175" fmla="*/ 199201 w 320224"/>
              <a:gd name="connsiteY175" fmla="*/ 64294 h 338138"/>
              <a:gd name="connsiteX176" fmla="*/ 184913 w 320224"/>
              <a:gd name="connsiteY176" fmla="*/ 77788 h 338138"/>
              <a:gd name="connsiteX177" fmla="*/ 170625 w 320224"/>
              <a:gd name="connsiteY177" fmla="*/ 64294 h 338138"/>
              <a:gd name="connsiteX178" fmla="*/ 184913 w 320224"/>
              <a:gd name="connsiteY178" fmla="*/ 50800 h 338138"/>
              <a:gd name="connsiteX179" fmla="*/ 269936 w 320224"/>
              <a:gd name="connsiteY179" fmla="*/ 25400 h 338138"/>
              <a:gd name="connsiteX180" fmla="*/ 287214 w 320224"/>
              <a:gd name="connsiteY180" fmla="*/ 30747 h 338138"/>
              <a:gd name="connsiteX181" fmla="*/ 301834 w 320224"/>
              <a:gd name="connsiteY181" fmla="*/ 64168 h 338138"/>
              <a:gd name="connsiteX182" fmla="*/ 289872 w 320224"/>
              <a:gd name="connsiteY182" fmla="*/ 76200 h 338138"/>
              <a:gd name="connsiteX183" fmla="*/ 271265 w 320224"/>
              <a:gd name="connsiteY183" fmla="*/ 70853 h 338138"/>
              <a:gd name="connsiteX184" fmla="*/ 255316 w 320224"/>
              <a:gd name="connsiteY184" fmla="*/ 74863 h 338138"/>
              <a:gd name="connsiteX185" fmla="*/ 250000 w 320224"/>
              <a:gd name="connsiteY185" fmla="*/ 61495 h 338138"/>
              <a:gd name="connsiteX186" fmla="*/ 264620 w 320224"/>
              <a:gd name="connsiteY186" fmla="*/ 34758 h 338138"/>
              <a:gd name="connsiteX187" fmla="*/ 264620 w 320224"/>
              <a:gd name="connsiteY187" fmla="*/ 26737 h 338138"/>
              <a:gd name="connsiteX188" fmla="*/ 269936 w 320224"/>
              <a:gd name="connsiteY188" fmla="*/ 25400 h 338138"/>
              <a:gd name="connsiteX189" fmla="*/ 133485 w 320224"/>
              <a:gd name="connsiteY189" fmla="*/ 12700 h 338138"/>
              <a:gd name="connsiteX190" fmla="*/ 149434 w 320224"/>
              <a:gd name="connsiteY190" fmla="*/ 17849 h 338138"/>
              <a:gd name="connsiteX191" fmla="*/ 149434 w 320224"/>
              <a:gd name="connsiteY191" fmla="*/ 20423 h 338138"/>
              <a:gd name="connsiteX192" fmla="*/ 154750 w 320224"/>
              <a:gd name="connsiteY192" fmla="*/ 43592 h 338138"/>
              <a:gd name="connsiteX193" fmla="*/ 128169 w 320224"/>
              <a:gd name="connsiteY193" fmla="*/ 48741 h 338138"/>
              <a:gd name="connsiteX194" fmla="*/ 117536 w 320224"/>
              <a:gd name="connsiteY194" fmla="*/ 60325 h 338138"/>
              <a:gd name="connsiteX195" fmla="*/ 112220 w 320224"/>
              <a:gd name="connsiteY195" fmla="*/ 51315 h 338138"/>
              <a:gd name="connsiteX196" fmla="*/ 101587 w 320224"/>
              <a:gd name="connsiteY196" fmla="*/ 44879 h 338138"/>
              <a:gd name="connsiteX197" fmla="*/ 100258 w 320224"/>
              <a:gd name="connsiteY197" fmla="*/ 43592 h 338138"/>
              <a:gd name="connsiteX198" fmla="*/ 121523 w 320224"/>
              <a:gd name="connsiteY198" fmla="*/ 15274 h 338138"/>
              <a:gd name="connsiteX199" fmla="*/ 133485 w 320224"/>
              <a:gd name="connsiteY199" fmla="*/ 12700 h 338138"/>
              <a:gd name="connsiteX200" fmla="*/ 223466 w 320224"/>
              <a:gd name="connsiteY200" fmla="*/ 6350 h 338138"/>
              <a:gd name="connsiteX201" fmla="*/ 229986 w 320224"/>
              <a:gd name="connsiteY201" fmla="*/ 7637 h 338138"/>
              <a:gd name="connsiteX202" fmla="*/ 249547 w 320224"/>
              <a:gd name="connsiteY202" fmla="*/ 17934 h 338138"/>
              <a:gd name="connsiteX203" fmla="*/ 254763 w 320224"/>
              <a:gd name="connsiteY203" fmla="*/ 32093 h 338138"/>
              <a:gd name="connsiteX204" fmla="*/ 243027 w 320224"/>
              <a:gd name="connsiteY204" fmla="*/ 53975 h 338138"/>
              <a:gd name="connsiteX205" fmla="*/ 218250 w 320224"/>
              <a:gd name="connsiteY205" fmla="*/ 46252 h 338138"/>
              <a:gd name="connsiteX206" fmla="*/ 226074 w 320224"/>
              <a:gd name="connsiteY206" fmla="*/ 23083 h 338138"/>
              <a:gd name="connsiteX207" fmla="*/ 220858 w 320224"/>
              <a:gd name="connsiteY207" fmla="*/ 7637 h 338138"/>
              <a:gd name="connsiteX208" fmla="*/ 223466 w 320224"/>
              <a:gd name="connsiteY208" fmla="*/ 6350 h 338138"/>
              <a:gd name="connsiteX209" fmla="*/ 186648 w 320224"/>
              <a:gd name="connsiteY209" fmla="*/ 0 h 338138"/>
              <a:gd name="connsiteX210" fmla="*/ 187941 w 320224"/>
              <a:gd name="connsiteY210" fmla="*/ 0 h 338138"/>
              <a:gd name="connsiteX211" fmla="*/ 208615 w 320224"/>
              <a:gd name="connsiteY211" fmla="*/ 6716 h 338138"/>
              <a:gd name="connsiteX212" fmla="*/ 215076 w 320224"/>
              <a:gd name="connsiteY212" fmla="*/ 21492 h 338138"/>
              <a:gd name="connsiteX213" fmla="*/ 203447 w 320224"/>
              <a:gd name="connsiteY213" fmla="*/ 52388 h 338138"/>
              <a:gd name="connsiteX214" fmla="*/ 185356 w 320224"/>
              <a:gd name="connsiteY214" fmla="*/ 41642 h 338138"/>
              <a:gd name="connsiteX215" fmla="*/ 168558 w 320224"/>
              <a:gd name="connsiteY215" fmla="*/ 49701 h 338138"/>
              <a:gd name="connsiteX216" fmla="*/ 159513 w 320224"/>
              <a:gd name="connsiteY216" fmla="*/ 20149 h 338138"/>
              <a:gd name="connsiteX217" fmla="*/ 186648 w 320224"/>
              <a:gd name="connsiteY21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320224" h="338138">
                <a:moveTo>
                  <a:pt x="159224" y="198437"/>
                </a:moveTo>
                <a:cubicBezTo>
                  <a:pt x="164419" y="207503"/>
                  <a:pt x="170914" y="215273"/>
                  <a:pt x="177408" y="217863"/>
                </a:cubicBezTo>
                <a:cubicBezTo>
                  <a:pt x="180006" y="220453"/>
                  <a:pt x="182603" y="221748"/>
                  <a:pt x="186500" y="221748"/>
                </a:cubicBezTo>
                <a:cubicBezTo>
                  <a:pt x="186500" y="226929"/>
                  <a:pt x="186500" y="230814"/>
                  <a:pt x="185201" y="233404"/>
                </a:cubicBezTo>
                <a:cubicBezTo>
                  <a:pt x="183902" y="241175"/>
                  <a:pt x="173511" y="247650"/>
                  <a:pt x="161822" y="247650"/>
                </a:cubicBezTo>
                <a:cubicBezTo>
                  <a:pt x="159224" y="247650"/>
                  <a:pt x="156626" y="246355"/>
                  <a:pt x="154028" y="246355"/>
                </a:cubicBezTo>
                <a:cubicBezTo>
                  <a:pt x="146235" y="243765"/>
                  <a:pt x="139741" y="239880"/>
                  <a:pt x="135844" y="234699"/>
                </a:cubicBezTo>
                <a:cubicBezTo>
                  <a:pt x="131948" y="230814"/>
                  <a:pt x="129350" y="224339"/>
                  <a:pt x="130649" y="219158"/>
                </a:cubicBezTo>
                <a:cubicBezTo>
                  <a:pt x="134545" y="217863"/>
                  <a:pt x="137143" y="217863"/>
                  <a:pt x="139741" y="216568"/>
                </a:cubicBezTo>
                <a:cubicBezTo>
                  <a:pt x="146235" y="212683"/>
                  <a:pt x="152730" y="206208"/>
                  <a:pt x="159224" y="198437"/>
                </a:cubicBezTo>
                <a:close/>
                <a:moveTo>
                  <a:pt x="92858" y="193675"/>
                </a:moveTo>
                <a:cubicBezTo>
                  <a:pt x="92858" y="195000"/>
                  <a:pt x="94178" y="195000"/>
                  <a:pt x="94178" y="196326"/>
                </a:cubicBezTo>
                <a:cubicBezTo>
                  <a:pt x="96817" y="200302"/>
                  <a:pt x="98136" y="202952"/>
                  <a:pt x="100775" y="205603"/>
                </a:cubicBezTo>
                <a:cubicBezTo>
                  <a:pt x="79663" y="226809"/>
                  <a:pt x="62510" y="248014"/>
                  <a:pt x="50635" y="266569"/>
                </a:cubicBezTo>
                <a:cubicBezTo>
                  <a:pt x="25565" y="303679"/>
                  <a:pt x="13689" y="332837"/>
                  <a:pt x="13689" y="334162"/>
                </a:cubicBezTo>
                <a:cubicBezTo>
                  <a:pt x="12370" y="336813"/>
                  <a:pt x="9731" y="338138"/>
                  <a:pt x="7092" y="338138"/>
                </a:cubicBezTo>
                <a:cubicBezTo>
                  <a:pt x="5772" y="338138"/>
                  <a:pt x="5772" y="338138"/>
                  <a:pt x="4453" y="338138"/>
                </a:cubicBezTo>
                <a:cubicBezTo>
                  <a:pt x="495" y="335487"/>
                  <a:pt x="-825" y="331511"/>
                  <a:pt x="495" y="328861"/>
                </a:cubicBezTo>
                <a:cubicBezTo>
                  <a:pt x="495" y="327535"/>
                  <a:pt x="12370" y="297052"/>
                  <a:pt x="40079" y="258617"/>
                </a:cubicBezTo>
                <a:cubicBezTo>
                  <a:pt x="51954" y="238737"/>
                  <a:pt x="70427" y="216206"/>
                  <a:pt x="92858" y="193675"/>
                </a:cubicBezTo>
                <a:close/>
                <a:moveTo>
                  <a:pt x="228930" y="168275"/>
                </a:moveTo>
                <a:cubicBezTo>
                  <a:pt x="228930" y="168275"/>
                  <a:pt x="230228" y="168275"/>
                  <a:pt x="231527" y="169593"/>
                </a:cubicBezTo>
                <a:cubicBezTo>
                  <a:pt x="231527" y="178818"/>
                  <a:pt x="232826" y="188044"/>
                  <a:pt x="235424" y="194633"/>
                </a:cubicBezTo>
                <a:cubicBezTo>
                  <a:pt x="239320" y="203859"/>
                  <a:pt x="249711" y="210449"/>
                  <a:pt x="261401" y="210449"/>
                </a:cubicBezTo>
                <a:cubicBezTo>
                  <a:pt x="261401" y="211767"/>
                  <a:pt x="261401" y="211767"/>
                  <a:pt x="261401" y="213084"/>
                </a:cubicBezTo>
                <a:cubicBezTo>
                  <a:pt x="262700" y="218356"/>
                  <a:pt x="260102" y="223628"/>
                  <a:pt x="256206" y="228900"/>
                </a:cubicBezTo>
                <a:cubicBezTo>
                  <a:pt x="251010" y="232853"/>
                  <a:pt x="244516" y="236807"/>
                  <a:pt x="236723" y="238125"/>
                </a:cubicBezTo>
                <a:cubicBezTo>
                  <a:pt x="235424" y="238125"/>
                  <a:pt x="232826" y="238125"/>
                  <a:pt x="231527" y="238125"/>
                </a:cubicBezTo>
                <a:cubicBezTo>
                  <a:pt x="218539" y="238125"/>
                  <a:pt x="208148" y="231535"/>
                  <a:pt x="206849" y="220992"/>
                </a:cubicBezTo>
                <a:cubicBezTo>
                  <a:pt x="206849" y="220992"/>
                  <a:pt x="205550" y="219674"/>
                  <a:pt x="205550" y="219674"/>
                </a:cubicBezTo>
                <a:cubicBezTo>
                  <a:pt x="213343" y="215720"/>
                  <a:pt x="218539" y="210449"/>
                  <a:pt x="223734" y="202541"/>
                </a:cubicBezTo>
                <a:cubicBezTo>
                  <a:pt x="230228" y="191998"/>
                  <a:pt x="231527" y="178818"/>
                  <a:pt x="228930" y="168275"/>
                </a:cubicBezTo>
                <a:close/>
                <a:moveTo>
                  <a:pt x="184878" y="157162"/>
                </a:moveTo>
                <a:cubicBezTo>
                  <a:pt x="190099" y="165100"/>
                  <a:pt x="196626" y="169068"/>
                  <a:pt x="204457" y="170391"/>
                </a:cubicBezTo>
                <a:cubicBezTo>
                  <a:pt x="205763" y="170391"/>
                  <a:pt x="207068" y="170391"/>
                  <a:pt x="208373" y="170391"/>
                </a:cubicBezTo>
                <a:cubicBezTo>
                  <a:pt x="210984" y="170391"/>
                  <a:pt x="214900" y="170391"/>
                  <a:pt x="217510" y="169068"/>
                </a:cubicBezTo>
                <a:cubicBezTo>
                  <a:pt x="221426" y="177006"/>
                  <a:pt x="220121" y="187589"/>
                  <a:pt x="213594" y="196850"/>
                </a:cubicBezTo>
                <a:cubicBezTo>
                  <a:pt x="208373" y="206110"/>
                  <a:pt x="199236" y="212725"/>
                  <a:pt x="190099" y="212725"/>
                </a:cubicBezTo>
                <a:cubicBezTo>
                  <a:pt x="187488" y="212725"/>
                  <a:pt x="184878" y="211402"/>
                  <a:pt x="182267" y="210079"/>
                </a:cubicBezTo>
                <a:cubicBezTo>
                  <a:pt x="177046" y="207433"/>
                  <a:pt x="169214" y="198173"/>
                  <a:pt x="163993" y="187589"/>
                </a:cubicBezTo>
                <a:cubicBezTo>
                  <a:pt x="163993" y="187589"/>
                  <a:pt x="162688" y="187589"/>
                  <a:pt x="162688" y="187589"/>
                </a:cubicBezTo>
                <a:cubicBezTo>
                  <a:pt x="174436" y="184943"/>
                  <a:pt x="182267" y="175683"/>
                  <a:pt x="182267" y="163777"/>
                </a:cubicBezTo>
                <a:cubicBezTo>
                  <a:pt x="182267" y="163777"/>
                  <a:pt x="182267" y="162454"/>
                  <a:pt x="182267" y="162454"/>
                </a:cubicBezTo>
                <a:cubicBezTo>
                  <a:pt x="183573" y="161131"/>
                  <a:pt x="184878" y="159808"/>
                  <a:pt x="184878" y="157162"/>
                </a:cubicBezTo>
                <a:close/>
                <a:moveTo>
                  <a:pt x="133680" y="152400"/>
                </a:moveTo>
                <a:cubicBezTo>
                  <a:pt x="134979" y="154998"/>
                  <a:pt x="134979" y="156297"/>
                  <a:pt x="136278" y="157595"/>
                </a:cubicBezTo>
                <a:cubicBezTo>
                  <a:pt x="136278" y="160193"/>
                  <a:pt x="134979" y="161492"/>
                  <a:pt x="134979" y="164090"/>
                </a:cubicBezTo>
                <a:cubicBezTo>
                  <a:pt x="134979" y="174481"/>
                  <a:pt x="142772" y="183573"/>
                  <a:pt x="151864" y="186170"/>
                </a:cubicBezTo>
                <a:cubicBezTo>
                  <a:pt x="151864" y="187469"/>
                  <a:pt x="151864" y="187469"/>
                  <a:pt x="153163" y="188768"/>
                </a:cubicBezTo>
                <a:cubicBezTo>
                  <a:pt x="146669" y="197860"/>
                  <a:pt x="138876" y="204355"/>
                  <a:pt x="134979" y="206952"/>
                </a:cubicBezTo>
                <a:cubicBezTo>
                  <a:pt x="132381" y="208251"/>
                  <a:pt x="129783" y="209550"/>
                  <a:pt x="127186" y="209550"/>
                </a:cubicBezTo>
                <a:cubicBezTo>
                  <a:pt x="118094" y="209550"/>
                  <a:pt x="109002" y="201757"/>
                  <a:pt x="103806" y="192665"/>
                </a:cubicBezTo>
                <a:cubicBezTo>
                  <a:pt x="96013" y="178377"/>
                  <a:pt x="98611" y="162791"/>
                  <a:pt x="107703" y="157595"/>
                </a:cubicBezTo>
                <a:cubicBezTo>
                  <a:pt x="112898" y="154998"/>
                  <a:pt x="121990" y="152400"/>
                  <a:pt x="133680" y="152400"/>
                </a:cubicBezTo>
                <a:close/>
                <a:moveTo>
                  <a:pt x="159513" y="150812"/>
                </a:moveTo>
                <a:cubicBezTo>
                  <a:pt x="167404" y="150812"/>
                  <a:pt x="173801" y="156853"/>
                  <a:pt x="173801" y="164306"/>
                </a:cubicBezTo>
                <a:cubicBezTo>
                  <a:pt x="173801" y="171759"/>
                  <a:pt x="167404" y="177800"/>
                  <a:pt x="159513" y="177800"/>
                </a:cubicBezTo>
                <a:cubicBezTo>
                  <a:pt x="151622" y="177800"/>
                  <a:pt x="145225" y="171759"/>
                  <a:pt x="145225" y="164306"/>
                </a:cubicBezTo>
                <a:cubicBezTo>
                  <a:pt x="145225" y="156853"/>
                  <a:pt x="151622" y="150812"/>
                  <a:pt x="159513" y="150812"/>
                </a:cubicBezTo>
                <a:close/>
                <a:moveTo>
                  <a:pt x="278506" y="147637"/>
                </a:moveTo>
                <a:cubicBezTo>
                  <a:pt x="286374" y="152876"/>
                  <a:pt x="292932" y="160734"/>
                  <a:pt x="295554" y="165973"/>
                </a:cubicBezTo>
                <a:cubicBezTo>
                  <a:pt x="300800" y="176450"/>
                  <a:pt x="292932" y="190857"/>
                  <a:pt x="278506" y="196096"/>
                </a:cubicBezTo>
                <a:cubicBezTo>
                  <a:pt x="273260" y="198715"/>
                  <a:pt x="268015" y="200025"/>
                  <a:pt x="264080" y="200025"/>
                </a:cubicBezTo>
                <a:cubicBezTo>
                  <a:pt x="254901" y="200025"/>
                  <a:pt x="247032" y="196096"/>
                  <a:pt x="244409" y="189547"/>
                </a:cubicBezTo>
                <a:cubicBezTo>
                  <a:pt x="241786" y="182999"/>
                  <a:pt x="240475" y="172521"/>
                  <a:pt x="240475" y="162044"/>
                </a:cubicBezTo>
                <a:cubicBezTo>
                  <a:pt x="241786" y="160734"/>
                  <a:pt x="243098" y="160734"/>
                  <a:pt x="243098" y="160734"/>
                </a:cubicBezTo>
                <a:cubicBezTo>
                  <a:pt x="245721" y="160734"/>
                  <a:pt x="248343" y="162044"/>
                  <a:pt x="250966" y="162044"/>
                </a:cubicBezTo>
                <a:cubicBezTo>
                  <a:pt x="258835" y="162044"/>
                  <a:pt x="265392" y="158115"/>
                  <a:pt x="270638" y="151566"/>
                </a:cubicBezTo>
                <a:cubicBezTo>
                  <a:pt x="270638" y="150256"/>
                  <a:pt x="270638" y="150256"/>
                  <a:pt x="270638" y="150256"/>
                </a:cubicBezTo>
                <a:cubicBezTo>
                  <a:pt x="273260" y="148947"/>
                  <a:pt x="275883" y="147637"/>
                  <a:pt x="278506" y="147637"/>
                </a:cubicBezTo>
                <a:close/>
                <a:moveTo>
                  <a:pt x="251588" y="123825"/>
                </a:moveTo>
                <a:cubicBezTo>
                  <a:pt x="254234" y="123825"/>
                  <a:pt x="256880" y="125186"/>
                  <a:pt x="259526" y="126546"/>
                </a:cubicBezTo>
                <a:cubicBezTo>
                  <a:pt x="264817" y="130629"/>
                  <a:pt x="267463" y="140154"/>
                  <a:pt x="262171" y="146957"/>
                </a:cubicBezTo>
                <a:cubicBezTo>
                  <a:pt x="260848" y="151039"/>
                  <a:pt x="255557" y="152400"/>
                  <a:pt x="251588" y="152400"/>
                </a:cubicBezTo>
                <a:cubicBezTo>
                  <a:pt x="248942" y="152400"/>
                  <a:pt x="246296" y="152400"/>
                  <a:pt x="243651" y="149679"/>
                </a:cubicBezTo>
                <a:cubicBezTo>
                  <a:pt x="237036" y="145596"/>
                  <a:pt x="235713" y="137432"/>
                  <a:pt x="239682" y="130629"/>
                </a:cubicBezTo>
                <a:cubicBezTo>
                  <a:pt x="242328" y="126546"/>
                  <a:pt x="246296" y="123825"/>
                  <a:pt x="251588" y="123825"/>
                </a:cubicBezTo>
                <a:close/>
                <a:moveTo>
                  <a:pt x="88149" y="122237"/>
                </a:moveTo>
                <a:cubicBezTo>
                  <a:pt x="90807" y="122237"/>
                  <a:pt x="92136" y="122237"/>
                  <a:pt x="93465" y="123516"/>
                </a:cubicBezTo>
                <a:cubicBezTo>
                  <a:pt x="94794" y="124795"/>
                  <a:pt x="96123" y="127352"/>
                  <a:pt x="97452" y="128631"/>
                </a:cubicBezTo>
                <a:cubicBezTo>
                  <a:pt x="102769" y="132468"/>
                  <a:pt x="108085" y="135025"/>
                  <a:pt x="114730" y="135025"/>
                </a:cubicBezTo>
                <a:cubicBezTo>
                  <a:pt x="118718" y="135025"/>
                  <a:pt x="122705" y="133746"/>
                  <a:pt x="126692" y="132468"/>
                </a:cubicBezTo>
                <a:cubicBezTo>
                  <a:pt x="126692" y="135025"/>
                  <a:pt x="128021" y="138862"/>
                  <a:pt x="129350" y="142698"/>
                </a:cubicBezTo>
                <a:cubicBezTo>
                  <a:pt x="120047" y="143977"/>
                  <a:pt x="109414" y="145256"/>
                  <a:pt x="104098" y="149092"/>
                </a:cubicBezTo>
                <a:cubicBezTo>
                  <a:pt x="96123" y="152929"/>
                  <a:pt x="92136" y="159323"/>
                  <a:pt x="90807" y="168275"/>
                </a:cubicBezTo>
                <a:cubicBezTo>
                  <a:pt x="85491" y="165717"/>
                  <a:pt x="80174" y="161881"/>
                  <a:pt x="77516" y="158044"/>
                </a:cubicBezTo>
                <a:cubicBezTo>
                  <a:pt x="73529" y="152929"/>
                  <a:pt x="72200" y="147814"/>
                  <a:pt x="73529" y="142698"/>
                </a:cubicBezTo>
                <a:cubicBezTo>
                  <a:pt x="74858" y="137583"/>
                  <a:pt x="81504" y="128631"/>
                  <a:pt x="88149" y="122237"/>
                </a:cubicBezTo>
                <a:close/>
                <a:moveTo>
                  <a:pt x="313437" y="119062"/>
                </a:moveTo>
                <a:cubicBezTo>
                  <a:pt x="314770" y="120385"/>
                  <a:pt x="316104" y="123031"/>
                  <a:pt x="317437" y="124354"/>
                </a:cubicBezTo>
                <a:cubicBezTo>
                  <a:pt x="320104" y="130968"/>
                  <a:pt x="321438" y="138906"/>
                  <a:pt x="318771" y="146843"/>
                </a:cubicBezTo>
                <a:cubicBezTo>
                  <a:pt x="317437" y="154781"/>
                  <a:pt x="312103" y="162718"/>
                  <a:pt x="306769" y="166687"/>
                </a:cubicBezTo>
                <a:cubicBezTo>
                  <a:pt x="305436" y="165364"/>
                  <a:pt x="305436" y="164041"/>
                  <a:pt x="305436" y="162718"/>
                </a:cubicBezTo>
                <a:cubicBezTo>
                  <a:pt x="302769" y="157427"/>
                  <a:pt x="296101" y="149489"/>
                  <a:pt x="288100" y="142874"/>
                </a:cubicBezTo>
                <a:cubicBezTo>
                  <a:pt x="297435" y="137583"/>
                  <a:pt x="305436" y="130968"/>
                  <a:pt x="309436" y="126999"/>
                </a:cubicBezTo>
                <a:cubicBezTo>
                  <a:pt x="310770" y="124354"/>
                  <a:pt x="312103" y="121708"/>
                  <a:pt x="313437" y="119062"/>
                </a:cubicBezTo>
                <a:close/>
                <a:moveTo>
                  <a:pt x="210563" y="104775"/>
                </a:moveTo>
                <a:cubicBezTo>
                  <a:pt x="211900" y="104775"/>
                  <a:pt x="211900" y="104775"/>
                  <a:pt x="213237" y="104775"/>
                </a:cubicBezTo>
                <a:cubicBezTo>
                  <a:pt x="218584" y="104775"/>
                  <a:pt x="227942" y="108651"/>
                  <a:pt x="237300" y="115112"/>
                </a:cubicBezTo>
                <a:cubicBezTo>
                  <a:pt x="237300" y="116404"/>
                  <a:pt x="237300" y="118989"/>
                  <a:pt x="237300" y="120281"/>
                </a:cubicBezTo>
                <a:cubicBezTo>
                  <a:pt x="234626" y="121573"/>
                  <a:pt x="233289" y="122865"/>
                  <a:pt x="231953" y="125450"/>
                </a:cubicBezTo>
                <a:cubicBezTo>
                  <a:pt x="226605" y="133203"/>
                  <a:pt x="226605" y="144832"/>
                  <a:pt x="233289" y="152585"/>
                </a:cubicBezTo>
                <a:cubicBezTo>
                  <a:pt x="233289" y="153877"/>
                  <a:pt x="233289" y="153877"/>
                  <a:pt x="233289" y="155169"/>
                </a:cubicBezTo>
                <a:cubicBezTo>
                  <a:pt x="223932" y="157754"/>
                  <a:pt x="214574" y="160338"/>
                  <a:pt x="209226" y="160338"/>
                </a:cubicBezTo>
                <a:cubicBezTo>
                  <a:pt x="207889" y="160338"/>
                  <a:pt x="207889" y="160338"/>
                  <a:pt x="206553" y="160338"/>
                </a:cubicBezTo>
                <a:cubicBezTo>
                  <a:pt x="194521" y="159046"/>
                  <a:pt x="186500" y="144832"/>
                  <a:pt x="189174" y="130618"/>
                </a:cubicBezTo>
                <a:cubicBezTo>
                  <a:pt x="190511" y="115112"/>
                  <a:pt x="199868" y="104775"/>
                  <a:pt x="210563" y="104775"/>
                </a:cubicBezTo>
                <a:close/>
                <a:moveTo>
                  <a:pt x="161467" y="98425"/>
                </a:moveTo>
                <a:cubicBezTo>
                  <a:pt x="161467" y="98425"/>
                  <a:pt x="161467" y="98425"/>
                  <a:pt x="162769" y="98425"/>
                </a:cubicBezTo>
                <a:cubicBezTo>
                  <a:pt x="170585" y="98425"/>
                  <a:pt x="177098" y="101112"/>
                  <a:pt x="182308" y="106485"/>
                </a:cubicBezTo>
                <a:cubicBezTo>
                  <a:pt x="183610" y="106485"/>
                  <a:pt x="184913" y="107828"/>
                  <a:pt x="184913" y="109171"/>
                </a:cubicBezTo>
                <a:cubicBezTo>
                  <a:pt x="182308" y="114544"/>
                  <a:pt x="179703" y="121261"/>
                  <a:pt x="178400" y="129320"/>
                </a:cubicBezTo>
                <a:cubicBezTo>
                  <a:pt x="178400" y="136037"/>
                  <a:pt x="178400" y="141410"/>
                  <a:pt x="181005" y="148126"/>
                </a:cubicBezTo>
                <a:cubicBezTo>
                  <a:pt x="179703" y="149470"/>
                  <a:pt x="179703" y="149470"/>
                  <a:pt x="178400" y="150813"/>
                </a:cubicBezTo>
                <a:cubicBezTo>
                  <a:pt x="174492" y="145440"/>
                  <a:pt x="166677" y="140067"/>
                  <a:pt x="158862" y="140067"/>
                </a:cubicBezTo>
                <a:cubicBezTo>
                  <a:pt x="152349" y="140067"/>
                  <a:pt x="147139" y="142753"/>
                  <a:pt x="141928" y="148126"/>
                </a:cubicBezTo>
                <a:cubicBezTo>
                  <a:pt x="136718" y="137380"/>
                  <a:pt x="134113" y="126634"/>
                  <a:pt x="134113" y="118574"/>
                </a:cubicBezTo>
                <a:cubicBezTo>
                  <a:pt x="134113" y="107828"/>
                  <a:pt x="145836" y="98425"/>
                  <a:pt x="161467" y="98425"/>
                </a:cubicBezTo>
                <a:close/>
                <a:moveTo>
                  <a:pt x="114269" y="98425"/>
                </a:moveTo>
                <a:cubicBezTo>
                  <a:pt x="116968" y="98425"/>
                  <a:pt x="119667" y="98425"/>
                  <a:pt x="121016" y="99710"/>
                </a:cubicBezTo>
                <a:cubicBezTo>
                  <a:pt x="123715" y="102280"/>
                  <a:pt x="125064" y="104851"/>
                  <a:pt x="127763" y="107421"/>
                </a:cubicBezTo>
                <a:cubicBezTo>
                  <a:pt x="125064" y="111276"/>
                  <a:pt x="123715" y="115132"/>
                  <a:pt x="123715" y="118987"/>
                </a:cubicBezTo>
                <a:cubicBezTo>
                  <a:pt x="123715" y="120272"/>
                  <a:pt x="123715" y="120272"/>
                  <a:pt x="123715" y="121558"/>
                </a:cubicBezTo>
                <a:cubicBezTo>
                  <a:pt x="121016" y="124128"/>
                  <a:pt x="118317" y="125413"/>
                  <a:pt x="114269" y="125413"/>
                </a:cubicBezTo>
                <a:cubicBezTo>
                  <a:pt x="110221" y="125413"/>
                  <a:pt x="107522" y="124128"/>
                  <a:pt x="104823" y="121558"/>
                </a:cubicBezTo>
                <a:cubicBezTo>
                  <a:pt x="102124" y="118987"/>
                  <a:pt x="100775" y="115132"/>
                  <a:pt x="100775" y="111276"/>
                </a:cubicBezTo>
                <a:cubicBezTo>
                  <a:pt x="100775" y="107421"/>
                  <a:pt x="102124" y="104851"/>
                  <a:pt x="104823" y="102280"/>
                </a:cubicBezTo>
                <a:cubicBezTo>
                  <a:pt x="107522" y="99710"/>
                  <a:pt x="110221" y="98425"/>
                  <a:pt x="114269" y="98425"/>
                </a:cubicBezTo>
                <a:close/>
                <a:moveTo>
                  <a:pt x="270709" y="80962"/>
                </a:moveTo>
                <a:cubicBezTo>
                  <a:pt x="277411" y="80962"/>
                  <a:pt x="284114" y="83560"/>
                  <a:pt x="290817" y="87456"/>
                </a:cubicBezTo>
                <a:cubicBezTo>
                  <a:pt x="296179" y="91353"/>
                  <a:pt x="301541" y="97847"/>
                  <a:pt x="302882" y="104342"/>
                </a:cubicBezTo>
                <a:cubicBezTo>
                  <a:pt x="305563" y="110836"/>
                  <a:pt x="304222" y="116031"/>
                  <a:pt x="301541" y="119928"/>
                </a:cubicBezTo>
                <a:cubicBezTo>
                  <a:pt x="297520" y="126422"/>
                  <a:pt x="285455" y="134215"/>
                  <a:pt x="274730" y="138112"/>
                </a:cubicBezTo>
                <a:cubicBezTo>
                  <a:pt x="274730" y="130319"/>
                  <a:pt x="270709" y="123824"/>
                  <a:pt x="264006" y="118629"/>
                </a:cubicBezTo>
                <a:cubicBezTo>
                  <a:pt x="259984" y="116031"/>
                  <a:pt x="254622" y="114732"/>
                  <a:pt x="250600" y="114732"/>
                </a:cubicBezTo>
                <a:cubicBezTo>
                  <a:pt x="249260" y="114732"/>
                  <a:pt x="246579" y="114732"/>
                  <a:pt x="245238" y="114732"/>
                </a:cubicBezTo>
                <a:cubicBezTo>
                  <a:pt x="246579" y="110836"/>
                  <a:pt x="246579" y="106939"/>
                  <a:pt x="247919" y="103043"/>
                </a:cubicBezTo>
                <a:cubicBezTo>
                  <a:pt x="250600" y="97847"/>
                  <a:pt x="253281" y="92652"/>
                  <a:pt x="254622" y="87456"/>
                </a:cubicBezTo>
                <a:cubicBezTo>
                  <a:pt x="257303" y="83560"/>
                  <a:pt x="264006" y="80962"/>
                  <a:pt x="270709" y="80962"/>
                </a:cubicBezTo>
                <a:close/>
                <a:moveTo>
                  <a:pt x="212934" y="55562"/>
                </a:moveTo>
                <a:cubicBezTo>
                  <a:pt x="223271" y="56885"/>
                  <a:pt x="232316" y="59531"/>
                  <a:pt x="237485" y="62177"/>
                </a:cubicBezTo>
                <a:cubicBezTo>
                  <a:pt x="241362" y="64822"/>
                  <a:pt x="245238" y="70114"/>
                  <a:pt x="245238" y="76729"/>
                </a:cubicBezTo>
                <a:cubicBezTo>
                  <a:pt x="245238" y="83343"/>
                  <a:pt x="245238" y="88635"/>
                  <a:pt x="236193" y="103187"/>
                </a:cubicBezTo>
                <a:cubicBezTo>
                  <a:pt x="228440" y="99218"/>
                  <a:pt x="219395" y="95249"/>
                  <a:pt x="212934" y="95249"/>
                </a:cubicBezTo>
                <a:cubicBezTo>
                  <a:pt x="212934" y="93927"/>
                  <a:pt x="211642" y="93927"/>
                  <a:pt x="210350" y="93927"/>
                </a:cubicBezTo>
                <a:cubicBezTo>
                  <a:pt x="205181" y="93927"/>
                  <a:pt x="201304" y="96572"/>
                  <a:pt x="196136" y="99218"/>
                </a:cubicBezTo>
                <a:cubicBezTo>
                  <a:pt x="193551" y="96572"/>
                  <a:pt x="192259" y="92604"/>
                  <a:pt x="189675" y="88635"/>
                </a:cubicBezTo>
                <a:cubicBezTo>
                  <a:pt x="189675" y="88635"/>
                  <a:pt x="189675" y="88635"/>
                  <a:pt x="189675" y="87312"/>
                </a:cubicBezTo>
                <a:cubicBezTo>
                  <a:pt x="200012" y="85989"/>
                  <a:pt x="207765" y="76729"/>
                  <a:pt x="207765" y="64822"/>
                </a:cubicBezTo>
                <a:cubicBezTo>
                  <a:pt x="207765" y="63499"/>
                  <a:pt x="207765" y="63499"/>
                  <a:pt x="207765" y="62177"/>
                </a:cubicBezTo>
                <a:cubicBezTo>
                  <a:pt x="210350" y="60854"/>
                  <a:pt x="211642" y="58208"/>
                  <a:pt x="212934" y="55562"/>
                </a:cubicBezTo>
                <a:close/>
                <a:moveTo>
                  <a:pt x="93271" y="53975"/>
                </a:moveTo>
                <a:cubicBezTo>
                  <a:pt x="97167" y="53975"/>
                  <a:pt x="102363" y="53975"/>
                  <a:pt x="106259" y="57980"/>
                </a:cubicBezTo>
                <a:cubicBezTo>
                  <a:pt x="108857" y="61985"/>
                  <a:pt x="112753" y="67325"/>
                  <a:pt x="114052" y="75334"/>
                </a:cubicBezTo>
                <a:cubicBezTo>
                  <a:pt x="114052" y="79339"/>
                  <a:pt x="115351" y="83344"/>
                  <a:pt x="116650" y="87349"/>
                </a:cubicBezTo>
                <a:cubicBezTo>
                  <a:pt x="115351" y="87349"/>
                  <a:pt x="115351" y="87349"/>
                  <a:pt x="114052" y="87349"/>
                </a:cubicBezTo>
                <a:cubicBezTo>
                  <a:pt x="107558" y="87349"/>
                  <a:pt x="102363" y="90019"/>
                  <a:pt x="97167" y="95359"/>
                </a:cubicBezTo>
                <a:cubicBezTo>
                  <a:pt x="93271" y="99363"/>
                  <a:pt x="90673" y="104703"/>
                  <a:pt x="90673" y="111378"/>
                </a:cubicBezTo>
                <a:cubicBezTo>
                  <a:pt x="90673" y="111378"/>
                  <a:pt x="90673" y="111378"/>
                  <a:pt x="90673" y="112713"/>
                </a:cubicBezTo>
                <a:cubicBezTo>
                  <a:pt x="80282" y="108708"/>
                  <a:pt x="69891" y="103368"/>
                  <a:pt x="64695" y="98028"/>
                </a:cubicBezTo>
                <a:cubicBezTo>
                  <a:pt x="62098" y="94024"/>
                  <a:pt x="59500" y="88684"/>
                  <a:pt x="60799" y="82009"/>
                </a:cubicBezTo>
                <a:cubicBezTo>
                  <a:pt x="62098" y="75334"/>
                  <a:pt x="65994" y="68659"/>
                  <a:pt x="71190" y="63320"/>
                </a:cubicBezTo>
                <a:cubicBezTo>
                  <a:pt x="77684" y="56645"/>
                  <a:pt x="85477" y="53975"/>
                  <a:pt x="93271" y="53975"/>
                </a:cubicBezTo>
                <a:close/>
                <a:moveTo>
                  <a:pt x="159044" y="52387"/>
                </a:moveTo>
                <a:cubicBezTo>
                  <a:pt x="160379" y="53702"/>
                  <a:pt x="161714" y="56333"/>
                  <a:pt x="161714" y="57648"/>
                </a:cubicBezTo>
                <a:cubicBezTo>
                  <a:pt x="161714" y="58964"/>
                  <a:pt x="161714" y="61595"/>
                  <a:pt x="161714" y="64225"/>
                </a:cubicBezTo>
                <a:cubicBezTo>
                  <a:pt x="161714" y="74748"/>
                  <a:pt x="168388" y="83956"/>
                  <a:pt x="177733" y="86587"/>
                </a:cubicBezTo>
                <a:cubicBezTo>
                  <a:pt x="179068" y="89217"/>
                  <a:pt x="180403" y="90533"/>
                  <a:pt x="181738" y="93163"/>
                </a:cubicBezTo>
                <a:cubicBezTo>
                  <a:pt x="176398" y="90533"/>
                  <a:pt x="169723" y="89217"/>
                  <a:pt x="163049" y="89217"/>
                </a:cubicBezTo>
                <a:cubicBezTo>
                  <a:pt x="151034" y="89217"/>
                  <a:pt x="140354" y="93163"/>
                  <a:pt x="133680" y="98425"/>
                </a:cubicBezTo>
                <a:cubicBezTo>
                  <a:pt x="131010" y="97110"/>
                  <a:pt x="129675" y="94479"/>
                  <a:pt x="128340" y="91848"/>
                </a:cubicBezTo>
                <a:cubicBezTo>
                  <a:pt x="124335" y="85271"/>
                  <a:pt x="123000" y="77379"/>
                  <a:pt x="124335" y="70802"/>
                </a:cubicBezTo>
                <a:cubicBezTo>
                  <a:pt x="125670" y="65541"/>
                  <a:pt x="128340" y="60279"/>
                  <a:pt x="133680" y="57648"/>
                </a:cubicBezTo>
                <a:cubicBezTo>
                  <a:pt x="137685" y="55018"/>
                  <a:pt x="148364" y="52387"/>
                  <a:pt x="159044" y="52387"/>
                </a:cubicBezTo>
                <a:close/>
                <a:moveTo>
                  <a:pt x="184913" y="50800"/>
                </a:moveTo>
                <a:cubicBezTo>
                  <a:pt x="192804" y="50800"/>
                  <a:pt x="199201" y="56841"/>
                  <a:pt x="199201" y="64294"/>
                </a:cubicBezTo>
                <a:cubicBezTo>
                  <a:pt x="199201" y="71747"/>
                  <a:pt x="192804" y="77788"/>
                  <a:pt x="184913" y="77788"/>
                </a:cubicBezTo>
                <a:cubicBezTo>
                  <a:pt x="177022" y="77788"/>
                  <a:pt x="170625" y="71747"/>
                  <a:pt x="170625" y="64294"/>
                </a:cubicBezTo>
                <a:cubicBezTo>
                  <a:pt x="170625" y="56841"/>
                  <a:pt x="177022" y="50800"/>
                  <a:pt x="184913" y="50800"/>
                </a:cubicBezTo>
                <a:close/>
                <a:moveTo>
                  <a:pt x="269936" y="25400"/>
                </a:moveTo>
                <a:cubicBezTo>
                  <a:pt x="275252" y="25400"/>
                  <a:pt x="281898" y="28074"/>
                  <a:pt x="287214" y="30747"/>
                </a:cubicBezTo>
                <a:cubicBezTo>
                  <a:pt x="300505" y="38768"/>
                  <a:pt x="307150" y="53474"/>
                  <a:pt x="301834" y="64168"/>
                </a:cubicBezTo>
                <a:cubicBezTo>
                  <a:pt x="299176" y="66842"/>
                  <a:pt x="295188" y="72189"/>
                  <a:pt x="289872" y="76200"/>
                </a:cubicBezTo>
                <a:cubicBezTo>
                  <a:pt x="283227" y="73526"/>
                  <a:pt x="276581" y="70853"/>
                  <a:pt x="271265" y="70853"/>
                </a:cubicBezTo>
                <a:cubicBezTo>
                  <a:pt x="264620" y="70853"/>
                  <a:pt x="259304" y="72189"/>
                  <a:pt x="255316" y="74863"/>
                </a:cubicBezTo>
                <a:cubicBezTo>
                  <a:pt x="255316" y="69516"/>
                  <a:pt x="252658" y="65505"/>
                  <a:pt x="250000" y="61495"/>
                </a:cubicBezTo>
                <a:cubicBezTo>
                  <a:pt x="256645" y="52137"/>
                  <a:pt x="263291" y="41442"/>
                  <a:pt x="264620" y="34758"/>
                </a:cubicBezTo>
                <a:cubicBezTo>
                  <a:pt x="264620" y="32084"/>
                  <a:pt x="264620" y="29410"/>
                  <a:pt x="264620" y="26737"/>
                </a:cubicBezTo>
                <a:cubicBezTo>
                  <a:pt x="265949" y="26737"/>
                  <a:pt x="267278" y="25400"/>
                  <a:pt x="269936" y="25400"/>
                </a:cubicBezTo>
                <a:close/>
                <a:moveTo>
                  <a:pt x="133485" y="12700"/>
                </a:moveTo>
                <a:cubicBezTo>
                  <a:pt x="140130" y="12700"/>
                  <a:pt x="145447" y="15274"/>
                  <a:pt x="149434" y="17849"/>
                </a:cubicBezTo>
                <a:cubicBezTo>
                  <a:pt x="149434" y="19136"/>
                  <a:pt x="149434" y="19136"/>
                  <a:pt x="149434" y="20423"/>
                </a:cubicBezTo>
                <a:cubicBezTo>
                  <a:pt x="149434" y="25572"/>
                  <a:pt x="150763" y="34582"/>
                  <a:pt x="154750" y="43592"/>
                </a:cubicBezTo>
                <a:cubicBezTo>
                  <a:pt x="144117" y="43592"/>
                  <a:pt x="134814" y="46166"/>
                  <a:pt x="128169" y="48741"/>
                </a:cubicBezTo>
                <a:cubicBezTo>
                  <a:pt x="124181" y="51315"/>
                  <a:pt x="120194" y="55176"/>
                  <a:pt x="117536" y="60325"/>
                </a:cubicBezTo>
                <a:cubicBezTo>
                  <a:pt x="116207" y="56463"/>
                  <a:pt x="113549" y="53889"/>
                  <a:pt x="112220" y="51315"/>
                </a:cubicBezTo>
                <a:cubicBezTo>
                  <a:pt x="109562" y="48741"/>
                  <a:pt x="105574" y="46166"/>
                  <a:pt x="101587" y="44879"/>
                </a:cubicBezTo>
                <a:cubicBezTo>
                  <a:pt x="101587" y="44879"/>
                  <a:pt x="101587" y="43592"/>
                  <a:pt x="100258" y="43592"/>
                </a:cubicBezTo>
                <a:cubicBezTo>
                  <a:pt x="97600" y="32007"/>
                  <a:pt x="105574" y="20423"/>
                  <a:pt x="121523" y="15274"/>
                </a:cubicBezTo>
                <a:cubicBezTo>
                  <a:pt x="125510" y="13987"/>
                  <a:pt x="129498" y="12700"/>
                  <a:pt x="133485" y="12700"/>
                </a:cubicBezTo>
                <a:close/>
                <a:moveTo>
                  <a:pt x="223466" y="6350"/>
                </a:moveTo>
                <a:cubicBezTo>
                  <a:pt x="226074" y="6350"/>
                  <a:pt x="228682" y="7637"/>
                  <a:pt x="229986" y="7637"/>
                </a:cubicBezTo>
                <a:cubicBezTo>
                  <a:pt x="237811" y="8924"/>
                  <a:pt x="244331" y="12786"/>
                  <a:pt x="249547" y="17934"/>
                </a:cubicBezTo>
                <a:cubicBezTo>
                  <a:pt x="253459" y="21796"/>
                  <a:pt x="254763" y="28232"/>
                  <a:pt x="254763" y="32093"/>
                </a:cubicBezTo>
                <a:cubicBezTo>
                  <a:pt x="253459" y="38529"/>
                  <a:pt x="248243" y="46252"/>
                  <a:pt x="243027" y="53975"/>
                </a:cubicBezTo>
                <a:cubicBezTo>
                  <a:pt x="236507" y="50113"/>
                  <a:pt x="227378" y="47539"/>
                  <a:pt x="218250" y="46252"/>
                </a:cubicBezTo>
                <a:cubicBezTo>
                  <a:pt x="222162" y="38529"/>
                  <a:pt x="224770" y="29519"/>
                  <a:pt x="226074" y="23083"/>
                </a:cubicBezTo>
                <a:cubicBezTo>
                  <a:pt x="226074" y="16647"/>
                  <a:pt x="223466" y="11499"/>
                  <a:pt x="220858" y="7637"/>
                </a:cubicBezTo>
                <a:cubicBezTo>
                  <a:pt x="220858" y="6350"/>
                  <a:pt x="222162" y="6350"/>
                  <a:pt x="223466" y="6350"/>
                </a:cubicBezTo>
                <a:close/>
                <a:moveTo>
                  <a:pt x="186648" y="0"/>
                </a:moveTo>
                <a:cubicBezTo>
                  <a:pt x="187941" y="0"/>
                  <a:pt x="187941" y="0"/>
                  <a:pt x="187941" y="0"/>
                </a:cubicBezTo>
                <a:cubicBezTo>
                  <a:pt x="195694" y="0"/>
                  <a:pt x="203447" y="2687"/>
                  <a:pt x="208615" y="6716"/>
                </a:cubicBezTo>
                <a:cubicBezTo>
                  <a:pt x="212492" y="10746"/>
                  <a:pt x="215076" y="16119"/>
                  <a:pt x="215076" y="21492"/>
                </a:cubicBezTo>
                <a:cubicBezTo>
                  <a:pt x="215076" y="29552"/>
                  <a:pt x="209907" y="42985"/>
                  <a:pt x="203447" y="52388"/>
                </a:cubicBezTo>
                <a:cubicBezTo>
                  <a:pt x="199570" y="45672"/>
                  <a:pt x="193109" y="41642"/>
                  <a:pt x="185356" y="41642"/>
                </a:cubicBezTo>
                <a:cubicBezTo>
                  <a:pt x="177603" y="41642"/>
                  <a:pt x="172435" y="44328"/>
                  <a:pt x="168558" y="49701"/>
                </a:cubicBezTo>
                <a:cubicBezTo>
                  <a:pt x="163389" y="38955"/>
                  <a:pt x="159513" y="26866"/>
                  <a:pt x="159513" y="20149"/>
                </a:cubicBezTo>
                <a:cubicBezTo>
                  <a:pt x="159513" y="9403"/>
                  <a:pt x="172435" y="0"/>
                  <a:pt x="186648"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椭圆 3"/>
          <p:cNvSpPr/>
          <p:nvPr/>
        </p:nvSpPr>
        <p:spPr>
          <a:xfrm>
            <a:off x="1956663" y="3820884"/>
            <a:ext cx="600390" cy="766763"/>
          </a:xfrm>
          <a:custGeom>
            <a:avLst/>
            <a:gdLst>
              <a:gd name="connsiteX0" fmla="*/ 130969 w 263525"/>
              <a:gd name="connsiteY0" fmla="*/ 12700 h 336550"/>
              <a:gd name="connsiteX1" fmla="*/ 12700 w 263525"/>
              <a:gd name="connsiteY1" fmla="*/ 130831 h 336550"/>
              <a:gd name="connsiteX2" fmla="*/ 90232 w 263525"/>
              <a:gd name="connsiteY2" fmla="*/ 241087 h 336550"/>
              <a:gd name="connsiteX3" fmla="*/ 103373 w 263525"/>
              <a:gd name="connsiteY3" fmla="*/ 179396 h 336550"/>
              <a:gd name="connsiteX4" fmla="*/ 60008 w 263525"/>
              <a:gd name="connsiteY4" fmla="*/ 129519 h 336550"/>
              <a:gd name="connsiteX5" fmla="*/ 69206 w 263525"/>
              <a:gd name="connsiteY5" fmla="*/ 125581 h 336550"/>
              <a:gd name="connsiteX6" fmla="*/ 106001 w 263525"/>
              <a:gd name="connsiteY6" fmla="*/ 170208 h 336550"/>
              <a:gd name="connsiteX7" fmla="*/ 154623 w 263525"/>
              <a:gd name="connsiteY7" fmla="*/ 98017 h 336550"/>
              <a:gd name="connsiteX8" fmla="*/ 166450 w 263525"/>
              <a:gd name="connsiteY8" fmla="*/ 112455 h 336550"/>
              <a:gd name="connsiteX9" fmla="*/ 127027 w 263525"/>
              <a:gd name="connsiteY9" fmla="*/ 196460 h 336550"/>
              <a:gd name="connsiteX10" fmla="*/ 192732 w 263525"/>
              <a:gd name="connsiteY10" fmla="*/ 141332 h 336550"/>
              <a:gd name="connsiteX11" fmla="*/ 201931 w 263525"/>
              <a:gd name="connsiteY11" fmla="*/ 145270 h 336550"/>
              <a:gd name="connsiteX12" fmla="*/ 144110 w 263525"/>
              <a:gd name="connsiteY12" fmla="*/ 204335 h 336550"/>
              <a:gd name="connsiteX13" fmla="*/ 127027 w 263525"/>
              <a:gd name="connsiteY13" fmla="*/ 206960 h 336550"/>
              <a:gd name="connsiteX14" fmla="*/ 130969 w 263525"/>
              <a:gd name="connsiteY14" fmla="*/ 247650 h 336550"/>
              <a:gd name="connsiteX15" fmla="*/ 249238 w 263525"/>
              <a:gd name="connsiteY15" fmla="*/ 130831 h 336550"/>
              <a:gd name="connsiteX16" fmla="*/ 165136 w 263525"/>
              <a:gd name="connsiteY16" fmla="*/ 17950 h 336550"/>
              <a:gd name="connsiteX17" fmla="*/ 148052 w 263525"/>
              <a:gd name="connsiteY17" fmla="*/ 66515 h 336550"/>
              <a:gd name="connsiteX18" fmla="*/ 133597 w 263525"/>
              <a:gd name="connsiteY18" fmla="*/ 12700 h 336550"/>
              <a:gd name="connsiteX19" fmla="*/ 130969 w 263525"/>
              <a:gd name="connsiteY19" fmla="*/ 12700 h 336550"/>
              <a:gd name="connsiteX20" fmla="*/ 131763 w 263525"/>
              <a:gd name="connsiteY20" fmla="*/ 0 h 336550"/>
              <a:gd name="connsiteX21" fmla="*/ 139668 w 263525"/>
              <a:gd name="connsiteY21" fmla="*/ 0 h 336550"/>
              <a:gd name="connsiteX22" fmla="*/ 144939 w 263525"/>
              <a:gd name="connsiteY22" fmla="*/ 0 h 336550"/>
              <a:gd name="connsiteX23" fmla="*/ 150209 w 263525"/>
              <a:gd name="connsiteY23" fmla="*/ 22349 h 336550"/>
              <a:gd name="connsiteX24" fmla="*/ 158115 w 263525"/>
              <a:gd name="connsiteY24" fmla="*/ 2629 h 336550"/>
              <a:gd name="connsiteX25" fmla="*/ 163386 w 263525"/>
              <a:gd name="connsiteY25" fmla="*/ 3944 h 336550"/>
              <a:gd name="connsiteX26" fmla="*/ 263525 w 263525"/>
              <a:gd name="connsiteY26" fmla="*/ 131465 h 336550"/>
              <a:gd name="connsiteX27" fmla="*/ 134398 w 263525"/>
              <a:gd name="connsiteY27" fmla="*/ 262930 h 336550"/>
              <a:gd name="connsiteX28" fmla="*/ 155480 w 263525"/>
              <a:gd name="connsiteY28" fmla="*/ 336550 h 336550"/>
              <a:gd name="connsiteX29" fmla="*/ 86963 w 263525"/>
              <a:gd name="connsiteY29" fmla="*/ 336550 h 336550"/>
              <a:gd name="connsiteX30" fmla="*/ 89599 w 263525"/>
              <a:gd name="connsiteY30" fmla="*/ 255042 h 336550"/>
              <a:gd name="connsiteX31" fmla="*/ 0 w 263525"/>
              <a:gd name="connsiteY31" fmla="*/ 131465 h 336550"/>
              <a:gd name="connsiteX32" fmla="*/ 131763 w 263525"/>
              <a:gd name="connsiteY3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3525" h="336550">
                <a:moveTo>
                  <a:pt x="130969" y="12700"/>
                </a:moveTo>
                <a:cubicBezTo>
                  <a:pt x="66578" y="12700"/>
                  <a:pt x="12700" y="65203"/>
                  <a:pt x="12700" y="130831"/>
                </a:cubicBezTo>
                <a:cubicBezTo>
                  <a:pt x="12700" y="180709"/>
                  <a:pt x="45553" y="224024"/>
                  <a:pt x="90232" y="241087"/>
                </a:cubicBezTo>
                <a:cubicBezTo>
                  <a:pt x="92860" y="221399"/>
                  <a:pt x="96803" y="200398"/>
                  <a:pt x="103373" y="179396"/>
                </a:cubicBezTo>
                <a:cubicBezTo>
                  <a:pt x="91546" y="175459"/>
                  <a:pt x="75777" y="162333"/>
                  <a:pt x="60008" y="129519"/>
                </a:cubicBezTo>
                <a:cubicBezTo>
                  <a:pt x="60008" y="129519"/>
                  <a:pt x="60008" y="129519"/>
                  <a:pt x="69206" y="125581"/>
                </a:cubicBezTo>
                <a:cubicBezTo>
                  <a:pt x="83662" y="155770"/>
                  <a:pt x="96803" y="166271"/>
                  <a:pt x="106001" y="170208"/>
                </a:cubicBezTo>
                <a:cubicBezTo>
                  <a:pt x="116514" y="140019"/>
                  <a:pt x="132283" y="113768"/>
                  <a:pt x="154623" y="98017"/>
                </a:cubicBezTo>
                <a:cubicBezTo>
                  <a:pt x="154623" y="98017"/>
                  <a:pt x="154623" y="98017"/>
                  <a:pt x="166450" y="112455"/>
                </a:cubicBezTo>
                <a:cubicBezTo>
                  <a:pt x="166450" y="112455"/>
                  <a:pt x="130969" y="128206"/>
                  <a:pt x="127027" y="196460"/>
                </a:cubicBezTo>
                <a:cubicBezTo>
                  <a:pt x="145424" y="195147"/>
                  <a:pt x="170392" y="184647"/>
                  <a:pt x="192732" y="141332"/>
                </a:cubicBezTo>
                <a:cubicBezTo>
                  <a:pt x="192732" y="141332"/>
                  <a:pt x="192732" y="141332"/>
                  <a:pt x="201931" y="145270"/>
                </a:cubicBezTo>
                <a:cubicBezTo>
                  <a:pt x="186161" y="176771"/>
                  <a:pt x="166450" y="196460"/>
                  <a:pt x="144110" y="204335"/>
                </a:cubicBezTo>
                <a:cubicBezTo>
                  <a:pt x="137540" y="205648"/>
                  <a:pt x="132283" y="206960"/>
                  <a:pt x="127027" y="206960"/>
                </a:cubicBezTo>
                <a:cubicBezTo>
                  <a:pt x="127027" y="218774"/>
                  <a:pt x="128341" y="233212"/>
                  <a:pt x="130969" y="247650"/>
                </a:cubicBezTo>
                <a:cubicBezTo>
                  <a:pt x="195360" y="247650"/>
                  <a:pt x="249238" y="195147"/>
                  <a:pt x="249238" y="130831"/>
                </a:cubicBezTo>
                <a:cubicBezTo>
                  <a:pt x="249238" y="78329"/>
                  <a:pt x="215072" y="32389"/>
                  <a:pt x="165136" y="17950"/>
                </a:cubicBezTo>
                <a:cubicBezTo>
                  <a:pt x="165136" y="17950"/>
                  <a:pt x="165136" y="17950"/>
                  <a:pt x="148052" y="66515"/>
                </a:cubicBezTo>
                <a:cubicBezTo>
                  <a:pt x="148052" y="66515"/>
                  <a:pt x="148052" y="66515"/>
                  <a:pt x="133597" y="12700"/>
                </a:cubicBezTo>
                <a:cubicBezTo>
                  <a:pt x="132283" y="12700"/>
                  <a:pt x="132283" y="12700"/>
                  <a:pt x="130969" y="12700"/>
                </a:cubicBezTo>
                <a:close/>
                <a:moveTo>
                  <a:pt x="131763" y="0"/>
                </a:moveTo>
                <a:cubicBezTo>
                  <a:pt x="134398" y="0"/>
                  <a:pt x="137033" y="0"/>
                  <a:pt x="139668" y="0"/>
                </a:cubicBezTo>
                <a:cubicBezTo>
                  <a:pt x="139668" y="0"/>
                  <a:pt x="139668" y="0"/>
                  <a:pt x="144939" y="0"/>
                </a:cubicBezTo>
                <a:cubicBezTo>
                  <a:pt x="144939" y="0"/>
                  <a:pt x="144939" y="0"/>
                  <a:pt x="150209" y="22349"/>
                </a:cubicBezTo>
                <a:cubicBezTo>
                  <a:pt x="150209" y="22349"/>
                  <a:pt x="150209" y="22349"/>
                  <a:pt x="158115" y="2629"/>
                </a:cubicBezTo>
                <a:cubicBezTo>
                  <a:pt x="158115" y="2629"/>
                  <a:pt x="158115" y="2629"/>
                  <a:pt x="163386" y="3944"/>
                </a:cubicBezTo>
                <a:cubicBezTo>
                  <a:pt x="222679" y="18405"/>
                  <a:pt x="263525" y="70991"/>
                  <a:pt x="263525" y="131465"/>
                </a:cubicBezTo>
                <a:cubicBezTo>
                  <a:pt x="263525" y="202456"/>
                  <a:pt x="205550" y="260300"/>
                  <a:pt x="134398" y="262930"/>
                </a:cubicBezTo>
                <a:cubicBezTo>
                  <a:pt x="138351" y="283964"/>
                  <a:pt x="144939" y="308942"/>
                  <a:pt x="155480" y="336550"/>
                </a:cubicBezTo>
                <a:cubicBezTo>
                  <a:pt x="155480" y="336550"/>
                  <a:pt x="155480" y="336550"/>
                  <a:pt x="86963" y="336550"/>
                </a:cubicBezTo>
                <a:cubicBezTo>
                  <a:pt x="86963" y="336550"/>
                  <a:pt x="84328" y="299740"/>
                  <a:pt x="89599" y="255042"/>
                </a:cubicBezTo>
                <a:cubicBezTo>
                  <a:pt x="38211" y="237951"/>
                  <a:pt x="0" y="189309"/>
                  <a:pt x="0" y="131465"/>
                </a:cubicBezTo>
                <a:cubicBezTo>
                  <a:pt x="0" y="59159"/>
                  <a:pt x="59293" y="0"/>
                  <a:pt x="131763"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椭圆 4"/>
          <p:cNvSpPr/>
          <p:nvPr/>
        </p:nvSpPr>
        <p:spPr>
          <a:xfrm>
            <a:off x="4540477" y="3822684"/>
            <a:ext cx="766763" cy="763162"/>
          </a:xfrm>
          <a:custGeom>
            <a:avLst/>
            <a:gdLst>
              <a:gd name="connsiteX0" fmla="*/ 285751 w 338138"/>
              <a:gd name="connsiteY0" fmla="*/ 30163 h 336550"/>
              <a:gd name="connsiteX1" fmla="*/ 81762 w 338138"/>
              <a:gd name="connsiteY1" fmla="*/ 231806 h 336550"/>
              <a:gd name="connsiteX2" fmla="*/ 285751 w 338138"/>
              <a:gd name="connsiteY2" fmla="*/ 30163 h 336550"/>
              <a:gd name="connsiteX3" fmla="*/ 338138 w 338138"/>
              <a:gd name="connsiteY3" fmla="*/ 0 h 336550"/>
              <a:gd name="connsiteX4" fmla="*/ 289267 w 338138"/>
              <a:gd name="connsiteY4" fmla="*/ 131465 h 336550"/>
              <a:gd name="connsiteX5" fmla="*/ 276058 w 338138"/>
              <a:gd name="connsiteY5" fmla="*/ 144611 h 336550"/>
              <a:gd name="connsiteX6" fmla="*/ 190203 w 338138"/>
              <a:gd name="connsiteY6" fmla="*/ 166960 h 336550"/>
              <a:gd name="connsiteX7" fmla="*/ 245679 w 338138"/>
              <a:gd name="connsiteY7" fmla="*/ 170904 h 336550"/>
              <a:gd name="connsiteX8" fmla="*/ 73967 w 338138"/>
              <a:gd name="connsiteY8" fmla="*/ 262930 h 336550"/>
              <a:gd name="connsiteX9" fmla="*/ 31700 w 338138"/>
              <a:gd name="connsiteY9" fmla="*/ 336550 h 336550"/>
              <a:gd name="connsiteX10" fmla="*/ 0 w 338138"/>
              <a:gd name="connsiteY10" fmla="*/ 336550 h 336550"/>
              <a:gd name="connsiteX11" fmla="*/ 52834 w 338138"/>
              <a:gd name="connsiteY11" fmla="*/ 252413 h 336550"/>
              <a:gd name="connsiteX12" fmla="*/ 147936 w 338138"/>
              <a:gd name="connsiteY12" fmla="*/ 49957 h 336550"/>
              <a:gd name="connsiteX13" fmla="*/ 338138 w 338138"/>
              <a:gd name="connsiteY1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8138" h="336550">
                <a:moveTo>
                  <a:pt x="285751" y="30163"/>
                </a:moveTo>
                <a:cubicBezTo>
                  <a:pt x="163888" y="84198"/>
                  <a:pt x="101631" y="204129"/>
                  <a:pt x="81762" y="231806"/>
                </a:cubicBezTo>
                <a:cubicBezTo>
                  <a:pt x="113553" y="190950"/>
                  <a:pt x="271181" y="45978"/>
                  <a:pt x="285751" y="30163"/>
                </a:cubicBezTo>
                <a:close/>
                <a:moveTo>
                  <a:pt x="338138" y="0"/>
                </a:moveTo>
                <a:cubicBezTo>
                  <a:pt x="332855" y="31552"/>
                  <a:pt x="338138" y="82823"/>
                  <a:pt x="289267" y="131465"/>
                </a:cubicBezTo>
                <a:cubicBezTo>
                  <a:pt x="285304" y="135409"/>
                  <a:pt x="281342" y="139353"/>
                  <a:pt x="276058" y="144611"/>
                </a:cubicBezTo>
                <a:cubicBezTo>
                  <a:pt x="232470" y="134094"/>
                  <a:pt x="215299" y="141982"/>
                  <a:pt x="190203" y="166960"/>
                </a:cubicBezTo>
                <a:cubicBezTo>
                  <a:pt x="202091" y="161702"/>
                  <a:pt x="236433" y="165646"/>
                  <a:pt x="245679" y="170904"/>
                </a:cubicBezTo>
                <a:cubicBezTo>
                  <a:pt x="192845" y="214288"/>
                  <a:pt x="110952" y="253727"/>
                  <a:pt x="73967" y="262930"/>
                </a:cubicBezTo>
                <a:cubicBezTo>
                  <a:pt x="73967" y="262930"/>
                  <a:pt x="73967" y="262930"/>
                  <a:pt x="31700" y="336550"/>
                </a:cubicBezTo>
                <a:cubicBezTo>
                  <a:pt x="31700" y="336550"/>
                  <a:pt x="31700" y="336550"/>
                  <a:pt x="0" y="336550"/>
                </a:cubicBezTo>
                <a:cubicBezTo>
                  <a:pt x="0" y="336550"/>
                  <a:pt x="0" y="336550"/>
                  <a:pt x="52834" y="252413"/>
                </a:cubicBezTo>
                <a:cubicBezTo>
                  <a:pt x="63401" y="206400"/>
                  <a:pt x="104348" y="92026"/>
                  <a:pt x="147936" y="49957"/>
                </a:cubicBezTo>
                <a:cubicBezTo>
                  <a:pt x="196807" y="1315"/>
                  <a:pt x="306438" y="5258"/>
                  <a:pt x="338138"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nvSpPr>
        <p:spPr>
          <a:xfrm>
            <a:off x="1084716" y="2375296"/>
            <a:ext cx="2344284" cy="12741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a:t>
            </a:r>
          </a:p>
        </p:txBody>
      </p:sp>
      <p:sp>
        <p:nvSpPr>
          <p:cNvPr id="8" name="矩形 7"/>
          <p:cNvSpPr/>
          <p:nvPr/>
        </p:nvSpPr>
        <p:spPr>
          <a:xfrm>
            <a:off x="3751716" y="2375296"/>
            <a:ext cx="2344284" cy="12741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a:t>
            </a:r>
          </a:p>
        </p:txBody>
      </p:sp>
      <p:sp>
        <p:nvSpPr>
          <p:cNvPr id="9" name="矩形 8"/>
          <p:cNvSpPr/>
          <p:nvPr/>
        </p:nvSpPr>
        <p:spPr>
          <a:xfrm>
            <a:off x="1084716" y="4741975"/>
            <a:ext cx="2344284" cy="12741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a:t>
            </a:r>
          </a:p>
        </p:txBody>
      </p:sp>
      <p:sp>
        <p:nvSpPr>
          <p:cNvPr id="10" name="矩形 9"/>
          <p:cNvSpPr/>
          <p:nvPr/>
        </p:nvSpPr>
        <p:spPr>
          <a:xfrm>
            <a:off x="3751716" y="4741975"/>
            <a:ext cx="2344284" cy="12741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a:t>
            </a:r>
          </a:p>
        </p:txBody>
      </p:sp>
      <p:pic>
        <p:nvPicPr>
          <p:cNvPr id="13" name="图片占位符 12"/>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7865449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3" name="矩形: 圆角 2"/>
          <p:cNvSpPr/>
          <p:nvPr/>
        </p:nvSpPr>
        <p:spPr>
          <a:xfrm>
            <a:off x="1228726" y="5467350"/>
            <a:ext cx="1600198" cy="514350"/>
          </a:xfrm>
          <a:prstGeom prst="roundRect">
            <a:avLst>
              <a:gd name="adj" fmla="val 5000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p:cNvSpPr txBox="1"/>
          <p:nvPr/>
        </p:nvSpPr>
        <p:spPr>
          <a:xfrm>
            <a:off x="4997622" y="919841"/>
            <a:ext cx="870751" cy="830997"/>
          </a:xfrm>
          <a:prstGeom prst="rect">
            <a:avLst/>
          </a:prstGeom>
          <a:noFill/>
        </p:spPr>
        <p:txBody>
          <a:bodyPr wrap="none" rtlCol="0">
            <a:spAutoFit/>
          </a:bodyPr>
          <a:lstStyle/>
          <a:p>
            <a:pPr algn="ctr"/>
            <a:r>
              <a:rPr lang="en-US" altLang="zh-CN" sz="4800" b="1" dirty="0">
                <a:solidFill>
                  <a:schemeClr val="tx1">
                    <a:lumMod val="75000"/>
                    <a:lumOff val="25000"/>
                  </a:schemeClr>
                </a:solidFill>
              </a:rPr>
              <a:t>01</a:t>
            </a:r>
            <a:endParaRPr lang="zh-CN" altLang="en-US" sz="4800" b="1" dirty="0">
              <a:solidFill>
                <a:schemeClr val="tx1">
                  <a:lumMod val="75000"/>
                  <a:lumOff val="25000"/>
                </a:schemeClr>
              </a:solidFill>
            </a:endParaRPr>
          </a:p>
        </p:txBody>
      </p:sp>
      <p:sp>
        <p:nvSpPr>
          <p:cNvPr id="5" name="文本框 4"/>
          <p:cNvSpPr txBox="1"/>
          <p:nvPr/>
        </p:nvSpPr>
        <p:spPr>
          <a:xfrm>
            <a:off x="4997622" y="2810822"/>
            <a:ext cx="870751" cy="830997"/>
          </a:xfrm>
          <a:prstGeom prst="rect">
            <a:avLst/>
          </a:prstGeom>
          <a:noFill/>
        </p:spPr>
        <p:txBody>
          <a:bodyPr wrap="none" rtlCol="0">
            <a:spAutoFit/>
          </a:bodyPr>
          <a:lstStyle/>
          <a:p>
            <a:pPr algn="ctr"/>
            <a:r>
              <a:rPr lang="en-US" altLang="zh-CN" sz="4800" b="1" dirty="0">
                <a:solidFill>
                  <a:schemeClr val="tx1">
                    <a:lumMod val="75000"/>
                    <a:lumOff val="25000"/>
                  </a:schemeClr>
                </a:solidFill>
              </a:rPr>
              <a:t>02</a:t>
            </a:r>
            <a:endParaRPr lang="zh-CN" altLang="en-US" sz="4800" b="1" dirty="0">
              <a:solidFill>
                <a:schemeClr val="tx1">
                  <a:lumMod val="75000"/>
                  <a:lumOff val="25000"/>
                </a:schemeClr>
              </a:solidFill>
            </a:endParaRPr>
          </a:p>
        </p:txBody>
      </p:sp>
      <p:sp>
        <p:nvSpPr>
          <p:cNvPr id="6" name="文本框 5"/>
          <p:cNvSpPr txBox="1"/>
          <p:nvPr/>
        </p:nvSpPr>
        <p:spPr>
          <a:xfrm>
            <a:off x="4997622" y="4701803"/>
            <a:ext cx="870751" cy="830997"/>
          </a:xfrm>
          <a:prstGeom prst="rect">
            <a:avLst/>
          </a:prstGeom>
          <a:noFill/>
        </p:spPr>
        <p:txBody>
          <a:bodyPr wrap="none" rtlCol="0">
            <a:spAutoFit/>
          </a:bodyPr>
          <a:lstStyle/>
          <a:p>
            <a:pPr algn="ctr"/>
            <a:r>
              <a:rPr lang="en-US" altLang="zh-CN" sz="4800" b="1" dirty="0">
                <a:solidFill>
                  <a:schemeClr val="tx1">
                    <a:lumMod val="75000"/>
                    <a:lumOff val="25000"/>
                  </a:schemeClr>
                </a:solidFill>
              </a:rPr>
              <a:t>03</a:t>
            </a:r>
            <a:endParaRPr lang="zh-CN" altLang="en-US" sz="4800" b="1" dirty="0">
              <a:solidFill>
                <a:schemeClr val="tx1">
                  <a:lumMod val="75000"/>
                  <a:lumOff val="25000"/>
                </a:schemeClr>
              </a:solidFill>
            </a:endParaRPr>
          </a:p>
        </p:txBody>
      </p:sp>
      <p:sp>
        <p:nvSpPr>
          <p:cNvPr id="7" name="文本框 6"/>
          <p:cNvSpPr txBox="1"/>
          <p:nvPr/>
        </p:nvSpPr>
        <p:spPr>
          <a:xfrm>
            <a:off x="8407571" y="919841"/>
            <a:ext cx="870751" cy="830997"/>
          </a:xfrm>
          <a:prstGeom prst="rect">
            <a:avLst/>
          </a:prstGeom>
          <a:noFill/>
        </p:spPr>
        <p:txBody>
          <a:bodyPr wrap="none" rtlCol="0">
            <a:spAutoFit/>
          </a:bodyPr>
          <a:lstStyle/>
          <a:p>
            <a:pPr algn="ctr"/>
            <a:r>
              <a:rPr lang="en-US" altLang="zh-CN" sz="4800" b="1" dirty="0">
                <a:solidFill>
                  <a:schemeClr val="tx1">
                    <a:lumMod val="75000"/>
                    <a:lumOff val="25000"/>
                  </a:schemeClr>
                </a:solidFill>
              </a:rPr>
              <a:t>04</a:t>
            </a:r>
            <a:endParaRPr lang="zh-CN" altLang="en-US" sz="4800" b="1" dirty="0">
              <a:solidFill>
                <a:schemeClr val="tx1">
                  <a:lumMod val="75000"/>
                  <a:lumOff val="25000"/>
                </a:schemeClr>
              </a:solidFill>
            </a:endParaRPr>
          </a:p>
        </p:txBody>
      </p:sp>
      <p:sp>
        <p:nvSpPr>
          <p:cNvPr id="8" name="文本框 7"/>
          <p:cNvSpPr txBox="1"/>
          <p:nvPr/>
        </p:nvSpPr>
        <p:spPr>
          <a:xfrm>
            <a:off x="8407571" y="2810822"/>
            <a:ext cx="870751" cy="830997"/>
          </a:xfrm>
          <a:prstGeom prst="rect">
            <a:avLst/>
          </a:prstGeom>
          <a:noFill/>
        </p:spPr>
        <p:txBody>
          <a:bodyPr wrap="none" rtlCol="0">
            <a:spAutoFit/>
          </a:bodyPr>
          <a:lstStyle/>
          <a:p>
            <a:pPr algn="ctr"/>
            <a:r>
              <a:rPr lang="en-US" altLang="zh-CN" sz="4800" b="1" dirty="0">
                <a:solidFill>
                  <a:schemeClr val="tx1">
                    <a:lumMod val="75000"/>
                    <a:lumOff val="25000"/>
                  </a:schemeClr>
                </a:solidFill>
              </a:rPr>
              <a:t>05</a:t>
            </a:r>
            <a:endParaRPr lang="zh-CN" altLang="en-US" sz="4800" b="1" dirty="0">
              <a:solidFill>
                <a:schemeClr val="tx1">
                  <a:lumMod val="75000"/>
                  <a:lumOff val="25000"/>
                </a:schemeClr>
              </a:solidFill>
            </a:endParaRPr>
          </a:p>
        </p:txBody>
      </p:sp>
      <p:sp>
        <p:nvSpPr>
          <p:cNvPr id="9" name="文本框 8"/>
          <p:cNvSpPr txBox="1"/>
          <p:nvPr/>
        </p:nvSpPr>
        <p:spPr>
          <a:xfrm>
            <a:off x="8407571" y="4701803"/>
            <a:ext cx="870751" cy="830997"/>
          </a:xfrm>
          <a:prstGeom prst="rect">
            <a:avLst/>
          </a:prstGeom>
          <a:noFill/>
        </p:spPr>
        <p:txBody>
          <a:bodyPr wrap="none" rtlCol="0">
            <a:spAutoFit/>
          </a:bodyPr>
          <a:lstStyle/>
          <a:p>
            <a:pPr algn="ctr"/>
            <a:r>
              <a:rPr lang="en-US" altLang="zh-CN" sz="4800" b="1" dirty="0">
                <a:solidFill>
                  <a:schemeClr val="tx1">
                    <a:lumMod val="75000"/>
                    <a:lumOff val="25000"/>
                  </a:schemeClr>
                </a:solidFill>
              </a:rPr>
              <a:t>06</a:t>
            </a:r>
            <a:endParaRPr lang="zh-CN" altLang="en-US" sz="4800" b="1" dirty="0">
              <a:solidFill>
                <a:schemeClr val="tx1">
                  <a:lumMod val="75000"/>
                  <a:lumOff val="25000"/>
                </a:schemeClr>
              </a:solidFill>
            </a:endParaRPr>
          </a:p>
        </p:txBody>
      </p:sp>
      <p:sp>
        <p:nvSpPr>
          <p:cNvPr id="10" name="矩形 9"/>
          <p:cNvSpPr/>
          <p:nvPr/>
        </p:nvSpPr>
        <p:spPr>
          <a:xfrm>
            <a:off x="5891505" y="1362455"/>
            <a:ext cx="2344284" cy="662361"/>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a:t>
            </a:r>
          </a:p>
        </p:txBody>
      </p:sp>
      <p:sp>
        <p:nvSpPr>
          <p:cNvPr id="11" name="矩形 10"/>
          <p:cNvSpPr/>
          <p:nvPr/>
        </p:nvSpPr>
        <p:spPr>
          <a:xfrm>
            <a:off x="9363022" y="1362455"/>
            <a:ext cx="2344284" cy="662361"/>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a:t>
            </a:r>
          </a:p>
        </p:txBody>
      </p:sp>
      <p:sp>
        <p:nvSpPr>
          <p:cNvPr id="12" name="矩形 11"/>
          <p:cNvSpPr/>
          <p:nvPr/>
        </p:nvSpPr>
        <p:spPr>
          <a:xfrm>
            <a:off x="5891505" y="3249312"/>
            <a:ext cx="2344284" cy="662361"/>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a:t>
            </a:r>
          </a:p>
        </p:txBody>
      </p:sp>
      <p:sp>
        <p:nvSpPr>
          <p:cNvPr id="13" name="矩形 12"/>
          <p:cNvSpPr/>
          <p:nvPr/>
        </p:nvSpPr>
        <p:spPr>
          <a:xfrm>
            <a:off x="9363022" y="3249312"/>
            <a:ext cx="2344284" cy="662361"/>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a:t>
            </a:r>
          </a:p>
        </p:txBody>
      </p:sp>
      <p:sp>
        <p:nvSpPr>
          <p:cNvPr id="14" name="矩形 13"/>
          <p:cNvSpPr/>
          <p:nvPr/>
        </p:nvSpPr>
        <p:spPr>
          <a:xfrm>
            <a:off x="5891505" y="5136169"/>
            <a:ext cx="2344284" cy="662361"/>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a:t>
            </a:r>
          </a:p>
        </p:txBody>
      </p:sp>
      <p:sp>
        <p:nvSpPr>
          <p:cNvPr id="15" name="矩形 14"/>
          <p:cNvSpPr/>
          <p:nvPr/>
        </p:nvSpPr>
        <p:spPr>
          <a:xfrm>
            <a:off x="9363022" y="5136169"/>
            <a:ext cx="2344284" cy="662361"/>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a:t>
            </a:r>
          </a:p>
        </p:txBody>
      </p:sp>
      <p:sp>
        <p:nvSpPr>
          <p:cNvPr id="17" name="矩形 16"/>
          <p:cNvSpPr/>
          <p:nvPr/>
        </p:nvSpPr>
        <p:spPr>
          <a:xfrm>
            <a:off x="1239157" y="5530626"/>
            <a:ext cx="1600199"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latin typeface="Calibri"/>
                <a:ea typeface="微软雅黑"/>
                <a:cs typeface="+mn-cs"/>
              </a:rPr>
              <a:t>文字添加</a:t>
            </a:r>
          </a:p>
        </p:txBody>
      </p:sp>
    </p:spTree>
    <p:extLst>
      <p:ext uri="{BB962C8B-B14F-4D97-AF65-F5344CB8AC3E}">
        <p14:creationId xmlns:p14="http://schemas.microsoft.com/office/powerpoint/2010/main" val="214835696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2" name="矩形 1"/>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492350" y="1650999"/>
            <a:ext cx="1213794" cy="830997"/>
          </a:xfrm>
          <a:prstGeom prst="rect">
            <a:avLst/>
          </a:prstGeom>
          <a:noFill/>
        </p:spPr>
        <p:txBody>
          <a:bodyPr wrap="none" rtlCol="0">
            <a:spAutoFit/>
          </a:bodyPr>
          <a:lstStyle/>
          <a:p>
            <a:pPr algn="ctr"/>
            <a:r>
              <a:rPr lang="en-US" altLang="zh-CN" sz="4800" b="1" dirty="0">
                <a:solidFill>
                  <a:schemeClr val="tx1">
                    <a:lumMod val="75000"/>
                    <a:lumOff val="25000"/>
                  </a:schemeClr>
                </a:solidFill>
              </a:rPr>
              <a:t>583</a:t>
            </a:r>
            <a:endParaRPr lang="zh-CN" altLang="en-US" sz="4800" b="1" dirty="0">
              <a:solidFill>
                <a:schemeClr val="tx1">
                  <a:lumMod val="75000"/>
                  <a:lumOff val="25000"/>
                </a:schemeClr>
              </a:solidFill>
            </a:endParaRPr>
          </a:p>
        </p:txBody>
      </p:sp>
      <p:sp>
        <p:nvSpPr>
          <p:cNvPr id="4" name="文本框 3"/>
          <p:cNvSpPr txBox="1"/>
          <p:nvPr/>
        </p:nvSpPr>
        <p:spPr>
          <a:xfrm>
            <a:off x="3969894" y="1650999"/>
            <a:ext cx="1213794" cy="830997"/>
          </a:xfrm>
          <a:prstGeom prst="rect">
            <a:avLst/>
          </a:prstGeom>
          <a:noFill/>
        </p:spPr>
        <p:txBody>
          <a:bodyPr wrap="none" rtlCol="0">
            <a:spAutoFit/>
          </a:bodyPr>
          <a:lstStyle/>
          <a:p>
            <a:pPr algn="ctr"/>
            <a:r>
              <a:rPr lang="en-US" altLang="zh-CN" sz="4800" b="1" dirty="0">
                <a:solidFill>
                  <a:schemeClr val="tx1">
                    <a:lumMod val="75000"/>
                    <a:lumOff val="25000"/>
                  </a:schemeClr>
                </a:solidFill>
              </a:rPr>
              <a:t>583</a:t>
            </a:r>
            <a:endParaRPr lang="zh-CN" altLang="en-US" sz="4800" b="1" dirty="0">
              <a:solidFill>
                <a:schemeClr val="tx1">
                  <a:lumMod val="75000"/>
                  <a:lumOff val="25000"/>
                </a:schemeClr>
              </a:solidFill>
            </a:endParaRPr>
          </a:p>
        </p:txBody>
      </p:sp>
      <p:sp>
        <p:nvSpPr>
          <p:cNvPr id="5" name="文本框 4"/>
          <p:cNvSpPr txBox="1"/>
          <p:nvPr/>
        </p:nvSpPr>
        <p:spPr>
          <a:xfrm>
            <a:off x="1492350" y="3969175"/>
            <a:ext cx="1213794" cy="830997"/>
          </a:xfrm>
          <a:prstGeom prst="rect">
            <a:avLst/>
          </a:prstGeom>
          <a:noFill/>
        </p:spPr>
        <p:txBody>
          <a:bodyPr wrap="none" rtlCol="0">
            <a:spAutoFit/>
          </a:bodyPr>
          <a:lstStyle/>
          <a:p>
            <a:pPr algn="ctr"/>
            <a:r>
              <a:rPr lang="en-US" altLang="zh-CN" sz="4800" b="1" dirty="0">
                <a:solidFill>
                  <a:schemeClr val="tx1">
                    <a:lumMod val="75000"/>
                    <a:lumOff val="25000"/>
                  </a:schemeClr>
                </a:solidFill>
              </a:rPr>
              <a:t>583</a:t>
            </a:r>
            <a:endParaRPr lang="zh-CN" altLang="en-US" sz="4800" b="1" dirty="0">
              <a:solidFill>
                <a:schemeClr val="tx1">
                  <a:lumMod val="75000"/>
                  <a:lumOff val="25000"/>
                </a:schemeClr>
              </a:solidFill>
            </a:endParaRPr>
          </a:p>
        </p:txBody>
      </p:sp>
      <p:sp>
        <p:nvSpPr>
          <p:cNvPr id="6" name="文本框 5"/>
          <p:cNvSpPr txBox="1"/>
          <p:nvPr/>
        </p:nvSpPr>
        <p:spPr>
          <a:xfrm>
            <a:off x="3969894" y="3969175"/>
            <a:ext cx="1213794" cy="830997"/>
          </a:xfrm>
          <a:prstGeom prst="rect">
            <a:avLst/>
          </a:prstGeom>
          <a:noFill/>
        </p:spPr>
        <p:txBody>
          <a:bodyPr wrap="none" rtlCol="0">
            <a:spAutoFit/>
          </a:bodyPr>
          <a:lstStyle/>
          <a:p>
            <a:pPr algn="ctr"/>
            <a:r>
              <a:rPr lang="en-US" altLang="zh-CN" sz="4800" b="1" dirty="0">
                <a:solidFill>
                  <a:schemeClr val="tx1">
                    <a:lumMod val="75000"/>
                    <a:lumOff val="25000"/>
                  </a:schemeClr>
                </a:solidFill>
              </a:rPr>
              <a:t>583</a:t>
            </a:r>
            <a:endParaRPr lang="zh-CN" altLang="en-US" sz="4800" b="1" dirty="0">
              <a:solidFill>
                <a:schemeClr val="tx1">
                  <a:lumMod val="75000"/>
                  <a:lumOff val="25000"/>
                </a:schemeClr>
              </a:solidFill>
            </a:endParaRPr>
          </a:p>
        </p:txBody>
      </p:sp>
      <p:cxnSp>
        <p:nvCxnSpPr>
          <p:cNvPr id="8" name="直接连接符 7"/>
          <p:cNvCxnSpPr>
            <a:cxnSpLocks/>
          </p:cNvCxnSpPr>
          <p:nvPr/>
        </p:nvCxnSpPr>
        <p:spPr>
          <a:xfrm>
            <a:off x="6096000" y="2481996"/>
            <a:ext cx="0" cy="231817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矩形: 圆角 10"/>
          <p:cNvSpPr/>
          <p:nvPr/>
        </p:nvSpPr>
        <p:spPr>
          <a:xfrm>
            <a:off x="6838278" y="4800172"/>
            <a:ext cx="1600198" cy="514350"/>
          </a:xfrm>
          <a:prstGeom prst="roundRect">
            <a:avLst>
              <a:gd name="adj" fmla="val 5000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927105" y="2481996"/>
            <a:ext cx="2344284" cy="66236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a:t>
            </a:r>
          </a:p>
        </p:txBody>
      </p:sp>
      <p:sp>
        <p:nvSpPr>
          <p:cNvPr id="13" name="矩形 12"/>
          <p:cNvSpPr/>
          <p:nvPr/>
        </p:nvSpPr>
        <p:spPr>
          <a:xfrm>
            <a:off x="3404649" y="2481996"/>
            <a:ext cx="2344284" cy="66236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a:t>
            </a:r>
          </a:p>
        </p:txBody>
      </p:sp>
      <p:sp>
        <p:nvSpPr>
          <p:cNvPr id="14" name="矩形 13"/>
          <p:cNvSpPr/>
          <p:nvPr/>
        </p:nvSpPr>
        <p:spPr>
          <a:xfrm>
            <a:off x="927105" y="4800172"/>
            <a:ext cx="2344284" cy="66236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a:t>
            </a:r>
          </a:p>
        </p:txBody>
      </p:sp>
      <p:sp>
        <p:nvSpPr>
          <p:cNvPr id="15" name="矩形 14"/>
          <p:cNvSpPr/>
          <p:nvPr/>
        </p:nvSpPr>
        <p:spPr>
          <a:xfrm>
            <a:off x="3404649" y="4800172"/>
            <a:ext cx="2344284" cy="66236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a:t>
            </a:r>
          </a:p>
        </p:txBody>
      </p:sp>
      <p:sp>
        <p:nvSpPr>
          <p:cNvPr id="16" name="矩形 15"/>
          <p:cNvSpPr/>
          <p:nvPr/>
        </p:nvSpPr>
        <p:spPr>
          <a:xfrm>
            <a:off x="6675759" y="2490620"/>
            <a:ext cx="4553321" cy="1865126"/>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用户可以在投影仪或者计算机上进行演示，也可以将演示文稿打印出来，制作成胶片，以便应用到更广泛的领域中。利用</a:t>
            </a:r>
            <a:r>
              <a:rPr kumimoji="0" lang="en-US" altLang="zh-CN" sz="1600" b="0" i="0" u="none" strike="noStrike" kern="1200" cap="none" spc="0" normalizeH="0" baseline="0" noProof="0" dirty="0">
                <a:ln>
                  <a:noFill/>
                </a:ln>
                <a:solidFill>
                  <a:schemeClr val="bg1">
                    <a:lumMod val="65000"/>
                  </a:schemeClr>
                </a:solidFill>
                <a:effectLst/>
                <a:uLnTx/>
                <a:uFillTx/>
                <a:latin typeface="Calibri"/>
                <a:ea typeface="微软雅黑"/>
                <a:cs typeface="+mn-cs"/>
              </a:rPr>
              <a:t>Microsoft Office PowerPoint</a:t>
            </a: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不仅可以创建演示文稿，还可以在互联网上召开面对面会议、远程会议或在网上给观众展示演示文稿</a:t>
            </a:r>
          </a:p>
        </p:txBody>
      </p:sp>
      <p:sp>
        <p:nvSpPr>
          <p:cNvPr id="17" name="矩形 16"/>
          <p:cNvSpPr/>
          <p:nvPr/>
        </p:nvSpPr>
        <p:spPr>
          <a:xfrm>
            <a:off x="6675759" y="1709782"/>
            <a:ext cx="3100387" cy="641586"/>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65000"/>
                    <a:lumOff val="35000"/>
                  </a:prstClr>
                </a:solidFill>
                <a:effectLst/>
                <a:uLnTx/>
                <a:uFillTx/>
                <a:latin typeface="Calibri"/>
                <a:ea typeface="微软雅黑"/>
                <a:cs typeface="+mn-cs"/>
              </a:rPr>
              <a:t>标题文字添加</a:t>
            </a:r>
          </a:p>
        </p:txBody>
      </p:sp>
      <p:sp>
        <p:nvSpPr>
          <p:cNvPr id="18" name="矩形 17"/>
          <p:cNvSpPr/>
          <p:nvPr/>
        </p:nvSpPr>
        <p:spPr>
          <a:xfrm>
            <a:off x="6825595" y="4856894"/>
            <a:ext cx="1600199"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latin typeface="Calibri"/>
                <a:ea typeface="微软雅黑"/>
                <a:cs typeface="+mn-cs"/>
              </a:rPr>
              <a:t>文字添加</a:t>
            </a:r>
          </a:p>
        </p:txBody>
      </p:sp>
      <p:sp>
        <p:nvSpPr>
          <p:cNvPr id="19" name="矩形 18"/>
          <p:cNvSpPr/>
          <p:nvPr/>
        </p:nvSpPr>
        <p:spPr>
          <a:xfrm>
            <a:off x="5689600" y="0"/>
            <a:ext cx="812800" cy="8128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56"/>
          <p:cNvSpPr/>
          <p:nvPr/>
        </p:nvSpPr>
        <p:spPr>
          <a:xfrm>
            <a:off x="5867400" y="122790"/>
            <a:ext cx="457200" cy="567220"/>
          </a:xfrm>
          <a:custGeom>
            <a:avLst/>
            <a:gdLst>
              <a:gd name="T0" fmla="*/ 186 w 226"/>
              <a:gd name="T1" fmla="*/ 210 h 280"/>
              <a:gd name="T2" fmla="*/ 202 w 226"/>
              <a:gd name="T3" fmla="*/ 244 h 280"/>
              <a:gd name="T4" fmla="*/ 189 w 226"/>
              <a:gd name="T5" fmla="*/ 278 h 280"/>
              <a:gd name="T6" fmla="*/ 190 w 226"/>
              <a:gd name="T7" fmla="*/ 244 h 280"/>
              <a:gd name="T8" fmla="*/ 170 w 226"/>
              <a:gd name="T9" fmla="*/ 215 h 280"/>
              <a:gd name="T10" fmla="*/ 63 w 226"/>
              <a:gd name="T11" fmla="*/ 189 h 280"/>
              <a:gd name="T12" fmla="*/ 0 w 226"/>
              <a:gd name="T13" fmla="*/ 48 h 280"/>
              <a:gd name="T14" fmla="*/ 195 w 226"/>
              <a:gd name="T15" fmla="*/ 74 h 280"/>
              <a:gd name="T16" fmla="*/ 193 w 226"/>
              <a:gd name="T17" fmla="*/ 197 h 280"/>
              <a:gd name="T18" fmla="*/ 104 w 226"/>
              <a:gd name="T19" fmla="*/ 94 h 280"/>
              <a:gd name="T20" fmla="*/ 186 w 226"/>
              <a:gd name="T21" fmla="*/ 21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280">
                <a:moveTo>
                  <a:pt x="186" y="210"/>
                </a:moveTo>
                <a:cubicBezTo>
                  <a:pt x="186" y="210"/>
                  <a:pt x="194" y="223"/>
                  <a:pt x="202" y="244"/>
                </a:cubicBezTo>
                <a:cubicBezTo>
                  <a:pt x="209" y="263"/>
                  <a:pt x="206" y="280"/>
                  <a:pt x="189" y="278"/>
                </a:cubicBezTo>
                <a:cubicBezTo>
                  <a:pt x="173" y="275"/>
                  <a:pt x="196" y="258"/>
                  <a:pt x="190" y="244"/>
                </a:cubicBezTo>
                <a:cubicBezTo>
                  <a:pt x="182" y="224"/>
                  <a:pt x="171" y="215"/>
                  <a:pt x="170" y="215"/>
                </a:cubicBezTo>
                <a:cubicBezTo>
                  <a:pt x="145" y="219"/>
                  <a:pt x="95" y="222"/>
                  <a:pt x="63" y="189"/>
                </a:cubicBezTo>
                <a:cubicBezTo>
                  <a:pt x="18" y="145"/>
                  <a:pt x="46" y="79"/>
                  <a:pt x="0" y="48"/>
                </a:cubicBezTo>
                <a:cubicBezTo>
                  <a:pt x="75" y="0"/>
                  <a:pt x="163" y="25"/>
                  <a:pt x="195" y="74"/>
                </a:cubicBezTo>
                <a:cubicBezTo>
                  <a:pt x="226" y="120"/>
                  <a:pt x="206" y="173"/>
                  <a:pt x="193" y="197"/>
                </a:cubicBezTo>
                <a:cubicBezTo>
                  <a:pt x="193" y="197"/>
                  <a:pt x="134" y="103"/>
                  <a:pt x="104" y="94"/>
                </a:cubicBezTo>
                <a:cubicBezTo>
                  <a:pt x="139" y="128"/>
                  <a:pt x="186" y="210"/>
                  <a:pt x="186" y="2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文本框 20"/>
          <p:cNvSpPr txBox="1"/>
          <p:nvPr/>
        </p:nvSpPr>
        <p:spPr>
          <a:xfrm>
            <a:off x="4926447" y="812800"/>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solidFill>
                  <a:srgbClr val="00B050"/>
                </a:solidFill>
                <a:latin typeface="时尚中黑简体" panose="01010104010101010101" pitchFamily="2" charset="-122"/>
                <a:ea typeface="时尚中黑简体" panose="01010104010101010101" pitchFamily="2" charset="-122"/>
              </a:rPr>
              <a:t>标题文字添加</a:t>
            </a:r>
          </a:p>
        </p:txBody>
      </p:sp>
    </p:spTree>
    <p:extLst>
      <p:ext uri="{BB962C8B-B14F-4D97-AF65-F5344CB8AC3E}">
        <p14:creationId xmlns:p14="http://schemas.microsoft.com/office/powerpoint/2010/main" val="378629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a:cxnSpLocks/>
          </p:cNvCxnSpPr>
          <p:nvPr/>
        </p:nvCxnSpPr>
        <p:spPr>
          <a:xfrm flipH="1">
            <a:off x="0" y="3429000"/>
            <a:ext cx="1219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椭圆 2"/>
          <p:cNvSpPr/>
          <p:nvPr/>
        </p:nvSpPr>
        <p:spPr>
          <a:xfrm>
            <a:off x="1551384" y="758679"/>
            <a:ext cx="783431" cy="518610"/>
          </a:xfrm>
          <a:custGeom>
            <a:avLst/>
            <a:gdLst>
              <a:gd name="T0" fmla="*/ 192 w 256"/>
              <a:gd name="T1" fmla="*/ 8 h 170"/>
              <a:gd name="T2" fmla="*/ 161 w 256"/>
              <a:gd name="T3" fmla="*/ 44 h 170"/>
              <a:gd name="T4" fmla="*/ 162 w 256"/>
              <a:gd name="T5" fmla="*/ 44 h 170"/>
              <a:gd name="T6" fmla="*/ 215 w 256"/>
              <a:gd name="T7" fmla="*/ 25 h 170"/>
              <a:gd name="T8" fmla="*/ 229 w 256"/>
              <a:gd name="T9" fmla="*/ 23 h 170"/>
              <a:gd name="T10" fmla="*/ 164 w 256"/>
              <a:gd name="T11" fmla="*/ 50 h 170"/>
              <a:gd name="T12" fmla="*/ 128 w 256"/>
              <a:gd name="T13" fmla="*/ 109 h 170"/>
              <a:gd name="T14" fmla="*/ 92 w 256"/>
              <a:gd name="T15" fmla="*/ 50 h 170"/>
              <a:gd name="T16" fmla="*/ 27 w 256"/>
              <a:gd name="T17" fmla="*/ 23 h 170"/>
              <a:gd name="T18" fmla="*/ 41 w 256"/>
              <a:gd name="T19" fmla="*/ 25 h 170"/>
              <a:gd name="T20" fmla="*/ 94 w 256"/>
              <a:gd name="T21" fmla="*/ 44 h 170"/>
              <a:gd name="T22" fmla="*/ 95 w 256"/>
              <a:gd name="T23" fmla="*/ 44 h 170"/>
              <a:gd name="T24" fmla="*/ 64 w 256"/>
              <a:gd name="T25" fmla="*/ 8 h 170"/>
              <a:gd name="T26" fmla="*/ 0 w 256"/>
              <a:gd name="T27" fmla="*/ 19 h 170"/>
              <a:gd name="T28" fmla="*/ 49 w 256"/>
              <a:gd name="T29" fmla="*/ 58 h 170"/>
              <a:gd name="T30" fmla="*/ 88 w 256"/>
              <a:gd name="T31" fmla="*/ 55 h 170"/>
              <a:gd name="T32" fmla="*/ 123 w 256"/>
              <a:gd name="T33" fmla="*/ 115 h 170"/>
              <a:gd name="T34" fmla="*/ 77 w 256"/>
              <a:gd name="T35" fmla="*/ 156 h 170"/>
              <a:gd name="T36" fmla="*/ 179 w 256"/>
              <a:gd name="T37" fmla="*/ 156 h 170"/>
              <a:gd name="T38" fmla="*/ 133 w 256"/>
              <a:gd name="T39" fmla="*/ 115 h 170"/>
              <a:gd name="T40" fmla="*/ 168 w 256"/>
              <a:gd name="T41" fmla="*/ 55 h 170"/>
              <a:gd name="T42" fmla="*/ 207 w 256"/>
              <a:gd name="T43" fmla="*/ 57 h 170"/>
              <a:gd name="T44" fmla="*/ 256 w 256"/>
              <a:gd name="T45" fmla="*/ 19 h 170"/>
              <a:gd name="T46" fmla="*/ 192 w 256"/>
              <a:gd name="T47" fmla="*/ 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70">
                <a:moveTo>
                  <a:pt x="192" y="8"/>
                </a:moveTo>
                <a:cubicBezTo>
                  <a:pt x="168" y="14"/>
                  <a:pt x="159" y="36"/>
                  <a:pt x="161" y="44"/>
                </a:cubicBezTo>
                <a:cubicBezTo>
                  <a:pt x="161" y="44"/>
                  <a:pt x="162" y="44"/>
                  <a:pt x="162" y="44"/>
                </a:cubicBezTo>
                <a:cubicBezTo>
                  <a:pt x="178" y="33"/>
                  <a:pt x="196" y="28"/>
                  <a:pt x="215" y="25"/>
                </a:cubicBezTo>
                <a:cubicBezTo>
                  <a:pt x="223" y="24"/>
                  <a:pt x="229" y="23"/>
                  <a:pt x="229" y="23"/>
                </a:cubicBezTo>
                <a:cubicBezTo>
                  <a:pt x="229" y="23"/>
                  <a:pt x="181" y="38"/>
                  <a:pt x="164" y="50"/>
                </a:cubicBezTo>
                <a:cubicBezTo>
                  <a:pt x="143" y="63"/>
                  <a:pt x="134" y="85"/>
                  <a:pt x="128" y="109"/>
                </a:cubicBezTo>
                <a:cubicBezTo>
                  <a:pt x="122" y="85"/>
                  <a:pt x="113" y="63"/>
                  <a:pt x="92" y="50"/>
                </a:cubicBezTo>
                <a:cubicBezTo>
                  <a:pt x="75" y="38"/>
                  <a:pt x="27" y="23"/>
                  <a:pt x="27" y="23"/>
                </a:cubicBezTo>
                <a:cubicBezTo>
                  <a:pt x="27" y="23"/>
                  <a:pt x="33" y="24"/>
                  <a:pt x="41" y="25"/>
                </a:cubicBezTo>
                <a:cubicBezTo>
                  <a:pt x="60" y="28"/>
                  <a:pt x="78" y="33"/>
                  <a:pt x="94" y="44"/>
                </a:cubicBezTo>
                <a:cubicBezTo>
                  <a:pt x="94" y="44"/>
                  <a:pt x="95" y="44"/>
                  <a:pt x="95" y="44"/>
                </a:cubicBezTo>
                <a:cubicBezTo>
                  <a:pt x="97" y="36"/>
                  <a:pt x="88" y="14"/>
                  <a:pt x="64" y="8"/>
                </a:cubicBezTo>
                <a:cubicBezTo>
                  <a:pt x="39" y="0"/>
                  <a:pt x="14" y="19"/>
                  <a:pt x="0" y="19"/>
                </a:cubicBezTo>
                <a:cubicBezTo>
                  <a:pt x="19" y="32"/>
                  <a:pt x="22" y="46"/>
                  <a:pt x="49" y="58"/>
                </a:cubicBezTo>
                <a:cubicBezTo>
                  <a:pt x="68" y="66"/>
                  <a:pt x="81" y="61"/>
                  <a:pt x="88" y="55"/>
                </a:cubicBezTo>
                <a:cubicBezTo>
                  <a:pt x="88" y="55"/>
                  <a:pt x="111" y="69"/>
                  <a:pt x="123" y="115"/>
                </a:cubicBezTo>
                <a:cubicBezTo>
                  <a:pt x="97" y="117"/>
                  <a:pt x="77" y="135"/>
                  <a:pt x="77" y="156"/>
                </a:cubicBezTo>
                <a:cubicBezTo>
                  <a:pt x="77" y="170"/>
                  <a:pt x="179" y="169"/>
                  <a:pt x="179" y="156"/>
                </a:cubicBezTo>
                <a:cubicBezTo>
                  <a:pt x="179" y="135"/>
                  <a:pt x="159" y="117"/>
                  <a:pt x="133" y="115"/>
                </a:cubicBezTo>
                <a:cubicBezTo>
                  <a:pt x="145" y="69"/>
                  <a:pt x="168" y="55"/>
                  <a:pt x="168" y="55"/>
                </a:cubicBezTo>
                <a:cubicBezTo>
                  <a:pt x="175" y="61"/>
                  <a:pt x="188" y="66"/>
                  <a:pt x="207" y="57"/>
                </a:cubicBezTo>
                <a:cubicBezTo>
                  <a:pt x="234" y="45"/>
                  <a:pt x="237" y="32"/>
                  <a:pt x="256" y="19"/>
                </a:cubicBezTo>
                <a:cubicBezTo>
                  <a:pt x="242" y="19"/>
                  <a:pt x="217" y="0"/>
                  <a:pt x="192" y="8"/>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椭圆 3"/>
          <p:cNvSpPr/>
          <p:nvPr/>
        </p:nvSpPr>
        <p:spPr>
          <a:xfrm>
            <a:off x="9987121" y="626269"/>
            <a:ext cx="523561" cy="783431"/>
          </a:xfrm>
          <a:custGeom>
            <a:avLst/>
            <a:gdLst>
              <a:gd name="connsiteX0" fmla="*/ 161595 w 217488"/>
              <a:gd name="connsiteY0" fmla="*/ 311752 h 325438"/>
              <a:gd name="connsiteX1" fmla="*/ 163579 w 217488"/>
              <a:gd name="connsiteY1" fmla="*/ 312409 h 325438"/>
              <a:gd name="connsiteX2" fmla="*/ 164571 w 217488"/>
              <a:gd name="connsiteY2" fmla="*/ 312738 h 325438"/>
              <a:gd name="connsiteX3" fmla="*/ 163249 w 217488"/>
              <a:gd name="connsiteY3" fmla="*/ 312738 h 325438"/>
              <a:gd name="connsiteX4" fmla="*/ 152400 w 217488"/>
              <a:gd name="connsiteY4" fmla="*/ 296863 h 325438"/>
              <a:gd name="connsiteX5" fmla="*/ 155122 w 217488"/>
              <a:gd name="connsiteY5" fmla="*/ 296863 h 325438"/>
              <a:gd name="connsiteX6" fmla="*/ 157843 w 217488"/>
              <a:gd name="connsiteY6" fmla="*/ 298054 h 325438"/>
              <a:gd name="connsiteX7" fmla="*/ 163286 w 217488"/>
              <a:gd name="connsiteY7" fmla="*/ 299245 h 325438"/>
              <a:gd name="connsiteX8" fmla="*/ 164647 w 217488"/>
              <a:gd name="connsiteY8" fmla="*/ 300435 h 325438"/>
              <a:gd name="connsiteX9" fmla="*/ 167368 w 217488"/>
              <a:gd name="connsiteY9" fmla="*/ 300435 h 325438"/>
              <a:gd name="connsiteX10" fmla="*/ 170089 w 217488"/>
              <a:gd name="connsiteY10" fmla="*/ 300435 h 325438"/>
              <a:gd name="connsiteX11" fmla="*/ 171450 w 217488"/>
              <a:gd name="connsiteY11" fmla="*/ 301626 h 325438"/>
              <a:gd name="connsiteX12" fmla="*/ 167368 w 217488"/>
              <a:gd name="connsiteY12" fmla="*/ 301626 h 325438"/>
              <a:gd name="connsiteX13" fmla="*/ 161925 w 217488"/>
              <a:gd name="connsiteY13" fmla="*/ 300435 h 325438"/>
              <a:gd name="connsiteX14" fmla="*/ 157843 w 217488"/>
              <a:gd name="connsiteY14" fmla="*/ 299245 h 325438"/>
              <a:gd name="connsiteX15" fmla="*/ 155122 w 217488"/>
              <a:gd name="connsiteY15" fmla="*/ 299245 h 325438"/>
              <a:gd name="connsiteX16" fmla="*/ 152400 w 217488"/>
              <a:gd name="connsiteY16" fmla="*/ 299245 h 325438"/>
              <a:gd name="connsiteX17" fmla="*/ 148318 w 217488"/>
              <a:gd name="connsiteY17" fmla="*/ 299245 h 325438"/>
              <a:gd name="connsiteX18" fmla="*/ 143405 w 217488"/>
              <a:gd name="connsiteY18" fmla="*/ 298170 h 325438"/>
              <a:gd name="connsiteX19" fmla="*/ 143405 w 217488"/>
              <a:gd name="connsiteY19" fmla="*/ 298054 h 325438"/>
              <a:gd name="connsiteX20" fmla="*/ 148318 w 217488"/>
              <a:gd name="connsiteY20" fmla="*/ 298054 h 325438"/>
              <a:gd name="connsiteX21" fmla="*/ 152400 w 217488"/>
              <a:gd name="connsiteY21" fmla="*/ 296863 h 325438"/>
              <a:gd name="connsiteX22" fmla="*/ 123825 w 217488"/>
              <a:gd name="connsiteY22" fmla="*/ 296587 h 325438"/>
              <a:gd name="connsiteX23" fmla="*/ 123825 w 217488"/>
              <a:gd name="connsiteY23" fmla="*/ 300521 h 325438"/>
              <a:gd name="connsiteX24" fmla="*/ 123825 w 217488"/>
              <a:gd name="connsiteY24" fmla="*/ 301832 h 325438"/>
              <a:gd name="connsiteX25" fmla="*/ 123825 w 217488"/>
              <a:gd name="connsiteY25" fmla="*/ 304455 h 325438"/>
              <a:gd name="connsiteX26" fmla="*/ 125413 w 217488"/>
              <a:gd name="connsiteY26" fmla="*/ 309701 h 325438"/>
              <a:gd name="connsiteX27" fmla="*/ 125413 w 217488"/>
              <a:gd name="connsiteY27" fmla="*/ 325438 h 325438"/>
              <a:gd name="connsiteX28" fmla="*/ 123825 w 217488"/>
              <a:gd name="connsiteY28" fmla="*/ 320192 h 325438"/>
              <a:gd name="connsiteX29" fmla="*/ 122238 w 217488"/>
              <a:gd name="connsiteY29" fmla="*/ 309701 h 325438"/>
              <a:gd name="connsiteX30" fmla="*/ 122238 w 217488"/>
              <a:gd name="connsiteY30" fmla="*/ 304455 h 325438"/>
              <a:gd name="connsiteX31" fmla="*/ 120650 w 217488"/>
              <a:gd name="connsiteY31" fmla="*/ 301832 h 325438"/>
              <a:gd name="connsiteX32" fmla="*/ 122238 w 217488"/>
              <a:gd name="connsiteY32" fmla="*/ 299209 h 325438"/>
              <a:gd name="connsiteX33" fmla="*/ 123825 w 217488"/>
              <a:gd name="connsiteY33" fmla="*/ 296587 h 325438"/>
              <a:gd name="connsiteX34" fmla="*/ 73025 w 217488"/>
              <a:gd name="connsiteY34" fmla="*/ 296510 h 325438"/>
              <a:gd name="connsiteX35" fmla="*/ 74613 w 217488"/>
              <a:gd name="connsiteY35" fmla="*/ 300214 h 325438"/>
              <a:gd name="connsiteX36" fmla="*/ 74613 w 217488"/>
              <a:gd name="connsiteY36" fmla="*/ 305153 h 325438"/>
              <a:gd name="connsiteX37" fmla="*/ 73025 w 217488"/>
              <a:gd name="connsiteY37" fmla="*/ 306388 h 325438"/>
              <a:gd name="connsiteX38" fmla="*/ 73025 w 217488"/>
              <a:gd name="connsiteY38" fmla="*/ 305153 h 325438"/>
              <a:gd name="connsiteX39" fmla="*/ 73025 w 217488"/>
              <a:gd name="connsiteY39" fmla="*/ 301449 h 325438"/>
              <a:gd name="connsiteX40" fmla="*/ 73025 w 217488"/>
              <a:gd name="connsiteY40" fmla="*/ 296510 h 325438"/>
              <a:gd name="connsiteX41" fmla="*/ 91811 w 217488"/>
              <a:gd name="connsiteY41" fmla="*/ 283793 h 325438"/>
              <a:gd name="connsiteX42" fmla="*/ 93134 w 217488"/>
              <a:gd name="connsiteY42" fmla="*/ 287740 h 325438"/>
              <a:gd name="connsiteX43" fmla="*/ 98426 w 217488"/>
              <a:gd name="connsiteY43" fmla="*/ 296950 h 325438"/>
              <a:gd name="connsiteX44" fmla="*/ 102394 w 217488"/>
              <a:gd name="connsiteY44" fmla="*/ 307475 h 325438"/>
              <a:gd name="connsiteX45" fmla="*/ 102394 w 217488"/>
              <a:gd name="connsiteY45" fmla="*/ 311422 h 325438"/>
              <a:gd name="connsiteX46" fmla="*/ 101071 w 217488"/>
              <a:gd name="connsiteY46" fmla="*/ 308791 h 325438"/>
              <a:gd name="connsiteX47" fmla="*/ 97103 w 217488"/>
              <a:gd name="connsiteY47" fmla="*/ 298266 h 325438"/>
              <a:gd name="connsiteX48" fmla="*/ 91811 w 217488"/>
              <a:gd name="connsiteY48" fmla="*/ 287740 h 325438"/>
              <a:gd name="connsiteX49" fmla="*/ 93134 w 217488"/>
              <a:gd name="connsiteY49" fmla="*/ 293003 h 325438"/>
              <a:gd name="connsiteX50" fmla="*/ 93134 w 217488"/>
              <a:gd name="connsiteY50" fmla="*/ 295634 h 325438"/>
              <a:gd name="connsiteX51" fmla="*/ 93134 w 217488"/>
              <a:gd name="connsiteY51" fmla="*/ 299581 h 325438"/>
              <a:gd name="connsiteX52" fmla="*/ 91811 w 217488"/>
              <a:gd name="connsiteY52" fmla="*/ 302213 h 325438"/>
              <a:gd name="connsiteX53" fmla="*/ 91811 w 217488"/>
              <a:gd name="connsiteY53" fmla="*/ 299581 h 325438"/>
              <a:gd name="connsiteX54" fmla="*/ 91811 w 217488"/>
              <a:gd name="connsiteY54" fmla="*/ 293003 h 325438"/>
              <a:gd name="connsiteX55" fmla="*/ 90488 w 217488"/>
              <a:gd name="connsiteY55" fmla="*/ 285109 h 325438"/>
              <a:gd name="connsiteX56" fmla="*/ 91811 w 217488"/>
              <a:gd name="connsiteY56" fmla="*/ 283793 h 325438"/>
              <a:gd name="connsiteX57" fmla="*/ 173832 w 217488"/>
              <a:gd name="connsiteY57" fmla="*/ 281162 h 325438"/>
              <a:gd name="connsiteX58" fmla="*/ 175155 w 217488"/>
              <a:gd name="connsiteY58" fmla="*/ 282478 h 325438"/>
              <a:gd name="connsiteX59" fmla="*/ 173832 w 217488"/>
              <a:gd name="connsiteY59" fmla="*/ 282478 h 325438"/>
              <a:gd name="connsiteX60" fmla="*/ 173832 w 217488"/>
              <a:gd name="connsiteY60" fmla="*/ 281162 h 325438"/>
              <a:gd name="connsiteX61" fmla="*/ 57302 w 217488"/>
              <a:gd name="connsiteY61" fmla="*/ 280988 h 325438"/>
              <a:gd name="connsiteX62" fmla="*/ 59872 w 217488"/>
              <a:gd name="connsiteY62" fmla="*/ 282179 h 325438"/>
              <a:gd name="connsiteX63" fmla="*/ 62442 w 217488"/>
              <a:gd name="connsiteY63" fmla="*/ 282179 h 325438"/>
              <a:gd name="connsiteX64" fmla="*/ 67583 w 217488"/>
              <a:gd name="connsiteY64" fmla="*/ 283370 h 325438"/>
              <a:gd name="connsiteX65" fmla="*/ 71438 w 217488"/>
              <a:gd name="connsiteY65" fmla="*/ 285751 h 325438"/>
              <a:gd name="connsiteX66" fmla="*/ 66298 w 217488"/>
              <a:gd name="connsiteY66" fmla="*/ 284560 h 325438"/>
              <a:gd name="connsiteX67" fmla="*/ 62442 w 217488"/>
              <a:gd name="connsiteY67" fmla="*/ 283370 h 325438"/>
              <a:gd name="connsiteX68" fmla="*/ 59872 w 217488"/>
              <a:gd name="connsiteY68" fmla="*/ 283370 h 325438"/>
              <a:gd name="connsiteX69" fmla="*/ 57302 w 217488"/>
              <a:gd name="connsiteY69" fmla="*/ 283370 h 325438"/>
              <a:gd name="connsiteX70" fmla="*/ 52161 w 217488"/>
              <a:gd name="connsiteY70" fmla="*/ 283370 h 325438"/>
              <a:gd name="connsiteX71" fmla="*/ 48306 w 217488"/>
              <a:gd name="connsiteY71" fmla="*/ 282179 h 325438"/>
              <a:gd name="connsiteX72" fmla="*/ 52161 w 217488"/>
              <a:gd name="connsiteY72" fmla="*/ 282179 h 325438"/>
              <a:gd name="connsiteX73" fmla="*/ 57302 w 217488"/>
              <a:gd name="connsiteY73" fmla="*/ 280988 h 325438"/>
              <a:gd name="connsiteX74" fmla="*/ 110332 w 217488"/>
              <a:gd name="connsiteY74" fmla="*/ 274638 h 325438"/>
              <a:gd name="connsiteX75" fmla="*/ 110332 w 217488"/>
              <a:gd name="connsiteY75" fmla="*/ 275873 h 325438"/>
              <a:gd name="connsiteX76" fmla="*/ 111126 w 217488"/>
              <a:gd name="connsiteY76" fmla="*/ 279577 h 325438"/>
              <a:gd name="connsiteX77" fmla="*/ 111126 w 217488"/>
              <a:gd name="connsiteY77" fmla="*/ 284516 h 325438"/>
              <a:gd name="connsiteX78" fmla="*/ 110332 w 217488"/>
              <a:gd name="connsiteY78" fmla="*/ 285751 h 325438"/>
              <a:gd name="connsiteX79" fmla="*/ 110332 w 217488"/>
              <a:gd name="connsiteY79" fmla="*/ 284516 h 325438"/>
              <a:gd name="connsiteX80" fmla="*/ 109538 w 217488"/>
              <a:gd name="connsiteY80" fmla="*/ 280812 h 325438"/>
              <a:gd name="connsiteX81" fmla="*/ 109538 w 217488"/>
              <a:gd name="connsiteY81" fmla="*/ 275873 h 325438"/>
              <a:gd name="connsiteX82" fmla="*/ 110332 w 217488"/>
              <a:gd name="connsiteY82" fmla="*/ 274638 h 325438"/>
              <a:gd name="connsiteX83" fmla="*/ 163249 w 217488"/>
              <a:gd name="connsiteY83" fmla="*/ 269321 h 325438"/>
              <a:gd name="connsiteX84" fmla="*/ 169863 w 217488"/>
              <a:gd name="connsiteY84" fmla="*/ 269321 h 325438"/>
              <a:gd name="connsiteX85" fmla="*/ 179124 w 217488"/>
              <a:gd name="connsiteY85" fmla="*/ 270636 h 325438"/>
              <a:gd name="connsiteX86" fmla="*/ 184415 w 217488"/>
              <a:gd name="connsiteY86" fmla="*/ 271952 h 325438"/>
              <a:gd name="connsiteX87" fmla="*/ 179124 w 217488"/>
              <a:gd name="connsiteY87" fmla="*/ 271952 h 325438"/>
              <a:gd name="connsiteX88" fmla="*/ 168540 w 217488"/>
              <a:gd name="connsiteY88" fmla="*/ 271952 h 325438"/>
              <a:gd name="connsiteX89" fmla="*/ 163249 w 217488"/>
              <a:gd name="connsiteY89" fmla="*/ 270636 h 325438"/>
              <a:gd name="connsiteX90" fmla="*/ 159280 w 217488"/>
              <a:gd name="connsiteY90" fmla="*/ 270636 h 325438"/>
              <a:gd name="connsiteX91" fmla="*/ 163249 w 217488"/>
              <a:gd name="connsiteY91" fmla="*/ 269321 h 325438"/>
              <a:gd name="connsiteX92" fmla="*/ 132821 w 217488"/>
              <a:gd name="connsiteY92" fmla="*/ 268005 h 325438"/>
              <a:gd name="connsiteX93" fmla="*/ 134144 w 217488"/>
              <a:gd name="connsiteY93" fmla="*/ 270636 h 325438"/>
              <a:gd name="connsiteX94" fmla="*/ 135467 w 217488"/>
              <a:gd name="connsiteY94" fmla="*/ 274583 h 325438"/>
              <a:gd name="connsiteX95" fmla="*/ 136790 w 217488"/>
              <a:gd name="connsiteY95" fmla="*/ 277215 h 325438"/>
              <a:gd name="connsiteX96" fmla="*/ 140759 w 217488"/>
              <a:gd name="connsiteY96" fmla="*/ 285109 h 325438"/>
              <a:gd name="connsiteX97" fmla="*/ 143405 w 217488"/>
              <a:gd name="connsiteY97" fmla="*/ 289056 h 325438"/>
              <a:gd name="connsiteX98" fmla="*/ 143405 w 217488"/>
              <a:gd name="connsiteY98" fmla="*/ 293003 h 325438"/>
              <a:gd name="connsiteX99" fmla="*/ 143405 w 217488"/>
              <a:gd name="connsiteY99" fmla="*/ 298054 h 325438"/>
              <a:gd name="connsiteX100" fmla="*/ 142875 w 217488"/>
              <a:gd name="connsiteY100" fmla="*/ 298054 h 325438"/>
              <a:gd name="connsiteX101" fmla="*/ 143405 w 217488"/>
              <a:gd name="connsiteY101" fmla="*/ 298170 h 325438"/>
              <a:gd name="connsiteX102" fmla="*/ 143405 w 217488"/>
              <a:gd name="connsiteY102" fmla="*/ 300897 h 325438"/>
              <a:gd name="connsiteX103" fmla="*/ 146051 w 217488"/>
              <a:gd name="connsiteY103" fmla="*/ 303528 h 325438"/>
              <a:gd name="connsiteX104" fmla="*/ 150019 w 217488"/>
              <a:gd name="connsiteY104" fmla="*/ 304844 h 325438"/>
              <a:gd name="connsiteX105" fmla="*/ 156634 w 217488"/>
              <a:gd name="connsiteY105" fmla="*/ 308791 h 325438"/>
              <a:gd name="connsiteX106" fmla="*/ 157461 w 217488"/>
              <a:gd name="connsiteY106" fmla="*/ 309284 h 325438"/>
              <a:gd name="connsiteX107" fmla="*/ 161595 w 217488"/>
              <a:gd name="connsiteY107" fmla="*/ 311752 h 325438"/>
              <a:gd name="connsiteX108" fmla="*/ 156634 w 217488"/>
              <a:gd name="connsiteY108" fmla="*/ 310107 h 325438"/>
              <a:gd name="connsiteX109" fmla="*/ 148696 w 217488"/>
              <a:gd name="connsiteY109" fmla="*/ 306160 h 325438"/>
              <a:gd name="connsiteX110" fmla="*/ 144728 w 217488"/>
              <a:gd name="connsiteY110" fmla="*/ 304844 h 325438"/>
              <a:gd name="connsiteX111" fmla="*/ 142082 w 217488"/>
              <a:gd name="connsiteY111" fmla="*/ 300897 h 325438"/>
              <a:gd name="connsiteX112" fmla="*/ 142082 w 217488"/>
              <a:gd name="connsiteY112" fmla="*/ 293003 h 325438"/>
              <a:gd name="connsiteX113" fmla="*/ 140759 w 217488"/>
              <a:gd name="connsiteY113" fmla="*/ 289056 h 325438"/>
              <a:gd name="connsiteX114" fmla="*/ 139436 w 217488"/>
              <a:gd name="connsiteY114" fmla="*/ 285109 h 325438"/>
              <a:gd name="connsiteX115" fmla="*/ 135467 w 217488"/>
              <a:gd name="connsiteY115" fmla="*/ 278530 h 325438"/>
              <a:gd name="connsiteX116" fmla="*/ 134144 w 217488"/>
              <a:gd name="connsiteY116" fmla="*/ 274583 h 325438"/>
              <a:gd name="connsiteX117" fmla="*/ 132821 w 217488"/>
              <a:gd name="connsiteY117" fmla="*/ 270636 h 325438"/>
              <a:gd name="connsiteX118" fmla="*/ 132821 w 217488"/>
              <a:gd name="connsiteY118" fmla="*/ 268005 h 325438"/>
              <a:gd name="connsiteX119" fmla="*/ 116946 w 217488"/>
              <a:gd name="connsiteY119" fmla="*/ 120650 h 325438"/>
              <a:gd name="connsiteX120" fmla="*/ 112978 w 217488"/>
              <a:gd name="connsiteY120" fmla="*/ 152226 h 325438"/>
              <a:gd name="connsiteX121" fmla="*/ 130176 w 217488"/>
              <a:gd name="connsiteY121" fmla="*/ 128544 h 325438"/>
              <a:gd name="connsiteX122" fmla="*/ 130176 w 217488"/>
              <a:gd name="connsiteY122" fmla="*/ 129860 h 325438"/>
              <a:gd name="connsiteX123" fmla="*/ 127530 w 217488"/>
              <a:gd name="connsiteY123" fmla="*/ 136438 h 325438"/>
              <a:gd name="connsiteX124" fmla="*/ 119592 w 217488"/>
              <a:gd name="connsiteY124" fmla="*/ 152226 h 325438"/>
              <a:gd name="connsiteX125" fmla="*/ 112978 w 217488"/>
              <a:gd name="connsiteY125" fmla="*/ 246954 h 325438"/>
              <a:gd name="connsiteX126" fmla="*/ 185738 w 217488"/>
              <a:gd name="connsiteY126" fmla="*/ 258795 h 325438"/>
              <a:gd name="connsiteX127" fmla="*/ 139436 w 217488"/>
              <a:gd name="connsiteY127" fmla="*/ 266689 h 325438"/>
              <a:gd name="connsiteX128" fmla="*/ 144728 w 217488"/>
              <a:gd name="connsiteY128" fmla="*/ 270636 h 325438"/>
              <a:gd name="connsiteX129" fmla="*/ 148696 w 217488"/>
              <a:gd name="connsiteY129" fmla="*/ 270636 h 325438"/>
              <a:gd name="connsiteX130" fmla="*/ 151342 w 217488"/>
              <a:gd name="connsiteY130" fmla="*/ 271952 h 325438"/>
              <a:gd name="connsiteX131" fmla="*/ 153988 w 217488"/>
              <a:gd name="connsiteY131" fmla="*/ 271952 h 325438"/>
              <a:gd name="connsiteX132" fmla="*/ 155311 w 217488"/>
              <a:gd name="connsiteY132" fmla="*/ 271952 h 325438"/>
              <a:gd name="connsiteX133" fmla="*/ 157957 w 217488"/>
              <a:gd name="connsiteY133" fmla="*/ 271952 h 325438"/>
              <a:gd name="connsiteX134" fmla="*/ 159280 w 217488"/>
              <a:gd name="connsiteY134" fmla="*/ 273268 h 325438"/>
              <a:gd name="connsiteX135" fmla="*/ 161926 w 217488"/>
              <a:gd name="connsiteY135" fmla="*/ 275899 h 325438"/>
              <a:gd name="connsiteX136" fmla="*/ 164571 w 217488"/>
              <a:gd name="connsiteY136" fmla="*/ 278530 h 325438"/>
              <a:gd name="connsiteX137" fmla="*/ 165894 w 217488"/>
              <a:gd name="connsiteY137" fmla="*/ 279846 h 325438"/>
              <a:gd name="connsiteX138" fmla="*/ 167217 w 217488"/>
              <a:gd name="connsiteY138" fmla="*/ 279846 h 325438"/>
              <a:gd name="connsiteX139" fmla="*/ 169863 w 217488"/>
              <a:gd name="connsiteY139" fmla="*/ 279846 h 325438"/>
              <a:gd name="connsiteX140" fmla="*/ 172509 w 217488"/>
              <a:gd name="connsiteY140" fmla="*/ 281162 h 325438"/>
              <a:gd name="connsiteX141" fmla="*/ 169863 w 217488"/>
              <a:gd name="connsiteY141" fmla="*/ 281162 h 325438"/>
              <a:gd name="connsiteX142" fmla="*/ 167217 w 217488"/>
              <a:gd name="connsiteY142" fmla="*/ 281162 h 325438"/>
              <a:gd name="connsiteX143" fmla="*/ 164571 w 217488"/>
              <a:gd name="connsiteY143" fmla="*/ 279846 h 325438"/>
              <a:gd name="connsiteX144" fmla="*/ 163249 w 217488"/>
              <a:gd name="connsiteY144" fmla="*/ 278530 h 325438"/>
              <a:gd name="connsiteX145" fmla="*/ 160603 w 217488"/>
              <a:gd name="connsiteY145" fmla="*/ 277215 h 325438"/>
              <a:gd name="connsiteX146" fmla="*/ 157957 w 217488"/>
              <a:gd name="connsiteY146" fmla="*/ 274583 h 325438"/>
              <a:gd name="connsiteX147" fmla="*/ 156634 w 217488"/>
              <a:gd name="connsiteY147" fmla="*/ 274583 h 325438"/>
              <a:gd name="connsiteX148" fmla="*/ 155311 w 217488"/>
              <a:gd name="connsiteY148" fmla="*/ 273268 h 325438"/>
              <a:gd name="connsiteX149" fmla="*/ 151342 w 217488"/>
              <a:gd name="connsiteY149" fmla="*/ 273268 h 325438"/>
              <a:gd name="connsiteX150" fmla="*/ 148696 w 217488"/>
              <a:gd name="connsiteY150" fmla="*/ 273268 h 325438"/>
              <a:gd name="connsiteX151" fmla="*/ 144728 w 217488"/>
              <a:gd name="connsiteY151" fmla="*/ 271952 h 325438"/>
              <a:gd name="connsiteX152" fmla="*/ 138113 w 217488"/>
              <a:gd name="connsiteY152" fmla="*/ 266689 h 325438"/>
              <a:gd name="connsiteX153" fmla="*/ 132821 w 217488"/>
              <a:gd name="connsiteY153" fmla="*/ 268005 h 325438"/>
              <a:gd name="connsiteX154" fmla="*/ 123561 w 217488"/>
              <a:gd name="connsiteY154" fmla="*/ 268005 h 325438"/>
              <a:gd name="connsiteX155" fmla="*/ 123561 w 217488"/>
              <a:gd name="connsiteY155" fmla="*/ 270636 h 325438"/>
              <a:gd name="connsiteX156" fmla="*/ 122238 w 217488"/>
              <a:gd name="connsiteY156" fmla="*/ 275899 h 325438"/>
              <a:gd name="connsiteX157" fmla="*/ 122238 w 217488"/>
              <a:gd name="connsiteY157" fmla="*/ 279846 h 325438"/>
              <a:gd name="connsiteX158" fmla="*/ 123561 w 217488"/>
              <a:gd name="connsiteY158" fmla="*/ 285109 h 325438"/>
              <a:gd name="connsiteX159" fmla="*/ 124884 w 217488"/>
              <a:gd name="connsiteY159" fmla="*/ 290372 h 325438"/>
              <a:gd name="connsiteX160" fmla="*/ 123561 w 217488"/>
              <a:gd name="connsiteY160" fmla="*/ 295634 h 325438"/>
              <a:gd name="connsiteX161" fmla="*/ 116946 w 217488"/>
              <a:gd name="connsiteY161" fmla="*/ 302213 h 325438"/>
              <a:gd name="connsiteX162" fmla="*/ 114301 w 217488"/>
              <a:gd name="connsiteY162" fmla="*/ 303528 h 325438"/>
              <a:gd name="connsiteX163" fmla="*/ 111655 w 217488"/>
              <a:gd name="connsiteY163" fmla="*/ 306160 h 325438"/>
              <a:gd name="connsiteX164" fmla="*/ 112978 w 217488"/>
              <a:gd name="connsiteY164" fmla="*/ 303528 h 325438"/>
              <a:gd name="connsiteX165" fmla="*/ 115624 w 217488"/>
              <a:gd name="connsiteY165" fmla="*/ 300897 h 325438"/>
              <a:gd name="connsiteX166" fmla="*/ 122238 w 217488"/>
              <a:gd name="connsiteY166" fmla="*/ 294319 h 325438"/>
              <a:gd name="connsiteX167" fmla="*/ 122238 w 217488"/>
              <a:gd name="connsiteY167" fmla="*/ 285109 h 325438"/>
              <a:gd name="connsiteX168" fmla="*/ 120915 w 217488"/>
              <a:gd name="connsiteY168" fmla="*/ 279846 h 325438"/>
              <a:gd name="connsiteX169" fmla="*/ 120915 w 217488"/>
              <a:gd name="connsiteY169" fmla="*/ 275899 h 325438"/>
              <a:gd name="connsiteX170" fmla="*/ 122238 w 217488"/>
              <a:gd name="connsiteY170" fmla="*/ 270636 h 325438"/>
              <a:gd name="connsiteX171" fmla="*/ 122238 w 217488"/>
              <a:gd name="connsiteY171" fmla="*/ 268005 h 325438"/>
              <a:gd name="connsiteX172" fmla="*/ 110332 w 217488"/>
              <a:gd name="connsiteY172" fmla="*/ 269321 h 325438"/>
              <a:gd name="connsiteX173" fmla="*/ 110332 w 217488"/>
              <a:gd name="connsiteY173" fmla="*/ 271952 h 325438"/>
              <a:gd name="connsiteX174" fmla="*/ 107686 w 217488"/>
              <a:gd name="connsiteY174" fmla="*/ 275899 h 325438"/>
              <a:gd name="connsiteX175" fmla="*/ 105040 w 217488"/>
              <a:gd name="connsiteY175" fmla="*/ 278530 h 325438"/>
              <a:gd name="connsiteX176" fmla="*/ 101071 w 217488"/>
              <a:gd name="connsiteY176" fmla="*/ 278530 h 325438"/>
              <a:gd name="connsiteX177" fmla="*/ 103717 w 217488"/>
              <a:gd name="connsiteY177" fmla="*/ 277215 h 325438"/>
              <a:gd name="connsiteX178" fmla="*/ 106363 w 217488"/>
              <a:gd name="connsiteY178" fmla="*/ 275899 h 325438"/>
              <a:gd name="connsiteX179" fmla="*/ 107686 w 217488"/>
              <a:gd name="connsiteY179" fmla="*/ 271952 h 325438"/>
              <a:gd name="connsiteX180" fmla="*/ 107686 w 217488"/>
              <a:gd name="connsiteY180" fmla="*/ 269321 h 325438"/>
              <a:gd name="connsiteX181" fmla="*/ 98426 w 217488"/>
              <a:gd name="connsiteY181" fmla="*/ 268005 h 325438"/>
              <a:gd name="connsiteX182" fmla="*/ 98426 w 217488"/>
              <a:gd name="connsiteY182" fmla="*/ 270636 h 325438"/>
              <a:gd name="connsiteX183" fmla="*/ 97103 w 217488"/>
              <a:gd name="connsiteY183" fmla="*/ 274583 h 325438"/>
              <a:gd name="connsiteX184" fmla="*/ 97103 w 217488"/>
              <a:gd name="connsiteY184" fmla="*/ 277215 h 325438"/>
              <a:gd name="connsiteX185" fmla="*/ 97103 w 217488"/>
              <a:gd name="connsiteY185" fmla="*/ 278530 h 325438"/>
              <a:gd name="connsiteX186" fmla="*/ 95780 w 217488"/>
              <a:gd name="connsiteY186" fmla="*/ 278530 h 325438"/>
              <a:gd name="connsiteX187" fmla="*/ 95780 w 217488"/>
              <a:gd name="connsiteY187" fmla="*/ 279846 h 325438"/>
              <a:gd name="connsiteX188" fmla="*/ 91811 w 217488"/>
              <a:gd name="connsiteY188" fmla="*/ 282478 h 325438"/>
              <a:gd name="connsiteX189" fmla="*/ 91811 w 217488"/>
              <a:gd name="connsiteY189" fmla="*/ 283793 h 325438"/>
              <a:gd name="connsiteX190" fmla="*/ 89165 w 217488"/>
              <a:gd name="connsiteY190" fmla="*/ 286425 h 325438"/>
              <a:gd name="connsiteX191" fmla="*/ 86519 w 217488"/>
              <a:gd name="connsiteY191" fmla="*/ 290372 h 325438"/>
              <a:gd name="connsiteX192" fmla="*/ 85196 w 217488"/>
              <a:gd name="connsiteY192" fmla="*/ 293003 h 325438"/>
              <a:gd name="connsiteX193" fmla="*/ 81228 w 217488"/>
              <a:gd name="connsiteY193" fmla="*/ 295634 h 325438"/>
              <a:gd name="connsiteX194" fmla="*/ 83874 w 217488"/>
              <a:gd name="connsiteY194" fmla="*/ 293003 h 325438"/>
              <a:gd name="connsiteX195" fmla="*/ 85196 w 217488"/>
              <a:gd name="connsiteY195" fmla="*/ 289056 h 325438"/>
              <a:gd name="connsiteX196" fmla="*/ 87842 w 217488"/>
              <a:gd name="connsiteY196" fmla="*/ 285109 h 325438"/>
              <a:gd name="connsiteX197" fmla="*/ 90488 w 217488"/>
              <a:gd name="connsiteY197" fmla="*/ 282478 h 325438"/>
              <a:gd name="connsiteX198" fmla="*/ 94457 w 217488"/>
              <a:gd name="connsiteY198" fmla="*/ 278530 h 325438"/>
              <a:gd name="connsiteX199" fmla="*/ 94457 w 217488"/>
              <a:gd name="connsiteY199" fmla="*/ 277215 h 325438"/>
              <a:gd name="connsiteX200" fmla="*/ 95780 w 217488"/>
              <a:gd name="connsiteY200" fmla="*/ 277215 h 325438"/>
              <a:gd name="connsiteX201" fmla="*/ 95780 w 217488"/>
              <a:gd name="connsiteY201" fmla="*/ 274583 h 325438"/>
              <a:gd name="connsiteX202" fmla="*/ 97103 w 217488"/>
              <a:gd name="connsiteY202" fmla="*/ 269321 h 325438"/>
              <a:gd name="connsiteX203" fmla="*/ 97103 w 217488"/>
              <a:gd name="connsiteY203" fmla="*/ 268005 h 325438"/>
              <a:gd name="connsiteX204" fmla="*/ 85196 w 217488"/>
              <a:gd name="connsiteY204" fmla="*/ 268005 h 325438"/>
              <a:gd name="connsiteX205" fmla="*/ 82551 w 217488"/>
              <a:gd name="connsiteY205" fmla="*/ 269321 h 325438"/>
              <a:gd name="connsiteX206" fmla="*/ 81228 w 217488"/>
              <a:gd name="connsiteY206" fmla="*/ 271952 h 325438"/>
              <a:gd name="connsiteX207" fmla="*/ 77259 w 217488"/>
              <a:gd name="connsiteY207" fmla="*/ 274583 h 325438"/>
              <a:gd name="connsiteX208" fmla="*/ 75936 w 217488"/>
              <a:gd name="connsiteY208" fmla="*/ 277215 h 325438"/>
              <a:gd name="connsiteX209" fmla="*/ 75936 w 217488"/>
              <a:gd name="connsiteY209" fmla="*/ 279846 h 325438"/>
              <a:gd name="connsiteX210" fmla="*/ 74613 w 217488"/>
              <a:gd name="connsiteY210" fmla="*/ 285109 h 325438"/>
              <a:gd name="connsiteX211" fmla="*/ 73290 w 217488"/>
              <a:gd name="connsiteY211" fmla="*/ 286425 h 325438"/>
              <a:gd name="connsiteX212" fmla="*/ 73290 w 217488"/>
              <a:gd name="connsiteY212" fmla="*/ 289056 h 325438"/>
              <a:gd name="connsiteX213" fmla="*/ 73290 w 217488"/>
              <a:gd name="connsiteY213" fmla="*/ 290372 h 325438"/>
              <a:gd name="connsiteX214" fmla="*/ 73290 w 217488"/>
              <a:gd name="connsiteY214" fmla="*/ 293003 h 325438"/>
              <a:gd name="connsiteX215" fmla="*/ 71967 w 217488"/>
              <a:gd name="connsiteY215" fmla="*/ 296950 h 325438"/>
              <a:gd name="connsiteX216" fmla="*/ 67999 w 217488"/>
              <a:gd name="connsiteY216" fmla="*/ 299581 h 325438"/>
              <a:gd name="connsiteX217" fmla="*/ 64030 w 217488"/>
              <a:gd name="connsiteY217" fmla="*/ 299581 h 325438"/>
              <a:gd name="connsiteX218" fmla="*/ 67999 w 217488"/>
              <a:gd name="connsiteY218" fmla="*/ 298266 h 325438"/>
              <a:gd name="connsiteX219" fmla="*/ 70644 w 217488"/>
              <a:gd name="connsiteY219" fmla="*/ 296950 h 325438"/>
              <a:gd name="connsiteX220" fmla="*/ 71967 w 217488"/>
              <a:gd name="connsiteY220" fmla="*/ 293003 h 325438"/>
              <a:gd name="connsiteX221" fmla="*/ 71967 w 217488"/>
              <a:gd name="connsiteY221" fmla="*/ 290372 h 325438"/>
              <a:gd name="connsiteX222" fmla="*/ 71967 w 217488"/>
              <a:gd name="connsiteY222" fmla="*/ 289056 h 325438"/>
              <a:gd name="connsiteX223" fmla="*/ 70644 w 217488"/>
              <a:gd name="connsiteY223" fmla="*/ 290372 h 325438"/>
              <a:gd name="connsiteX224" fmla="*/ 67999 w 217488"/>
              <a:gd name="connsiteY224" fmla="*/ 291687 h 325438"/>
              <a:gd name="connsiteX225" fmla="*/ 65353 w 217488"/>
              <a:gd name="connsiteY225" fmla="*/ 291687 h 325438"/>
              <a:gd name="connsiteX226" fmla="*/ 60061 w 217488"/>
              <a:gd name="connsiteY226" fmla="*/ 293003 h 325438"/>
              <a:gd name="connsiteX227" fmla="*/ 48155 w 217488"/>
              <a:gd name="connsiteY227" fmla="*/ 295634 h 325438"/>
              <a:gd name="connsiteX228" fmla="*/ 48155 w 217488"/>
              <a:gd name="connsiteY228" fmla="*/ 294319 h 325438"/>
              <a:gd name="connsiteX229" fmla="*/ 49478 w 217488"/>
              <a:gd name="connsiteY229" fmla="*/ 294319 h 325438"/>
              <a:gd name="connsiteX230" fmla="*/ 60061 w 217488"/>
              <a:gd name="connsiteY230" fmla="*/ 291687 h 325438"/>
              <a:gd name="connsiteX231" fmla="*/ 65353 w 217488"/>
              <a:gd name="connsiteY231" fmla="*/ 290372 h 325438"/>
              <a:gd name="connsiteX232" fmla="*/ 67999 w 217488"/>
              <a:gd name="connsiteY232" fmla="*/ 289056 h 325438"/>
              <a:gd name="connsiteX233" fmla="*/ 69321 w 217488"/>
              <a:gd name="connsiteY233" fmla="*/ 289056 h 325438"/>
              <a:gd name="connsiteX234" fmla="*/ 70644 w 217488"/>
              <a:gd name="connsiteY234" fmla="*/ 289056 h 325438"/>
              <a:gd name="connsiteX235" fmla="*/ 71967 w 217488"/>
              <a:gd name="connsiteY235" fmla="*/ 285109 h 325438"/>
              <a:gd name="connsiteX236" fmla="*/ 73290 w 217488"/>
              <a:gd name="connsiteY236" fmla="*/ 279846 h 325438"/>
              <a:gd name="connsiteX237" fmla="*/ 74613 w 217488"/>
              <a:gd name="connsiteY237" fmla="*/ 277215 h 325438"/>
              <a:gd name="connsiteX238" fmla="*/ 75936 w 217488"/>
              <a:gd name="connsiteY238" fmla="*/ 274583 h 325438"/>
              <a:gd name="connsiteX239" fmla="*/ 79905 w 217488"/>
              <a:gd name="connsiteY239" fmla="*/ 270636 h 325438"/>
              <a:gd name="connsiteX240" fmla="*/ 82551 w 217488"/>
              <a:gd name="connsiteY240" fmla="*/ 268005 h 325438"/>
              <a:gd name="connsiteX241" fmla="*/ 42863 w 217488"/>
              <a:gd name="connsiteY241" fmla="*/ 258795 h 325438"/>
              <a:gd name="connsiteX242" fmla="*/ 103717 w 217488"/>
              <a:gd name="connsiteY242" fmla="*/ 246954 h 325438"/>
              <a:gd name="connsiteX243" fmla="*/ 103717 w 217488"/>
              <a:gd name="connsiteY243" fmla="*/ 168014 h 325438"/>
              <a:gd name="connsiteX244" fmla="*/ 97103 w 217488"/>
              <a:gd name="connsiteY244" fmla="*/ 153542 h 325438"/>
              <a:gd name="connsiteX245" fmla="*/ 89165 w 217488"/>
              <a:gd name="connsiteY245" fmla="*/ 139069 h 325438"/>
              <a:gd name="connsiteX246" fmla="*/ 86519 w 217488"/>
              <a:gd name="connsiteY246" fmla="*/ 132491 h 325438"/>
              <a:gd name="connsiteX247" fmla="*/ 86519 w 217488"/>
              <a:gd name="connsiteY247" fmla="*/ 131175 h 325438"/>
              <a:gd name="connsiteX248" fmla="*/ 106363 w 217488"/>
              <a:gd name="connsiteY248" fmla="*/ 160120 h 325438"/>
              <a:gd name="connsiteX249" fmla="*/ 107686 w 217488"/>
              <a:gd name="connsiteY249" fmla="*/ 152226 h 325438"/>
              <a:gd name="connsiteX250" fmla="*/ 112978 w 217488"/>
              <a:gd name="connsiteY250" fmla="*/ 131175 h 325438"/>
              <a:gd name="connsiteX251" fmla="*/ 115624 w 217488"/>
              <a:gd name="connsiteY251" fmla="*/ 121966 h 325438"/>
              <a:gd name="connsiteX252" fmla="*/ 116946 w 217488"/>
              <a:gd name="connsiteY252" fmla="*/ 120650 h 325438"/>
              <a:gd name="connsiteX253" fmla="*/ 19483 w 217488"/>
              <a:gd name="connsiteY253" fmla="*/ 75930 h 325438"/>
              <a:gd name="connsiteX254" fmla="*/ 38966 w 217488"/>
              <a:gd name="connsiteY254" fmla="*/ 75930 h 325438"/>
              <a:gd name="connsiteX255" fmla="*/ 59748 w 217488"/>
              <a:gd name="connsiteY255" fmla="*/ 83834 h 325438"/>
              <a:gd name="connsiteX256" fmla="*/ 74035 w 217488"/>
              <a:gd name="connsiteY256" fmla="*/ 97007 h 325438"/>
              <a:gd name="connsiteX257" fmla="*/ 83127 w 217488"/>
              <a:gd name="connsiteY257" fmla="*/ 114132 h 325438"/>
              <a:gd name="connsiteX258" fmla="*/ 85725 w 217488"/>
              <a:gd name="connsiteY258" fmla="*/ 129939 h 325438"/>
              <a:gd name="connsiteX259" fmla="*/ 85725 w 217488"/>
              <a:gd name="connsiteY259" fmla="*/ 131257 h 325438"/>
              <a:gd name="connsiteX260" fmla="*/ 77932 w 217488"/>
              <a:gd name="connsiteY260" fmla="*/ 122036 h 325438"/>
              <a:gd name="connsiteX261" fmla="*/ 71438 w 217488"/>
              <a:gd name="connsiteY261" fmla="*/ 115449 h 325438"/>
              <a:gd name="connsiteX262" fmla="*/ 63644 w 217488"/>
              <a:gd name="connsiteY262" fmla="*/ 108863 h 325438"/>
              <a:gd name="connsiteX263" fmla="*/ 55851 w 217488"/>
              <a:gd name="connsiteY263" fmla="*/ 103593 h 325438"/>
              <a:gd name="connsiteX264" fmla="*/ 49357 w 217488"/>
              <a:gd name="connsiteY264" fmla="*/ 100959 h 325438"/>
              <a:gd name="connsiteX265" fmla="*/ 41564 w 217488"/>
              <a:gd name="connsiteY265" fmla="*/ 98324 h 325438"/>
              <a:gd name="connsiteX266" fmla="*/ 36368 w 217488"/>
              <a:gd name="connsiteY266" fmla="*/ 97007 h 325438"/>
              <a:gd name="connsiteX267" fmla="*/ 32471 w 217488"/>
              <a:gd name="connsiteY267" fmla="*/ 97007 h 325438"/>
              <a:gd name="connsiteX268" fmla="*/ 36368 w 217488"/>
              <a:gd name="connsiteY268" fmla="*/ 98324 h 325438"/>
              <a:gd name="connsiteX269" fmla="*/ 41564 w 217488"/>
              <a:gd name="connsiteY269" fmla="*/ 99642 h 325438"/>
              <a:gd name="connsiteX270" fmla="*/ 48058 w 217488"/>
              <a:gd name="connsiteY270" fmla="*/ 100959 h 325438"/>
              <a:gd name="connsiteX271" fmla="*/ 55851 w 217488"/>
              <a:gd name="connsiteY271" fmla="*/ 104911 h 325438"/>
              <a:gd name="connsiteX272" fmla="*/ 62346 w 217488"/>
              <a:gd name="connsiteY272" fmla="*/ 110180 h 325438"/>
              <a:gd name="connsiteX273" fmla="*/ 68840 w 217488"/>
              <a:gd name="connsiteY273" fmla="*/ 116766 h 325438"/>
              <a:gd name="connsiteX274" fmla="*/ 75334 w 217488"/>
              <a:gd name="connsiteY274" fmla="*/ 124670 h 325438"/>
              <a:gd name="connsiteX275" fmla="*/ 83127 w 217488"/>
              <a:gd name="connsiteY275" fmla="*/ 136526 h 325438"/>
              <a:gd name="connsiteX276" fmla="*/ 64943 w 217488"/>
              <a:gd name="connsiteY276" fmla="*/ 133891 h 325438"/>
              <a:gd name="connsiteX277" fmla="*/ 49357 w 217488"/>
              <a:gd name="connsiteY277" fmla="*/ 129939 h 325438"/>
              <a:gd name="connsiteX278" fmla="*/ 35069 w 217488"/>
              <a:gd name="connsiteY278" fmla="*/ 123353 h 325438"/>
              <a:gd name="connsiteX279" fmla="*/ 12989 w 217488"/>
              <a:gd name="connsiteY279" fmla="*/ 102276 h 325438"/>
              <a:gd name="connsiteX280" fmla="*/ 5195 w 217488"/>
              <a:gd name="connsiteY280" fmla="*/ 91738 h 325438"/>
              <a:gd name="connsiteX281" fmla="*/ 1299 w 217488"/>
              <a:gd name="connsiteY281" fmla="*/ 89103 h 325438"/>
              <a:gd name="connsiteX282" fmla="*/ 0 w 217488"/>
              <a:gd name="connsiteY282" fmla="*/ 87786 h 325438"/>
              <a:gd name="connsiteX283" fmla="*/ 1299 w 217488"/>
              <a:gd name="connsiteY283" fmla="*/ 86469 h 325438"/>
              <a:gd name="connsiteX284" fmla="*/ 3896 w 217488"/>
              <a:gd name="connsiteY284" fmla="*/ 82517 h 325438"/>
              <a:gd name="connsiteX285" fmla="*/ 19483 w 217488"/>
              <a:gd name="connsiteY285" fmla="*/ 75930 h 325438"/>
              <a:gd name="connsiteX286" fmla="*/ 176477 w 217488"/>
              <a:gd name="connsiteY286" fmla="*/ 72755 h 325438"/>
              <a:gd name="connsiteX287" fmla="*/ 197644 w 217488"/>
              <a:gd name="connsiteY287" fmla="*/ 72755 h 325438"/>
              <a:gd name="connsiteX288" fmla="*/ 212196 w 217488"/>
              <a:gd name="connsiteY288" fmla="*/ 80659 h 325438"/>
              <a:gd name="connsiteX289" fmla="*/ 216165 w 217488"/>
              <a:gd name="connsiteY289" fmla="*/ 83294 h 325438"/>
              <a:gd name="connsiteX290" fmla="*/ 217488 w 217488"/>
              <a:gd name="connsiteY290" fmla="*/ 85928 h 325438"/>
              <a:gd name="connsiteX291" fmla="*/ 216165 w 217488"/>
              <a:gd name="connsiteY291" fmla="*/ 85928 h 325438"/>
              <a:gd name="connsiteX292" fmla="*/ 212196 w 217488"/>
              <a:gd name="connsiteY292" fmla="*/ 89880 h 325438"/>
              <a:gd name="connsiteX293" fmla="*/ 204259 w 217488"/>
              <a:gd name="connsiteY293" fmla="*/ 99101 h 325438"/>
              <a:gd name="connsiteX294" fmla="*/ 181769 w 217488"/>
              <a:gd name="connsiteY294" fmla="*/ 120178 h 325438"/>
              <a:gd name="connsiteX295" fmla="*/ 167217 w 217488"/>
              <a:gd name="connsiteY295" fmla="*/ 128082 h 325438"/>
              <a:gd name="connsiteX296" fmla="*/ 150019 w 217488"/>
              <a:gd name="connsiteY296" fmla="*/ 132034 h 325438"/>
              <a:gd name="connsiteX297" fmla="*/ 131498 w 217488"/>
              <a:gd name="connsiteY297" fmla="*/ 133351 h 325438"/>
              <a:gd name="connsiteX298" fmla="*/ 140759 w 217488"/>
              <a:gd name="connsiteY298" fmla="*/ 121495 h 325438"/>
              <a:gd name="connsiteX299" fmla="*/ 147373 w 217488"/>
              <a:gd name="connsiteY299" fmla="*/ 114909 h 325438"/>
              <a:gd name="connsiteX300" fmla="*/ 153988 w 217488"/>
              <a:gd name="connsiteY300" fmla="*/ 108322 h 325438"/>
              <a:gd name="connsiteX301" fmla="*/ 160602 w 217488"/>
              <a:gd name="connsiteY301" fmla="*/ 103053 h 325438"/>
              <a:gd name="connsiteX302" fmla="*/ 168540 w 217488"/>
              <a:gd name="connsiteY302" fmla="*/ 99101 h 325438"/>
              <a:gd name="connsiteX303" fmla="*/ 175155 w 217488"/>
              <a:gd name="connsiteY303" fmla="*/ 96467 h 325438"/>
              <a:gd name="connsiteX304" fmla="*/ 179123 w 217488"/>
              <a:gd name="connsiteY304" fmla="*/ 95149 h 325438"/>
              <a:gd name="connsiteX305" fmla="*/ 173832 w 217488"/>
              <a:gd name="connsiteY305" fmla="*/ 96467 h 325438"/>
              <a:gd name="connsiteX306" fmla="*/ 167217 w 217488"/>
              <a:gd name="connsiteY306" fmla="*/ 97784 h 325438"/>
              <a:gd name="connsiteX307" fmla="*/ 160602 w 217488"/>
              <a:gd name="connsiteY307" fmla="*/ 101736 h 325438"/>
              <a:gd name="connsiteX308" fmla="*/ 152665 w 217488"/>
              <a:gd name="connsiteY308" fmla="*/ 105688 h 325438"/>
              <a:gd name="connsiteX309" fmla="*/ 144727 w 217488"/>
              <a:gd name="connsiteY309" fmla="*/ 112274 h 325438"/>
              <a:gd name="connsiteX310" fmla="*/ 136790 w 217488"/>
              <a:gd name="connsiteY310" fmla="*/ 120178 h 325438"/>
              <a:gd name="connsiteX311" fmla="*/ 130175 w 217488"/>
              <a:gd name="connsiteY311" fmla="*/ 128082 h 325438"/>
              <a:gd name="connsiteX312" fmla="*/ 130175 w 217488"/>
              <a:gd name="connsiteY312" fmla="*/ 126764 h 325438"/>
              <a:gd name="connsiteX313" fmla="*/ 132821 w 217488"/>
              <a:gd name="connsiteY313" fmla="*/ 110957 h 325438"/>
              <a:gd name="connsiteX314" fmla="*/ 142081 w 217488"/>
              <a:gd name="connsiteY314" fmla="*/ 95149 h 325438"/>
              <a:gd name="connsiteX315" fmla="*/ 156634 w 217488"/>
              <a:gd name="connsiteY315" fmla="*/ 80659 h 325438"/>
              <a:gd name="connsiteX316" fmla="*/ 176477 w 217488"/>
              <a:gd name="connsiteY316" fmla="*/ 72755 h 325438"/>
              <a:gd name="connsiteX317" fmla="*/ 77177 w 217488"/>
              <a:gd name="connsiteY317" fmla="*/ 0 h 325438"/>
              <a:gd name="connsiteX318" fmla="*/ 98181 w 217488"/>
              <a:gd name="connsiteY318" fmla="*/ 5257 h 325438"/>
              <a:gd name="connsiteX319" fmla="*/ 117872 w 217488"/>
              <a:gd name="connsiteY319" fmla="*/ 23659 h 325438"/>
              <a:gd name="connsiteX320" fmla="*/ 131000 w 217488"/>
              <a:gd name="connsiteY320" fmla="*/ 48632 h 325438"/>
              <a:gd name="connsiteX321" fmla="*/ 134938 w 217488"/>
              <a:gd name="connsiteY321" fmla="*/ 76234 h 325438"/>
              <a:gd name="connsiteX322" fmla="*/ 129687 w 217488"/>
              <a:gd name="connsiteY322" fmla="*/ 101208 h 325438"/>
              <a:gd name="connsiteX323" fmla="*/ 117872 w 217488"/>
              <a:gd name="connsiteY323" fmla="*/ 118295 h 325438"/>
              <a:gd name="connsiteX324" fmla="*/ 116560 w 217488"/>
              <a:gd name="connsiteY324" fmla="*/ 119609 h 325438"/>
              <a:gd name="connsiteX325" fmla="*/ 116560 w 217488"/>
              <a:gd name="connsiteY325" fmla="*/ 103836 h 325438"/>
              <a:gd name="connsiteX326" fmla="*/ 116560 w 217488"/>
              <a:gd name="connsiteY326" fmla="*/ 90693 h 325438"/>
              <a:gd name="connsiteX327" fmla="*/ 113934 w 217488"/>
              <a:gd name="connsiteY327" fmla="*/ 77549 h 325438"/>
              <a:gd name="connsiteX328" fmla="*/ 109996 w 217488"/>
              <a:gd name="connsiteY328" fmla="*/ 67034 h 325438"/>
              <a:gd name="connsiteX329" fmla="*/ 106058 w 217488"/>
              <a:gd name="connsiteY329" fmla="*/ 56519 h 325438"/>
              <a:gd name="connsiteX330" fmla="*/ 100807 w 217488"/>
              <a:gd name="connsiteY330" fmla="*/ 48632 h 325438"/>
              <a:gd name="connsiteX331" fmla="*/ 96868 w 217488"/>
              <a:gd name="connsiteY331" fmla="*/ 43375 h 325438"/>
              <a:gd name="connsiteX332" fmla="*/ 100807 w 217488"/>
              <a:gd name="connsiteY332" fmla="*/ 49947 h 325438"/>
              <a:gd name="connsiteX333" fmla="*/ 104745 w 217488"/>
              <a:gd name="connsiteY333" fmla="*/ 57833 h 325438"/>
              <a:gd name="connsiteX334" fmla="*/ 108683 w 217488"/>
              <a:gd name="connsiteY334" fmla="*/ 67034 h 325438"/>
              <a:gd name="connsiteX335" fmla="*/ 111309 w 217488"/>
              <a:gd name="connsiteY335" fmla="*/ 78863 h 325438"/>
              <a:gd name="connsiteX336" fmla="*/ 111309 w 217488"/>
              <a:gd name="connsiteY336" fmla="*/ 92007 h 325438"/>
              <a:gd name="connsiteX337" fmla="*/ 112621 w 217488"/>
              <a:gd name="connsiteY337" fmla="*/ 103836 h 325438"/>
              <a:gd name="connsiteX338" fmla="*/ 109996 w 217488"/>
              <a:gd name="connsiteY338" fmla="*/ 122238 h 325438"/>
              <a:gd name="connsiteX339" fmla="*/ 92930 w 217488"/>
              <a:gd name="connsiteY339" fmla="*/ 105151 h 325438"/>
              <a:gd name="connsiteX340" fmla="*/ 81115 w 217488"/>
              <a:gd name="connsiteY340" fmla="*/ 86749 h 325438"/>
              <a:gd name="connsiteX341" fmla="*/ 71926 w 217488"/>
              <a:gd name="connsiteY341" fmla="*/ 67034 h 325438"/>
              <a:gd name="connsiteX342" fmla="*/ 67988 w 217488"/>
              <a:gd name="connsiteY342" fmla="*/ 26288 h 325438"/>
              <a:gd name="connsiteX343" fmla="*/ 69301 w 217488"/>
              <a:gd name="connsiteY343" fmla="*/ 9201 h 325438"/>
              <a:gd name="connsiteX344" fmla="*/ 67988 w 217488"/>
              <a:gd name="connsiteY344" fmla="*/ 3943 h 325438"/>
              <a:gd name="connsiteX345" fmla="*/ 67988 w 217488"/>
              <a:gd name="connsiteY345" fmla="*/ 1314 h 325438"/>
              <a:gd name="connsiteX346" fmla="*/ 70613 w 217488"/>
              <a:gd name="connsiteY346" fmla="*/ 1314 h 325438"/>
              <a:gd name="connsiteX347" fmla="*/ 77177 w 217488"/>
              <a:gd name="connsiteY347"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Lst>
            <a:rect l="l" t="t" r="r" b="b"/>
            <a:pathLst>
              <a:path w="217488" h="325438">
                <a:moveTo>
                  <a:pt x="161595" y="311752"/>
                </a:moveTo>
                <a:lnTo>
                  <a:pt x="163579" y="312409"/>
                </a:lnTo>
                <a:cubicBezTo>
                  <a:pt x="164571" y="312738"/>
                  <a:pt x="164571" y="312738"/>
                  <a:pt x="164571" y="312738"/>
                </a:cubicBezTo>
                <a:cubicBezTo>
                  <a:pt x="163249" y="312738"/>
                  <a:pt x="163249" y="312738"/>
                  <a:pt x="163249" y="312738"/>
                </a:cubicBezTo>
                <a:close/>
                <a:moveTo>
                  <a:pt x="152400" y="296863"/>
                </a:moveTo>
                <a:cubicBezTo>
                  <a:pt x="153761" y="296863"/>
                  <a:pt x="153761" y="296863"/>
                  <a:pt x="155122" y="296863"/>
                </a:cubicBezTo>
                <a:cubicBezTo>
                  <a:pt x="155122" y="296863"/>
                  <a:pt x="155122" y="296863"/>
                  <a:pt x="157843" y="298054"/>
                </a:cubicBezTo>
                <a:cubicBezTo>
                  <a:pt x="160564" y="298054"/>
                  <a:pt x="161925" y="299245"/>
                  <a:pt x="163286" y="299245"/>
                </a:cubicBezTo>
                <a:cubicBezTo>
                  <a:pt x="163286" y="299245"/>
                  <a:pt x="164647" y="300435"/>
                  <a:pt x="164647" y="300435"/>
                </a:cubicBezTo>
                <a:cubicBezTo>
                  <a:pt x="166007" y="300435"/>
                  <a:pt x="167368" y="300435"/>
                  <a:pt x="167368" y="300435"/>
                </a:cubicBezTo>
                <a:cubicBezTo>
                  <a:pt x="168729" y="300435"/>
                  <a:pt x="170089" y="300435"/>
                  <a:pt x="170089" y="300435"/>
                </a:cubicBezTo>
                <a:cubicBezTo>
                  <a:pt x="171450" y="301626"/>
                  <a:pt x="171450" y="301626"/>
                  <a:pt x="171450" y="301626"/>
                </a:cubicBezTo>
                <a:cubicBezTo>
                  <a:pt x="171450" y="301626"/>
                  <a:pt x="170089" y="300435"/>
                  <a:pt x="167368" y="301626"/>
                </a:cubicBezTo>
                <a:cubicBezTo>
                  <a:pt x="166007" y="301626"/>
                  <a:pt x="164647" y="301626"/>
                  <a:pt x="161925" y="300435"/>
                </a:cubicBezTo>
                <a:cubicBezTo>
                  <a:pt x="160564" y="300435"/>
                  <a:pt x="159204" y="299245"/>
                  <a:pt x="157843" y="299245"/>
                </a:cubicBezTo>
                <a:cubicBezTo>
                  <a:pt x="157843" y="299245"/>
                  <a:pt x="157843" y="299245"/>
                  <a:pt x="155122" y="299245"/>
                </a:cubicBezTo>
                <a:cubicBezTo>
                  <a:pt x="153761" y="299245"/>
                  <a:pt x="153761" y="299245"/>
                  <a:pt x="152400" y="299245"/>
                </a:cubicBezTo>
                <a:cubicBezTo>
                  <a:pt x="151039" y="298054"/>
                  <a:pt x="149679" y="299245"/>
                  <a:pt x="148318" y="299245"/>
                </a:cubicBezTo>
                <a:lnTo>
                  <a:pt x="143405" y="298170"/>
                </a:lnTo>
                <a:lnTo>
                  <a:pt x="143405" y="298054"/>
                </a:lnTo>
                <a:lnTo>
                  <a:pt x="148318" y="298054"/>
                </a:lnTo>
                <a:cubicBezTo>
                  <a:pt x="149679" y="298054"/>
                  <a:pt x="151039" y="296863"/>
                  <a:pt x="152400" y="296863"/>
                </a:cubicBezTo>
                <a:close/>
                <a:moveTo>
                  <a:pt x="123825" y="296587"/>
                </a:moveTo>
                <a:lnTo>
                  <a:pt x="123825" y="300521"/>
                </a:lnTo>
                <a:cubicBezTo>
                  <a:pt x="123825" y="300521"/>
                  <a:pt x="123825" y="301832"/>
                  <a:pt x="123825" y="301832"/>
                </a:cubicBezTo>
                <a:cubicBezTo>
                  <a:pt x="123825" y="303144"/>
                  <a:pt x="123825" y="303144"/>
                  <a:pt x="123825" y="304455"/>
                </a:cubicBezTo>
                <a:cubicBezTo>
                  <a:pt x="123825" y="305767"/>
                  <a:pt x="123825" y="308389"/>
                  <a:pt x="125413" y="309701"/>
                </a:cubicBezTo>
                <a:cubicBezTo>
                  <a:pt x="125413" y="317570"/>
                  <a:pt x="125413" y="325438"/>
                  <a:pt x="125413" y="325438"/>
                </a:cubicBezTo>
                <a:cubicBezTo>
                  <a:pt x="125413" y="325438"/>
                  <a:pt x="125413" y="325438"/>
                  <a:pt x="123825" y="320192"/>
                </a:cubicBezTo>
                <a:cubicBezTo>
                  <a:pt x="123825" y="317570"/>
                  <a:pt x="123825" y="313635"/>
                  <a:pt x="122238" y="309701"/>
                </a:cubicBezTo>
                <a:cubicBezTo>
                  <a:pt x="122238" y="308389"/>
                  <a:pt x="122238" y="307078"/>
                  <a:pt x="122238" y="304455"/>
                </a:cubicBezTo>
                <a:cubicBezTo>
                  <a:pt x="122238" y="304455"/>
                  <a:pt x="120650" y="303144"/>
                  <a:pt x="120650" y="301832"/>
                </a:cubicBezTo>
                <a:cubicBezTo>
                  <a:pt x="122238" y="301832"/>
                  <a:pt x="122238" y="300521"/>
                  <a:pt x="122238" y="299209"/>
                </a:cubicBezTo>
                <a:cubicBezTo>
                  <a:pt x="122238" y="297898"/>
                  <a:pt x="122238" y="297898"/>
                  <a:pt x="123825" y="296587"/>
                </a:cubicBezTo>
                <a:close/>
                <a:moveTo>
                  <a:pt x="73025" y="296510"/>
                </a:moveTo>
                <a:cubicBezTo>
                  <a:pt x="74613" y="297745"/>
                  <a:pt x="74613" y="298979"/>
                  <a:pt x="74613" y="300214"/>
                </a:cubicBezTo>
                <a:cubicBezTo>
                  <a:pt x="74613" y="302684"/>
                  <a:pt x="74613" y="303919"/>
                  <a:pt x="74613" y="305153"/>
                </a:cubicBezTo>
                <a:cubicBezTo>
                  <a:pt x="74613" y="306388"/>
                  <a:pt x="73025" y="306388"/>
                  <a:pt x="73025" y="306388"/>
                </a:cubicBezTo>
                <a:cubicBezTo>
                  <a:pt x="73025" y="306388"/>
                  <a:pt x="73025" y="306388"/>
                  <a:pt x="73025" y="305153"/>
                </a:cubicBezTo>
                <a:cubicBezTo>
                  <a:pt x="73025" y="303919"/>
                  <a:pt x="73025" y="302684"/>
                  <a:pt x="73025" y="301449"/>
                </a:cubicBezTo>
                <a:cubicBezTo>
                  <a:pt x="73025" y="298979"/>
                  <a:pt x="73025" y="297745"/>
                  <a:pt x="73025" y="296510"/>
                </a:cubicBezTo>
                <a:close/>
                <a:moveTo>
                  <a:pt x="91811" y="283793"/>
                </a:moveTo>
                <a:cubicBezTo>
                  <a:pt x="91811" y="285109"/>
                  <a:pt x="91811" y="286425"/>
                  <a:pt x="93134" y="287740"/>
                </a:cubicBezTo>
                <a:cubicBezTo>
                  <a:pt x="94457" y="290372"/>
                  <a:pt x="95780" y="294319"/>
                  <a:pt x="98426" y="296950"/>
                </a:cubicBezTo>
                <a:cubicBezTo>
                  <a:pt x="99749" y="300897"/>
                  <a:pt x="102394" y="304844"/>
                  <a:pt x="102394" y="307475"/>
                </a:cubicBezTo>
                <a:cubicBezTo>
                  <a:pt x="102394" y="310107"/>
                  <a:pt x="102394" y="311422"/>
                  <a:pt x="102394" y="311422"/>
                </a:cubicBezTo>
                <a:cubicBezTo>
                  <a:pt x="102394" y="311422"/>
                  <a:pt x="102394" y="310107"/>
                  <a:pt x="101071" y="308791"/>
                </a:cubicBezTo>
                <a:cubicBezTo>
                  <a:pt x="101071" y="304844"/>
                  <a:pt x="98426" y="302213"/>
                  <a:pt x="97103" y="298266"/>
                </a:cubicBezTo>
                <a:cubicBezTo>
                  <a:pt x="94457" y="294319"/>
                  <a:pt x="93134" y="291687"/>
                  <a:pt x="91811" y="287740"/>
                </a:cubicBezTo>
                <a:cubicBezTo>
                  <a:pt x="91811" y="289056"/>
                  <a:pt x="93134" y="290372"/>
                  <a:pt x="93134" y="293003"/>
                </a:cubicBezTo>
                <a:cubicBezTo>
                  <a:pt x="93134" y="294319"/>
                  <a:pt x="93134" y="294319"/>
                  <a:pt x="93134" y="295634"/>
                </a:cubicBezTo>
                <a:cubicBezTo>
                  <a:pt x="93134" y="296950"/>
                  <a:pt x="93134" y="298266"/>
                  <a:pt x="93134" y="299581"/>
                </a:cubicBezTo>
                <a:cubicBezTo>
                  <a:pt x="93134" y="300897"/>
                  <a:pt x="91811" y="300897"/>
                  <a:pt x="91811" y="302213"/>
                </a:cubicBezTo>
                <a:cubicBezTo>
                  <a:pt x="91811" y="300897"/>
                  <a:pt x="91811" y="300897"/>
                  <a:pt x="91811" y="299581"/>
                </a:cubicBezTo>
                <a:cubicBezTo>
                  <a:pt x="91811" y="296950"/>
                  <a:pt x="91811" y="295634"/>
                  <a:pt x="91811" y="293003"/>
                </a:cubicBezTo>
                <a:cubicBezTo>
                  <a:pt x="90488" y="290372"/>
                  <a:pt x="90488" y="287740"/>
                  <a:pt x="90488" y="285109"/>
                </a:cubicBezTo>
                <a:cubicBezTo>
                  <a:pt x="90488" y="285109"/>
                  <a:pt x="91811" y="283793"/>
                  <a:pt x="91811" y="283793"/>
                </a:cubicBezTo>
                <a:close/>
                <a:moveTo>
                  <a:pt x="173832" y="281162"/>
                </a:moveTo>
                <a:cubicBezTo>
                  <a:pt x="173832" y="281162"/>
                  <a:pt x="173832" y="281162"/>
                  <a:pt x="175155" y="282478"/>
                </a:cubicBezTo>
                <a:cubicBezTo>
                  <a:pt x="173832" y="282478"/>
                  <a:pt x="173832" y="282478"/>
                  <a:pt x="173832" y="282478"/>
                </a:cubicBezTo>
                <a:cubicBezTo>
                  <a:pt x="173832" y="281162"/>
                  <a:pt x="173832" y="281162"/>
                  <a:pt x="173832" y="281162"/>
                </a:cubicBezTo>
                <a:close/>
                <a:moveTo>
                  <a:pt x="57302" y="280988"/>
                </a:moveTo>
                <a:cubicBezTo>
                  <a:pt x="57302" y="280988"/>
                  <a:pt x="57302" y="280988"/>
                  <a:pt x="59872" y="282179"/>
                </a:cubicBezTo>
                <a:cubicBezTo>
                  <a:pt x="61157" y="282179"/>
                  <a:pt x="62442" y="282179"/>
                  <a:pt x="62442" y="282179"/>
                </a:cubicBezTo>
                <a:cubicBezTo>
                  <a:pt x="65012" y="282179"/>
                  <a:pt x="66298" y="283370"/>
                  <a:pt x="67583" y="283370"/>
                </a:cubicBezTo>
                <a:cubicBezTo>
                  <a:pt x="70153" y="284560"/>
                  <a:pt x="71438" y="285751"/>
                  <a:pt x="71438" y="285751"/>
                </a:cubicBezTo>
                <a:cubicBezTo>
                  <a:pt x="71438" y="285751"/>
                  <a:pt x="68868" y="284560"/>
                  <a:pt x="66298" y="284560"/>
                </a:cubicBezTo>
                <a:cubicBezTo>
                  <a:pt x="65012" y="284560"/>
                  <a:pt x="63727" y="283370"/>
                  <a:pt x="62442" y="283370"/>
                </a:cubicBezTo>
                <a:cubicBezTo>
                  <a:pt x="62442" y="283370"/>
                  <a:pt x="61157" y="283370"/>
                  <a:pt x="59872" y="283370"/>
                </a:cubicBezTo>
                <a:cubicBezTo>
                  <a:pt x="59872" y="283370"/>
                  <a:pt x="59872" y="283370"/>
                  <a:pt x="57302" y="283370"/>
                </a:cubicBezTo>
                <a:cubicBezTo>
                  <a:pt x="56016" y="283370"/>
                  <a:pt x="54731" y="283370"/>
                  <a:pt x="52161" y="283370"/>
                </a:cubicBezTo>
                <a:cubicBezTo>
                  <a:pt x="50876" y="283370"/>
                  <a:pt x="49591" y="283370"/>
                  <a:pt x="48306" y="282179"/>
                </a:cubicBezTo>
                <a:cubicBezTo>
                  <a:pt x="49591" y="282179"/>
                  <a:pt x="50876" y="282179"/>
                  <a:pt x="52161" y="282179"/>
                </a:cubicBezTo>
                <a:cubicBezTo>
                  <a:pt x="54731" y="282179"/>
                  <a:pt x="56016" y="280988"/>
                  <a:pt x="57302" y="280988"/>
                </a:cubicBezTo>
                <a:close/>
                <a:moveTo>
                  <a:pt x="110332" y="274638"/>
                </a:moveTo>
                <a:cubicBezTo>
                  <a:pt x="110332" y="274638"/>
                  <a:pt x="110332" y="274638"/>
                  <a:pt x="110332" y="275873"/>
                </a:cubicBezTo>
                <a:cubicBezTo>
                  <a:pt x="110332" y="277107"/>
                  <a:pt x="111126" y="278342"/>
                  <a:pt x="111126" y="279577"/>
                </a:cubicBezTo>
                <a:cubicBezTo>
                  <a:pt x="111126" y="282047"/>
                  <a:pt x="111126" y="283282"/>
                  <a:pt x="111126" y="284516"/>
                </a:cubicBezTo>
                <a:cubicBezTo>
                  <a:pt x="110332" y="285751"/>
                  <a:pt x="110332" y="285751"/>
                  <a:pt x="110332" y="285751"/>
                </a:cubicBezTo>
                <a:cubicBezTo>
                  <a:pt x="110332" y="285751"/>
                  <a:pt x="110332" y="285751"/>
                  <a:pt x="110332" y="284516"/>
                </a:cubicBezTo>
                <a:cubicBezTo>
                  <a:pt x="110332" y="283282"/>
                  <a:pt x="109538" y="282047"/>
                  <a:pt x="109538" y="280812"/>
                </a:cubicBezTo>
                <a:cubicBezTo>
                  <a:pt x="109538" y="278342"/>
                  <a:pt x="109538" y="277107"/>
                  <a:pt x="109538" y="275873"/>
                </a:cubicBezTo>
                <a:cubicBezTo>
                  <a:pt x="109538" y="274638"/>
                  <a:pt x="110332" y="274638"/>
                  <a:pt x="110332" y="274638"/>
                </a:cubicBezTo>
                <a:close/>
                <a:moveTo>
                  <a:pt x="163249" y="269321"/>
                </a:moveTo>
                <a:cubicBezTo>
                  <a:pt x="165894" y="269321"/>
                  <a:pt x="167217" y="269321"/>
                  <a:pt x="169863" y="269321"/>
                </a:cubicBezTo>
                <a:cubicBezTo>
                  <a:pt x="172509" y="270636"/>
                  <a:pt x="176478" y="270636"/>
                  <a:pt x="179124" y="270636"/>
                </a:cubicBezTo>
                <a:cubicBezTo>
                  <a:pt x="181769" y="271952"/>
                  <a:pt x="184415" y="271952"/>
                  <a:pt x="184415" y="271952"/>
                </a:cubicBezTo>
                <a:cubicBezTo>
                  <a:pt x="184415" y="271952"/>
                  <a:pt x="181769" y="271952"/>
                  <a:pt x="179124" y="271952"/>
                </a:cubicBezTo>
                <a:cubicBezTo>
                  <a:pt x="176478" y="271952"/>
                  <a:pt x="172509" y="271952"/>
                  <a:pt x="168540" y="271952"/>
                </a:cubicBezTo>
                <a:cubicBezTo>
                  <a:pt x="167217" y="271952"/>
                  <a:pt x="165894" y="270636"/>
                  <a:pt x="163249" y="270636"/>
                </a:cubicBezTo>
                <a:cubicBezTo>
                  <a:pt x="161926" y="270636"/>
                  <a:pt x="160603" y="270636"/>
                  <a:pt x="159280" y="270636"/>
                </a:cubicBezTo>
                <a:cubicBezTo>
                  <a:pt x="160603" y="269321"/>
                  <a:pt x="161926" y="269321"/>
                  <a:pt x="163249" y="269321"/>
                </a:cubicBezTo>
                <a:close/>
                <a:moveTo>
                  <a:pt x="132821" y="268005"/>
                </a:moveTo>
                <a:cubicBezTo>
                  <a:pt x="132821" y="268005"/>
                  <a:pt x="134144" y="269321"/>
                  <a:pt x="134144" y="270636"/>
                </a:cubicBezTo>
                <a:cubicBezTo>
                  <a:pt x="134144" y="270636"/>
                  <a:pt x="134144" y="270636"/>
                  <a:pt x="135467" y="274583"/>
                </a:cubicBezTo>
                <a:cubicBezTo>
                  <a:pt x="135467" y="274583"/>
                  <a:pt x="135467" y="274583"/>
                  <a:pt x="136790" y="277215"/>
                </a:cubicBezTo>
                <a:cubicBezTo>
                  <a:pt x="138113" y="279846"/>
                  <a:pt x="139436" y="282478"/>
                  <a:pt x="140759" y="285109"/>
                </a:cubicBezTo>
                <a:cubicBezTo>
                  <a:pt x="142082" y="286425"/>
                  <a:pt x="142082" y="287740"/>
                  <a:pt x="143405" y="289056"/>
                </a:cubicBezTo>
                <a:cubicBezTo>
                  <a:pt x="143405" y="290372"/>
                  <a:pt x="143405" y="291687"/>
                  <a:pt x="143405" y="293003"/>
                </a:cubicBezTo>
                <a:lnTo>
                  <a:pt x="143405" y="298054"/>
                </a:lnTo>
                <a:lnTo>
                  <a:pt x="142875" y="298054"/>
                </a:lnTo>
                <a:lnTo>
                  <a:pt x="143405" y="298170"/>
                </a:lnTo>
                <a:lnTo>
                  <a:pt x="143405" y="300897"/>
                </a:lnTo>
                <a:cubicBezTo>
                  <a:pt x="144728" y="302213"/>
                  <a:pt x="144728" y="302213"/>
                  <a:pt x="146051" y="303528"/>
                </a:cubicBezTo>
                <a:cubicBezTo>
                  <a:pt x="147374" y="303528"/>
                  <a:pt x="148696" y="303528"/>
                  <a:pt x="150019" y="304844"/>
                </a:cubicBezTo>
                <a:cubicBezTo>
                  <a:pt x="152665" y="306160"/>
                  <a:pt x="153988" y="307475"/>
                  <a:pt x="156634" y="308791"/>
                </a:cubicBezTo>
                <a:cubicBezTo>
                  <a:pt x="156634" y="308791"/>
                  <a:pt x="156634" y="308791"/>
                  <a:pt x="157461" y="309284"/>
                </a:cubicBezTo>
                <a:lnTo>
                  <a:pt x="161595" y="311752"/>
                </a:lnTo>
                <a:lnTo>
                  <a:pt x="156634" y="310107"/>
                </a:lnTo>
                <a:cubicBezTo>
                  <a:pt x="153988" y="308791"/>
                  <a:pt x="151342" y="307475"/>
                  <a:pt x="148696" y="306160"/>
                </a:cubicBezTo>
                <a:cubicBezTo>
                  <a:pt x="147374" y="306160"/>
                  <a:pt x="147374" y="304844"/>
                  <a:pt x="144728" y="304844"/>
                </a:cubicBezTo>
                <a:cubicBezTo>
                  <a:pt x="144728" y="303528"/>
                  <a:pt x="143405" y="302213"/>
                  <a:pt x="142082" y="300897"/>
                </a:cubicBezTo>
                <a:cubicBezTo>
                  <a:pt x="140759" y="298266"/>
                  <a:pt x="142082" y="295634"/>
                  <a:pt x="142082" y="293003"/>
                </a:cubicBezTo>
                <a:cubicBezTo>
                  <a:pt x="142082" y="291687"/>
                  <a:pt x="142082" y="290372"/>
                  <a:pt x="140759" y="289056"/>
                </a:cubicBezTo>
                <a:cubicBezTo>
                  <a:pt x="140759" y="287740"/>
                  <a:pt x="140759" y="286425"/>
                  <a:pt x="139436" y="285109"/>
                </a:cubicBezTo>
                <a:cubicBezTo>
                  <a:pt x="138113" y="282478"/>
                  <a:pt x="136790" y="281162"/>
                  <a:pt x="135467" y="278530"/>
                </a:cubicBezTo>
                <a:cubicBezTo>
                  <a:pt x="135467" y="278530"/>
                  <a:pt x="135467" y="278530"/>
                  <a:pt x="134144" y="274583"/>
                </a:cubicBezTo>
                <a:cubicBezTo>
                  <a:pt x="134144" y="274583"/>
                  <a:pt x="134144" y="274583"/>
                  <a:pt x="132821" y="270636"/>
                </a:cubicBezTo>
                <a:cubicBezTo>
                  <a:pt x="132821" y="269321"/>
                  <a:pt x="132821" y="268005"/>
                  <a:pt x="132821" y="268005"/>
                </a:cubicBezTo>
                <a:close/>
                <a:moveTo>
                  <a:pt x="116946" y="120650"/>
                </a:moveTo>
                <a:cubicBezTo>
                  <a:pt x="116946" y="132491"/>
                  <a:pt x="115624" y="143016"/>
                  <a:pt x="112978" y="152226"/>
                </a:cubicBezTo>
                <a:cubicBezTo>
                  <a:pt x="116946" y="145648"/>
                  <a:pt x="122238" y="137754"/>
                  <a:pt x="130176" y="128544"/>
                </a:cubicBezTo>
                <a:cubicBezTo>
                  <a:pt x="130176" y="129860"/>
                  <a:pt x="130176" y="129860"/>
                  <a:pt x="130176" y="129860"/>
                </a:cubicBezTo>
                <a:cubicBezTo>
                  <a:pt x="130176" y="131175"/>
                  <a:pt x="127530" y="135122"/>
                  <a:pt x="127530" y="136438"/>
                </a:cubicBezTo>
                <a:cubicBezTo>
                  <a:pt x="123561" y="141701"/>
                  <a:pt x="120915" y="146963"/>
                  <a:pt x="119592" y="152226"/>
                </a:cubicBezTo>
                <a:cubicBezTo>
                  <a:pt x="115624" y="158804"/>
                  <a:pt x="114301" y="216694"/>
                  <a:pt x="112978" y="246954"/>
                </a:cubicBezTo>
                <a:cubicBezTo>
                  <a:pt x="132821" y="246954"/>
                  <a:pt x="157957" y="249586"/>
                  <a:pt x="185738" y="258795"/>
                </a:cubicBezTo>
                <a:cubicBezTo>
                  <a:pt x="185738" y="258795"/>
                  <a:pt x="165894" y="264058"/>
                  <a:pt x="139436" y="266689"/>
                </a:cubicBezTo>
                <a:cubicBezTo>
                  <a:pt x="142082" y="268005"/>
                  <a:pt x="143405" y="269321"/>
                  <a:pt x="144728" y="270636"/>
                </a:cubicBezTo>
                <a:cubicBezTo>
                  <a:pt x="146051" y="270636"/>
                  <a:pt x="147374" y="270636"/>
                  <a:pt x="148696" y="270636"/>
                </a:cubicBezTo>
                <a:cubicBezTo>
                  <a:pt x="148696" y="270636"/>
                  <a:pt x="148696" y="270636"/>
                  <a:pt x="151342" y="271952"/>
                </a:cubicBezTo>
                <a:cubicBezTo>
                  <a:pt x="152665" y="271952"/>
                  <a:pt x="153988" y="271952"/>
                  <a:pt x="153988" y="271952"/>
                </a:cubicBezTo>
                <a:cubicBezTo>
                  <a:pt x="155311" y="271952"/>
                  <a:pt x="155311" y="271952"/>
                  <a:pt x="155311" y="271952"/>
                </a:cubicBezTo>
                <a:cubicBezTo>
                  <a:pt x="156634" y="271952"/>
                  <a:pt x="156634" y="271952"/>
                  <a:pt x="157957" y="271952"/>
                </a:cubicBezTo>
                <a:cubicBezTo>
                  <a:pt x="157957" y="271952"/>
                  <a:pt x="157957" y="271952"/>
                  <a:pt x="159280" y="273268"/>
                </a:cubicBezTo>
                <a:cubicBezTo>
                  <a:pt x="160603" y="273268"/>
                  <a:pt x="160603" y="274583"/>
                  <a:pt x="161926" y="275899"/>
                </a:cubicBezTo>
                <a:cubicBezTo>
                  <a:pt x="163249" y="275899"/>
                  <a:pt x="163249" y="277215"/>
                  <a:pt x="164571" y="278530"/>
                </a:cubicBezTo>
                <a:cubicBezTo>
                  <a:pt x="164571" y="278530"/>
                  <a:pt x="164571" y="278530"/>
                  <a:pt x="165894" y="279846"/>
                </a:cubicBezTo>
                <a:cubicBezTo>
                  <a:pt x="165894" y="279846"/>
                  <a:pt x="165894" y="279846"/>
                  <a:pt x="167217" y="279846"/>
                </a:cubicBezTo>
                <a:cubicBezTo>
                  <a:pt x="168540" y="279846"/>
                  <a:pt x="169863" y="279846"/>
                  <a:pt x="169863" y="279846"/>
                </a:cubicBezTo>
                <a:cubicBezTo>
                  <a:pt x="169863" y="279846"/>
                  <a:pt x="169863" y="279846"/>
                  <a:pt x="172509" y="281162"/>
                </a:cubicBezTo>
                <a:cubicBezTo>
                  <a:pt x="172509" y="281162"/>
                  <a:pt x="172509" y="281162"/>
                  <a:pt x="169863" y="281162"/>
                </a:cubicBezTo>
                <a:cubicBezTo>
                  <a:pt x="169863" y="281162"/>
                  <a:pt x="168540" y="281162"/>
                  <a:pt x="167217" y="281162"/>
                </a:cubicBezTo>
                <a:cubicBezTo>
                  <a:pt x="165894" y="281162"/>
                  <a:pt x="165894" y="279846"/>
                  <a:pt x="164571" y="279846"/>
                </a:cubicBezTo>
                <a:cubicBezTo>
                  <a:pt x="164571" y="279846"/>
                  <a:pt x="164571" y="279846"/>
                  <a:pt x="163249" y="278530"/>
                </a:cubicBezTo>
                <a:cubicBezTo>
                  <a:pt x="161926" y="278530"/>
                  <a:pt x="161926" y="277215"/>
                  <a:pt x="160603" y="277215"/>
                </a:cubicBezTo>
                <a:cubicBezTo>
                  <a:pt x="159280" y="275899"/>
                  <a:pt x="159280" y="274583"/>
                  <a:pt x="157957" y="274583"/>
                </a:cubicBezTo>
                <a:cubicBezTo>
                  <a:pt x="157957" y="274583"/>
                  <a:pt x="157957" y="274583"/>
                  <a:pt x="156634" y="274583"/>
                </a:cubicBezTo>
                <a:cubicBezTo>
                  <a:pt x="156634" y="273268"/>
                  <a:pt x="155311" y="273268"/>
                  <a:pt x="155311" y="273268"/>
                </a:cubicBezTo>
                <a:cubicBezTo>
                  <a:pt x="153988" y="273268"/>
                  <a:pt x="152665" y="273268"/>
                  <a:pt x="151342" y="273268"/>
                </a:cubicBezTo>
                <a:cubicBezTo>
                  <a:pt x="151342" y="273268"/>
                  <a:pt x="151342" y="273268"/>
                  <a:pt x="148696" y="273268"/>
                </a:cubicBezTo>
                <a:cubicBezTo>
                  <a:pt x="147374" y="273268"/>
                  <a:pt x="146051" y="271952"/>
                  <a:pt x="144728" y="271952"/>
                </a:cubicBezTo>
                <a:cubicBezTo>
                  <a:pt x="142082" y="270636"/>
                  <a:pt x="140759" y="269321"/>
                  <a:pt x="138113" y="266689"/>
                </a:cubicBezTo>
                <a:cubicBezTo>
                  <a:pt x="136790" y="266689"/>
                  <a:pt x="135467" y="268005"/>
                  <a:pt x="132821" y="268005"/>
                </a:cubicBezTo>
                <a:cubicBezTo>
                  <a:pt x="130176" y="268005"/>
                  <a:pt x="126207" y="268005"/>
                  <a:pt x="123561" y="268005"/>
                </a:cubicBezTo>
                <a:cubicBezTo>
                  <a:pt x="123561" y="269321"/>
                  <a:pt x="123561" y="269321"/>
                  <a:pt x="123561" y="270636"/>
                </a:cubicBezTo>
                <a:cubicBezTo>
                  <a:pt x="122238" y="271952"/>
                  <a:pt x="122238" y="273268"/>
                  <a:pt x="122238" y="275899"/>
                </a:cubicBezTo>
                <a:cubicBezTo>
                  <a:pt x="122238" y="277215"/>
                  <a:pt x="122238" y="278530"/>
                  <a:pt x="122238" y="279846"/>
                </a:cubicBezTo>
                <a:cubicBezTo>
                  <a:pt x="123561" y="282478"/>
                  <a:pt x="123561" y="283793"/>
                  <a:pt x="123561" y="285109"/>
                </a:cubicBezTo>
                <a:cubicBezTo>
                  <a:pt x="123561" y="286425"/>
                  <a:pt x="123561" y="289056"/>
                  <a:pt x="124884" y="290372"/>
                </a:cubicBezTo>
                <a:cubicBezTo>
                  <a:pt x="124884" y="291687"/>
                  <a:pt x="123561" y="294319"/>
                  <a:pt x="123561" y="295634"/>
                </a:cubicBezTo>
                <a:cubicBezTo>
                  <a:pt x="120915" y="298266"/>
                  <a:pt x="118269" y="299581"/>
                  <a:pt x="116946" y="302213"/>
                </a:cubicBezTo>
                <a:cubicBezTo>
                  <a:pt x="115624" y="302213"/>
                  <a:pt x="114301" y="303528"/>
                  <a:pt x="114301" y="303528"/>
                </a:cubicBezTo>
                <a:cubicBezTo>
                  <a:pt x="112978" y="304844"/>
                  <a:pt x="112978" y="304844"/>
                  <a:pt x="111655" y="306160"/>
                </a:cubicBezTo>
                <a:cubicBezTo>
                  <a:pt x="111655" y="304844"/>
                  <a:pt x="112978" y="304844"/>
                  <a:pt x="112978" y="303528"/>
                </a:cubicBezTo>
                <a:cubicBezTo>
                  <a:pt x="114301" y="302213"/>
                  <a:pt x="114301" y="302213"/>
                  <a:pt x="115624" y="300897"/>
                </a:cubicBezTo>
                <a:cubicBezTo>
                  <a:pt x="118269" y="299581"/>
                  <a:pt x="120915" y="296950"/>
                  <a:pt x="122238" y="294319"/>
                </a:cubicBezTo>
                <a:cubicBezTo>
                  <a:pt x="123561" y="291687"/>
                  <a:pt x="122238" y="289056"/>
                  <a:pt x="122238" y="285109"/>
                </a:cubicBezTo>
                <a:cubicBezTo>
                  <a:pt x="122238" y="283793"/>
                  <a:pt x="120915" y="282478"/>
                  <a:pt x="120915" y="279846"/>
                </a:cubicBezTo>
                <a:cubicBezTo>
                  <a:pt x="120915" y="278530"/>
                  <a:pt x="120915" y="277215"/>
                  <a:pt x="120915" y="275899"/>
                </a:cubicBezTo>
                <a:cubicBezTo>
                  <a:pt x="120915" y="273268"/>
                  <a:pt x="120915" y="271952"/>
                  <a:pt x="122238" y="270636"/>
                </a:cubicBezTo>
                <a:cubicBezTo>
                  <a:pt x="122238" y="269321"/>
                  <a:pt x="122238" y="269321"/>
                  <a:pt x="122238" y="268005"/>
                </a:cubicBezTo>
                <a:cubicBezTo>
                  <a:pt x="118269" y="268005"/>
                  <a:pt x="114301" y="269321"/>
                  <a:pt x="110332" y="269321"/>
                </a:cubicBezTo>
                <a:cubicBezTo>
                  <a:pt x="110332" y="270636"/>
                  <a:pt x="110332" y="271952"/>
                  <a:pt x="110332" y="271952"/>
                </a:cubicBezTo>
                <a:cubicBezTo>
                  <a:pt x="109009" y="273268"/>
                  <a:pt x="109009" y="274583"/>
                  <a:pt x="107686" y="275899"/>
                </a:cubicBezTo>
                <a:cubicBezTo>
                  <a:pt x="106363" y="277215"/>
                  <a:pt x="105040" y="277215"/>
                  <a:pt x="105040" y="278530"/>
                </a:cubicBezTo>
                <a:cubicBezTo>
                  <a:pt x="102394" y="278530"/>
                  <a:pt x="101071" y="278530"/>
                  <a:pt x="101071" y="278530"/>
                </a:cubicBezTo>
                <a:cubicBezTo>
                  <a:pt x="101071" y="279846"/>
                  <a:pt x="102394" y="278530"/>
                  <a:pt x="103717" y="277215"/>
                </a:cubicBezTo>
                <a:cubicBezTo>
                  <a:pt x="105040" y="275899"/>
                  <a:pt x="106363" y="275899"/>
                  <a:pt x="106363" y="275899"/>
                </a:cubicBezTo>
                <a:cubicBezTo>
                  <a:pt x="107686" y="274583"/>
                  <a:pt x="107686" y="273268"/>
                  <a:pt x="107686" y="271952"/>
                </a:cubicBezTo>
                <a:cubicBezTo>
                  <a:pt x="107686" y="270636"/>
                  <a:pt x="107686" y="270636"/>
                  <a:pt x="107686" y="269321"/>
                </a:cubicBezTo>
                <a:cubicBezTo>
                  <a:pt x="105040" y="269321"/>
                  <a:pt x="102394" y="269321"/>
                  <a:pt x="98426" y="268005"/>
                </a:cubicBezTo>
                <a:cubicBezTo>
                  <a:pt x="98426" y="269321"/>
                  <a:pt x="98426" y="269321"/>
                  <a:pt x="98426" y="270636"/>
                </a:cubicBezTo>
                <a:cubicBezTo>
                  <a:pt x="98426" y="271952"/>
                  <a:pt x="98426" y="273268"/>
                  <a:pt x="97103" y="274583"/>
                </a:cubicBezTo>
                <a:cubicBezTo>
                  <a:pt x="97103" y="274583"/>
                  <a:pt x="97103" y="274583"/>
                  <a:pt x="97103" y="277215"/>
                </a:cubicBezTo>
                <a:cubicBezTo>
                  <a:pt x="97103" y="277215"/>
                  <a:pt x="97103" y="277215"/>
                  <a:pt x="97103" y="278530"/>
                </a:cubicBezTo>
                <a:cubicBezTo>
                  <a:pt x="95780" y="278530"/>
                  <a:pt x="95780" y="278530"/>
                  <a:pt x="95780" y="278530"/>
                </a:cubicBezTo>
                <a:cubicBezTo>
                  <a:pt x="95780" y="278530"/>
                  <a:pt x="95780" y="278530"/>
                  <a:pt x="95780" y="279846"/>
                </a:cubicBezTo>
                <a:cubicBezTo>
                  <a:pt x="94457" y="281162"/>
                  <a:pt x="93134" y="282478"/>
                  <a:pt x="91811" y="282478"/>
                </a:cubicBezTo>
                <a:cubicBezTo>
                  <a:pt x="91811" y="283793"/>
                  <a:pt x="91811" y="283793"/>
                  <a:pt x="91811" y="283793"/>
                </a:cubicBezTo>
                <a:cubicBezTo>
                  <a:pt x="90488" y="283793"/>
                  <a:pt x="89165" y="285109"/>
                  <a:pt x="89165" y="286425"/>
                </a:cubicBezTo>
                <a:cubicBezTo>
                  <a:pt x="87842" y="287740"/>
                  <a:pt x="87842" y="289056"/>
                  <a:pt x="86519" y="290372"/>
                </a:cubicBezTo>
                <a:cubicBezTo>
                  <a:pt x="86519" y="291687"/>
                  <a:pt x="85196" y="293003"/>
                  <a:pt x="85196" y="293003"/>
                </a:cubicBezTo>
                <a:cubicBezTo>
                  <a:pt x="83874" y="294319"/>
                  <a:pt x="82551" y="295634"/>
                  <a:pt x="81228" y="295634"/>
                </a:cubicBezTo>
                <a:cubicBezTo>
                  <a:pt x="82551" y="294319"/>
                  <a:pt x="82551" y="294319"/>
                  <a:pt x="83874" y="293003"/>
                </a:cubicBezTo>
                <a:cubicBezTo>
                  <a:pt x="85196" y="291687"/>
                  <a:pt x="85196" y="290372"/>
                  <a:pt x="85196" y="289056"/>
                </a:cubicBezTo>
                <a:cubicBezTo>
                  <a:pt x="86519" y="287740"/>
                  <a:pt x="86519" y="286425"/>
                  <a:pt x="87842" y="285109"/>
                </a:cubicBezTo>
                <a:cubicBezTo>
                  <a:pt x="87842" y="283793"/>
                  <a:pt x="89165" y="282478"/>
                  <a:pt x="90488" y="282478"/>
                </a:cubicBezTo>
                <a:cubicBezTo>
                  <a:pt x="91811" y="281162"/>
                  <a:pt x="93134" y="279846"/>
                  <a:pt x="94457" y="278530"/>
                </a:cubicBezTo>
                <a:cubicBezTo>
                  <a:pt x="94457" y="278530"/>
                  <a:pt x="94457" y="278530"/>
                  <a:pt x="94457" y="277215"/>
                </a:cubicBezTo>
                <a:cubicBezTo>
                  <a:pt x="94457" y="277215"/>
                  <a:pt x="94457" y="277215"/>
                  <a:pt x="95780" y="277215"/>
                </a:cubicBezTo>
                <a:cubicBezTo>
                  <a:pt x="95780" y="277215"/>
                  <a:pt x="95780" y="277215"/>
                  <a:pt x="95780" y="274583"/>
                </a:cubicBezTo>
                <a:cubicBezTo>
                  <a:pt x="95780" y="273268"/>
                  <a:pt x="97103" y="271952"/>
                  <a:pt x="97103" y="269321"/>
                </a:cubicBezTo>
                <a:cubicBezTo>
                  <a:pt x="97103" y="269321"/>
                  <a:pt x="97103" y="269321"/>
                  <a:pt x="97103" y="268005"/>
                </a:cubicBezTo>
                <a:cubicBezTo>
                  <a:pt x="93134" y="268005"/>
                  <a:pt x="89165" y="268005"/>
                  <a:pt x="85196" y="268005"/>
                </a:cubicBezTo>
                <a:cubicBezTo>
                  <a:pt x="83874" y="268005"/>
                  <a:pt x="83874" y="269321"/>
                  <a:pt x="82551" y="269321"/>
                </a:cubicBezTo>
                <a:cubicBezTo>
                  <a:pt x="82551" y="270636"/>
                  <a:pt x="81228" y="270636"/>
                  <a:pt x="81228" y="271952"/>
                </a:cubicBezTo>
                <a:cubicBezTo>
                  <a:pt x="79905" y="273268"/>
                  <a:pt x="78582" y="273268"/>
                  <a:pt x="77259" y="274583"/>
                </a:cubicBezTo>
                <a:cubicBezTo>
                  <a:pt x="77259" y="274583"/>
                  <a:pt x="77259" y="274583"/>
                  <a:pt x="75936" y="277215"/>
                </a:cubicBezTo>
                <a:cubicBezTo>
                  <a:pt x="75936" y="278530"/>
                  <a:pt x="75936" y="278530"/>
                  <a:pt x="75936" y="279846"/>
                </a:cubicBezTo>
                <a:cubicBezTo>
                  <a:pt x="74613" y="281162"/>
                  <a:pt x="74613" y="283793"/>
                  <a:pt x="74613" y="285109"/>
                </a:cubicBezTo>
                <a:cubicBezTo>
                  <a:pt x="74613" y="285109"/>
                  <a:pt x="73290" y="285109"/>
                  <a:pt x="73290" y="286425"/>
                </a:cubicBezTo>
                <a:cubicBezTo>
                  <a:pt x="73290" y="286425"/>
                  <a:pt x="73290" y="287740"/>
                  <a:pt x="73290" y="289056"/>
                </a:cubicBezTo>
                <a:cubicBezTo>
                  <a:pt x="73290" y="289056"/>
                  <a:pt x="73290" y="290372"/>
                  <a:pt x="73290" y="290372"/>
                </a:cubicBezTo>
                <a:cubicBezTo>
                  <a:pt x="73290" y="291687"/>
                  <a:pt x="73290" y="293003"/>
                  <a:pt x="73290" y="293003"/>
                </a:cubicBezTo>
                <a:cubicBezTo>
                  <a:pt x="73290" y="294319"/>
                  <a:pt x="73290" y="295634"/>
                  <a:pt x="71967" y="296950"/>
                </a:cubicBezTo>
                <a:cubicBezTo>
                  <a:pt x="70644" y="298266"/>
                  <a:pt x="69321" y="298266"/>
                  <a:pt x="67999" y="299581"/>
                </a:cubicBezTo>
                <a:cubicBezTo>
                  <a:pt x="65353" y="299581"/>
                  <a:pt x="64030" y="299581"/>
                  <a:pt x="64030" y="299581"/>
                </a:cubicBezTo>
                <a:cubicBezTo>
                  <a:pt x="64030" y="300897"/>
                  <a:pt x="65353" y="299581"/>
                  <a:pt x="67999" y="298266"/>
                </a:cubicBezTo>
                <a:cubicBezTo>
                  <a:pt x="67999" y="296950"/>
                  <a:pt x="69321" y="296950"/>
                  <a:pt x="70644" y="296950"/>
                </a:cubicBezTo>
                <a:cubicBezTo>
                  <a:pt x="70644" y="295634"/>
                  <a:pt x="71967" y="294319"/>
                  <a:pt x="71967" y="293003"/>
                </a:cubicBezTo>
                <a:cubicBezTo>
                  <a:pt x="71967" y="291687"/>
                  <a:pt x="71967" y="291687"/>
                  <a:pt x="71967" y="290372"/>
                </a:cubicBezTo>
                <a:cubicBezTo>
                  <a:pt x="71967" y="290372"/>
                  <a:pt x="71967" y="289056"/>
                  <a:pt x="71967" y="289056"/>
                </a:cubicBezTo>
                <a:cubicBezTo>
                  <a:pt x="71967" y="289056"/>
                  <a:pt x="71967" y="289056"/>
                  <a:pt x="70644" y="290372"/>
                </a:cubicBezTo>
                <a:cubicBezTo>
                  <a:pt x="70644" y="290372"/>
                  <a:pt x="69321" y="291687"/>
                  <a:pt x="67999" y="291687"/>
                </a:cubicBezTo>
                <a:cubicBezTo>
                  <a:pt x="66676" y="291687"/>
                  <a:pt x="66676" y="291687"/>
                  <a:pt x="65353" y="291687"/>
                </a:cubicBezTo>
                <a:cubicBezTo>
                  <a:pt x="62707" y="291687"/>
                  <a:pt x="61384" y="291687"/>
                  <a:pt x="60061" y="293003"/>
                </a:cubicBezTo>
                <a:cubicBezTo>
                  <a:pt x="56092" y="293003"/>
                  <a:pt x="52124" y="294319"/>
                  <a:pt x="48155" y="295634"/>
                </a:cubicBezTo>
                <a:cubicBezTo>
                  <a:pt x="48155" y="295634"/>
                  <a:pt x="48155" y="295634"/>
                  <a:pt x="48155" y="294319"/>
                </a:cubicBezTo>
                <a:cubicBezTo>
                  <a:pt x="48155" y="294319"/>
                  <a:pt x="48155" y="294319"/>
                  <a:pt x="49478" y="294319"/>
                </a:cubicBezTo>
                <a:cubicBezTo>
                  <a:pt x="52124" y="293003"/>
                  <a:pt x="56092" y="293003"/>
                  <a:pt x="60061" y="291687"/>
                </a:cubicBezTo>
                <a:cubicBezTo>
                  <a:pt x="61384" y="290372"/>
                  <a:pt x="62707" y="290372"/>
                  <a:pt x="65353" y="290372"/>
                </a:cubicBezTo>
                <a:cubicBezTo>
                  <a:pt x="65353" y="290372"/>
                  <a:pt x="66676" y="290372"/>
                  <a:pt x="67999" y="289056"/>
                </a:cubicBezTo>
                <a:cubicBezTo>
                  <a:pt x="67999" y="289056"/>
                  <a:pt x="69321" y="289056"/>
                  <a:pt x="69321" y="289056"/>
                </a:cubicBezTo>
                <a:cubicBezTo>
                  <a:pt x="69321" y="289056"/>
                  <a:pt x="69321" y="289056"/>
                  <a:pt x="70644" y="289056"/>
                </a:cubicBezTo>
                <a:cubicBezTo>
                  <a:pt x="70644" y="287740"/>
                  <a:pt x="71967" y="286425"/>
                  <a:pt x="71967" y="285109"/>
                </a:cubicBezTo>
                <a:cubicBezTo>
                  <a:pt x="73290" y="282478"/>
                  <a:pt x="73290" y="281162"/>
                  <a:pt x="73290" y="279846"/>
                </a:cubicBezTo>
                <a:cubicBezTo>
                  <a:pt x="74613" y="278530"/>
                  <a:pt x="74613" y="277215"/>
                  <a:pt x="74613" y="277215"/>
                </a:cubicBezTo>
                <a:cubicBezTo>
                  <a:pt x="74613" y="277215"/>
                  <a:pt x="74613" y="277215"/>
                  <a:pt x="75936" y="274583"/>
                </a:cubicBezTo>
                <a:cubicBezTo>
                  <a:pt x="77259" y="273268"/>
                  <a:pt x="78582" y="271952"/>
                  <a:pt x="79905" y="270636"/>
                </a:cubicBezTo>
                <a:cubicBezTo>
                  <a:pt x="81228" y="269321"/>
                  <a:pt x="81228" y="269321"/>
                  <a:pt x="82551" y="268005"/>
                </a:cubicBezTo>
                <a:cubicBezTo>
                  <a:pt x="69321" y="266689"/>
                  <a:pt x="56092" y="264058"/>
                  <a:pt x="42863" y="258795"/>
                </a:cubicBezTo>
                <a:cubicBezTo>
                  <a:pt x="42863" y="258795"/>
                  <a:pt x="65353" y="248270"/>
                  <a:pt x="103717" y="246954"/>
                </a:cubicBezTo>
                <a:cubicBezTo>
                  <a:pt x="102394" y="218010"/>
                  <a:pt x="102394" y="168014"/>
                  <a:pt x="103717" y="168014"/>
                </a:cubicBezTo>
                <a:cubicBezTo>
                  <a:pt x="102394" y="165383"/>
                  <a:pt x="101071" y="160120"/>
                  <a:pt x="97103" y="153542"/>
                </a:cubicBezTo>
                <a:cubicBezTo>
                  <a:pt x="95780" y="149595"/>
                  <a:pt x="91811" y="144332"/>
                  <a:pt x="89165" y="139069"/>
                </a:cubicBezTo>
                <a:cubicBezTo>
                  <a:pt x="87842" y="137754"/>
                  <a:pt x="86519" y="133807"/>
                  <a:pt x="86519" y="132491"/>
                </a:cubicBezTo>
                <a:cubicBezTo>
                  <a:pt x="86519" y="132491"/>
                  <a:pt x="86519" y="131175"/>
                  <a:pt x="86519" y="131175"/>
                </a:cubicBezTo>
                <a:cubicBezTo>
                  <a:pt x="95780" y="141701"/>
                  <a:pt x="102394" y="152226"/>
                  <a:pt x="106363" y="160120"/>
                </a:cubicBezTo>
                <a:cubicBezTo>
                  <a:pt x="106363" y="157489"/>
                  <a:pt x="107686" y="154857"/>
                  <a:pt x="107686" y="152226"/>
                </a:cubicBezTo>
                <a:cubicBezTo>
                  <a:pt x="109009" y="146963"/>
                  <a:pt x="111655" y="139069"/>
                  <a:pt x="112978" y="131175"/>
                </a:cubicBezTo>
                <a:cubicBezTo>
                  <a:pt x="112978" y="128544"/>
                  <a:pt x="114301" y="123281"/>
                  <a:pt x="115624" y="121966"/>
                </a:cubicBezTo>
                <a:cubicBezTo>
                  <a:pt x="116946" y="121966"/>
                  <a:pt x="116946" y="120650"/>
                  <a:pt x="116946" y="120650"/>
                </a:cubicBezTo>
                <a:close/>
                <a:moveTo>
                  <a:pt x="19483" y="75930"/>
                </a:moveTo>
                <a:cubicBezTo>
                  <a:pt x="25977" y="74613"/>
                  <a:pt x="32471" y="74613"/>
                  <a:pt x="38966" y="75930"/>
                </a:cubicBezTo>
                <a:cubicBezTo>
                  <a:pt x="46759" y="77247"/>
                  <a:pt x="53254" y="79882"/>
                  <a:pt x="59748" y="83834"/>
                </a:cubicBezTo>
                <a:cubicBezTo>
                  <a:pt x="64943" y="87786"/>
                  <a:pt x="70139" y="91738"/>
                  <a:pt x="74035" y="97007"/>
                </a:cubicBezTo>
                <a:cubicBezTo>
                  <a:pt x="77932" y="102276"/>
                  <a:pt x="81829" y="108863"/>
                  <a:pt x="83127" y="114132"/>
                </a:cubicBezTo>
                <a:cubicBezTo>
                  <a:pt x="85725" y="119401"/>
                  <a:pt x="85725" y="124670"/>
                  <a:pt x="85725" y="129939"/>
                </a:cubicBezTo>
                <a:cubicBezTo>
                  <a:pt x="85725" y="129939"/>
                  <a:pt x="85725" y="129939"/>
                  <a:pt x="85725" y="131257"/>
                </a:cubicBezTo>
                <a:cubicBezTo>
                  <a:pt x="83127" y="127305"/>
                  <a:pt x="80530" y="124670"/>
                  <a:pt x="77932" y="122036"/>
                </a:cubicBezTo>
                <a:cubicBezTo>
                  <a:pt x="76633" y="119401"/>
                  <a:pt x="74035" y="116766"/>
                  <a:pt x="71438" y="115449"/>
                </a:cubicBezTo>
                <a:cubicBezTo>
                  <a:pt x="68840" y="112815"/>
                  <a:pt x="66242" y="110180"/>
                  <a:pt x="63644" y="108863"/>
                </a:cubicBezTo>
                <a:cubicBezTo>
                  <a:pt x="61047" y="107545"/>
                  <a:pt x="58449" y="104911"/>
                  <a:pt x="55851" y="103593"/>
                </a:cubicBezTo>
                <a:cubicBezTo>
                  <a:pt x="53254" y="102276"/>
                  <a:pt x="50656" y="100959"/>
                  <a:pt x="49357" y="100959"/>
                </a:cubicBezTo>
                <a:cubicBezTo>
                  <a:pt x="46759" y="99642"/>
                  <a:pt x="44161" y="99642"/>
                  <a:pt x="41564" y="98324"/>
                </a:cubicBezTo>
                <a:cubicBezTo>
                  <a:pt x="40265" y="98324"/>
                  <a:pt x="38966" y="98324"/>
                  <a:pt x="36368" y="97007"/>
                </a:cubicBezTo>
                <a:cubicBezTo>
                  <a:pt x="33770" y="97007"/>
                  <a:pt x="32471" y="97007"/>
                  <a:pt x="32471" y="97007"/>
                </a:cubicBezTo>
                <a:cubicBezTo>
                  <a:pt x="32471" y="97007"/>
                  <a:pt x="33770" y="97007"/>
                  <a:pt x="36368" y="98324"/>
                </a:cubicBezTo>
                <a:cubicBezTo>
                  <a:pt x="38966" y="98324"/>
                  <a:pt x="40265" y="98324"/>
                  <a:pt x="41564" y="99642"/>
                </a:cubicBezTo>
                <a:cubicBezTo>
                  <a:pt x="44161" y="99642"/>
                  <a:pt x="45460" y="100959"/>
                  <a:pt x="48058" y="100959"/>
                </a:cubicBezTo>
                <a:cubicBezTo>
                  <a:pt x="50656" y="102276"/>
                  <a:pt x="53254" y="103593"/>
                  <a:pt x="55851" y="104911"/>
                </a:cubicBezTo>
                <a:cubicBezTo>
                  <a:pt x="57150" y="107545"/>
                  <a:pt x="59748" y="108863"/>
                  <a:pt x="62346" y="110180"/>
                </a:cubicBezTo>
                <a:cubicBezTo>
                  <a:pt x="64943" y="112815"/>
                  <a:pt x="67541" y="115449"/>
                  <a:pt x="68840" y="116766"/>
                </a:cubicBezTo>
                <a:cubicBezTo>
                  <a:pt x="71438" y="119401"/>
                  <a:pt x="74035" y="122036"/>
                  <a:pt x="75334" y="124670"/>
                </a:cubicBezTo>
                <a:cubicBezTo>
                  <a:pt x="79231" y="128622"/>
                  <a:pt x="81829" y="132574"/>
                  <a:pt x="83127" y="136526"/>
                </a:cubicBezTo>
                <a:cubicBezTo>
                  <a:pt x="80530" y="136526"/>
                  <a:pt x="70139" y="135209"/>
                  <a:pt x="64943" y="133891"/>
                </a:cubicBezTo>
                <a:cubicBezTo>
                  <a:pt x="61047" y="133891"/>
                  <a:pt x="54552" y="132574"/>
                  <a:pt x="49357" y="129939"/>
                </a:cubicBezTo>
                <a:cubicBezTo>
                  <a:pt x="44161" y="128622"/>
                  <a:pt x="38966" y="125987"/>
                  <a:pt x="35069" y="123353"/>
                </a:cubicBezTo>
                <a:cubicBezTo>
                  <a:pt x="24678" y="118084"/>
                  <a:pt x="18184" y="108863"/>
                  <a:pt x="12989" y="102276"/>
                </a:cubicBezTo>
                <a:cubicBezTo>
                  <a:pt x="10391" y="98324"/>
                  <a:pt x="7793" y="94372"/>
                  <a:pt x="5195" y="91738"/>
                </a:cubicBezTo>
                <a:cubicBezTo>
                  <a:pt x="3896" y="90420"/>
                  <a:pt x="2598" y="89103"/>
                  <a:pt x="1299" y="89103"/>
                </a:cubicBezTo>
                <a:cubicBezTo>
                  <a:pt x="1299" y="87786"/>
                  <a:pt x="0" y="87786"/>
                  <a:pt x="0" y="87786"/>
                </a:cubicBezTo>
                <a:cubicBezTo>
                  <a:pt x="0" y="87786"/>
                  <a:pt x="1299" y="87786"/>
                  <a:pt x="1299" y="86469"/>
                </a:cubicBezTo>
                <a:cubicBezTo>
                  <a:pt x="1299" y="85151"/>
                  <a:pt x="2598" y="83834"/>
                  <a:pt x="3896" y="82517"/>
                </a:cubicBezTo>
                <a:cubicBezTo>
                  <a:pt x="7793" y="79882"/>
                  <a:pt x="12989" y="77247"/>
                  <a:pt x="19483" y="75930"/>
                </a:cubicBezTo>
                <a:close/>
                <a:moveTo>
                  <a:pt x="176477" y="72755"/>
                </a:moveTo>
                <a:cubicBezTo>
                  <a:pt x="184415" y="71438"/>
                  <a:pt x="191030" y="71438"/>
                  <a:pt x="197644" y="72755"/>
                </a:cubicBezTo>
                <a:cubicBezTo>
                  <a:pt x="204259" y="74072"/>
                  <a:pt x="209551" y="76707"/>
                  <a:pt x="212196" y="80659"/>
                </a:cubicBezTo>
                <a:cubicBezTo>
                  <a:pt x="214842" y="81976"/>
                  <a:pt x="214842" y="83294"/>
                  <a:pt x="216165" y="83294"/>
                </a:cubicBezTo>
                <a:cubicBezTo>
                  <a:pt x="216165" y="84611"/>
                  <a:pt x="217488" y="85928"/>
                  <a:pt x="217488" y="85928"/>
                </a:cubicBezTo>
                <a:cubicBezTo>
                  <a:pt x="217488" y="85928"/>
                  <a:pt x="216165" y="85928"/>
                  <a:pt x="216165" y="85928"/>
                </a:cubicBezTo>
                <a:cubicBezTo>
                  <a:pt x="214842" y="87245"/>
                  <a:pt x="213519" y="88563"/>
                  <a:pt x="212196" y="89880"/>
                </a:cubicBezTo>
                <a:cubicBezTo>
                  <a:pt x="209551" y="92515"/>
                  <a:pt x="206905" y="95149"/>
                  <a:pt x="204259" y="99101"/>
                </a:cubicBezTo>
                <a:cubicBezTo>
                  <a:pt x="198967" y="107005"/>
                  <a:pt x="191030" y="114909"/>
                  <a:pt x="181769" y="120178"/>
                </a:cubicBezTo>
                <a:cubicBezTo>
                  <a:pt x="177800" y="124130"/>
                  <a:pt x="172509" y="126764"/>
                  <a:pt x="167217" y="128082"/>
                </a:cubicBezTo>
                <a:cubicBezTo>
                  <a:pt x="161925" y="129399"/>
                  <a:pt x="155311" y="130716"/>
                  <a:pt x="150019" y="132034"/>
                </a:cubicBezTo>
                <a:cubicBezTo>
                  <a:pt x="146050" y="132034"/>
                  <a:pt x="135467" y="133351"/>
                  <a:pt x="131498" y="133351"/>
                </a:cubicBezTo>
                <a:cubicBezTo>
                  <a:pt x="134144" y="129399"/>
                  <a:pt x="136790" y="125447"/>
                  <a:pt x="140759" y="121495"/>
                </a:cubicBezTo>
                <a:cubicBezTo>
                  <a:pt x="142081" y="118861"/>
                  <a:pt x="144727" y="117543"/>
                  <a:pt x="147373" y="114909"/>
                </a:cubicBezTo>
                <a:cubicBezTo>
                  <a:pt x="148696" y="112274"/>
                  <a:pt x="151342" y="109640"/>
                  <a:pt x="153988" y="108322"/>
                </a:cubicBezTo>
                <a:cubicBezTo>
                  <a:pt x="156634" y="105688"/>
                  <a:pt x="159279" y="104370"/>
                  <a:pt x="160602" y="103053"/>
                </a:cubicBezTo>
                <a:cubicBezTo>
                  <a:pt x="163248" y="101736"/>
                  <a:pt x="165894" y="100418"/>
                  <a:pt x="168540" y="99101"/>
                </a:cubicBezTo>
                <a:cubicBezTo>
                  <a:pt x="169863" y="97784"/>
                  <a:pt x="172509" y="97784"/>
                  <a:pt x="175155" y="96467"/>
                </a:cubicBezTo>
                <a:cubicBezTo>
                  <a:pt x="176477" y="95149"/>
                  <a:pt x="177800" y="95149"/>
                  <a:pt x="179123" y="95149"/>
                </a:cubicBezTo>
                <a:cubicBezTo>
                  <a:pt x="177800" y="95149"/>
                  <a:pt x="176477" y="95149"/>
                  <a:pt x="173832" y="96467"/>
                </a:cubicBezTo>
                <a:cubicBezTo>
                  <a:pt x="172509" y="96467"/>
                  <a:pt x="169863" y="96467"/>
                  <a:pt x="167217" y="97784"/>
                </a:cubicBezTo>
                <a:cubicBezTo>
                  <a:pt x="165894" y="99101"/>
                  <a:pt x="163248" y="100418"/>
                  <a:pt x="160602" y="101736"/>
                </a:cubicBezTo>
                <a:cubicBezTo>
                  <a:pt x="157957" y="103053"/>
                  <a:pt x="155311" y="104370"/>
                  <a:pt x="152665" y="105688"/>
                </a:cubicBezTo>
                <a:cubicBezTo>
                  <a:pt x="150019" y="108322"/>
                  <a:pt x="147373" y="109640"/>
                  <a:pt x="144727" y="112274"/>
                </a:cubicBezTo>
                <a:cubicBezTo>
                  <a:pt x="142081" y="114909"/>
                  <a:pt x="139436" y="117543"/>
                  <a:pt x="136790" y="120178"/>
                </a:cubicBezTo>
                <a:cubicBezTo>
                  <a:pt x="134144" y="122812"/>
                  <a:pt x="131498" y="125447"/>
                  <a:pt x="130175" y="128082"/>
                </a:cubicBezTo>
                <a:cubicBezTo>
                  <a:pt x="130175" y="128082"/>
                  <a:pt x="130175" y="126764"/>
                  <a:pt x="130175" y="126764"/>
                </a:cubicBezTo>
                <a:cubicBezTo>
                  <a:pt x="130175" y="122812"/>
                  <a:pt x="130175" y="117543"/>
                  <a:pt x="132821" y="110957"/>
                </a:cubicBezTo>
                <a:cubicBezTo>
                  <a:pt x="134144" y="105688"/>
                  <a:pt x="136790" y="100418"/>
                  <a:pt x="142081" y="95149"/>
                </a:cubicBezTo>
                <a:cubicBezTo>
                  <a:pt x="146050" y="89880"/>
                  <a:pt x="151342" y="84611"/>
                  <a:pt x="156634" y="80659"/>
                </a:cubicBezTo>
                <a:cubicBezTo>
                  <a:pt x="163248" y="76707"/>
                  <a:pt x="169863" y="74072"/>
                  <a:pt x="176477" y="72755"/>
                </a:cubicBezTo>
                <a:close/>
                <a:moveTo>
                  <a:pt x="77177" y="0"/>
                </a:moveTo>
                <a:cubicBezTo>
                  <a:pt x="82428" y="0"/>
                  <a:pt x="90305" y="1314"/>
                  <a:pt x="98181" y="5257"/>
                </a:cubicBezTo>
                <a:cubicBezTo>
                  <a:pt x="106058" y="10515"/>
                  <a:pt x="112621" y="15773"/>
                  <a:pt x="117872" y="23659"/>
                </a:cubicBezTo>
                <a:cubicBezTo>
                  <a:pt x="124436" y="31545"/>
                  <a:pt x="128374" y="39431"/>
                  <a:pt x="131000" y="48632"/>
                </a:cubicBezTo>
                <a:cubicBezTo>
                  <a:pt x="133625" y="57833"/>
                  <a:pt x="134938" y="67034"/>
                  <a:pt x="134938" y="76234"/>
                </a:cubicBezTo>
                <a:cubicBezTo>
                  <a:pt x="133625" y="85435"/>
                  <a:pt x="132313" y="93321"/>
                  <a:pt x="129687" y="101208"/>
                </a:cubicBezTo>
                <a:cubicBezTo>
                  <a:pt x="125749" y="107780"/>
                  <a:pt x="121811" y="114352"/>
                  <a:pt x="117872" y="118295"/>
                </a:cubicBezTo>
                <a:cubicBezTo>
                  <a:pt x="117872" y="118295"/>
                  <a:pt x="117872" y="119609"/>
                  <a:pt x="116560" y="119609"/>
                </a:cubicBezTo>
                <a:cubicBezTo>
                  <a:pt x="117872" y="114352"/>
                  <a:pt x="117872" y="109094"/>
                  <a:pt x="116560" y="103836"/>
                </a:cubicBezTo>
                <a:cubicBezTo>
                  <a:pt x="116560" y="99893"/>
                  <a:pt x="116560" y="95950"/>
                  <a:pt x="116560" y="90693"/>
                </a:cubicBezTo>
                <a:cubicBezTo>
                  <a:pt x="115247" y="86749"/>
                  <a:pt x="115247" y="82806"/>
                  <a:pt x="113934" y="77549"/>
                </a:cubicBezTo>
                <a:cubicBezTo>
                  <a:pt x="112621" y="73606"/>
                  <a:pt x="111309" y="69662"/>
                  <a:pt x="109996" y="67034"/>
                </a:cubicBezTo>
                <a:cubicBezTo>
                  <a:pt x="108683" y="63090"/>
                  <a:pt x="107370" y="59147"/>
                  <a:pt x="106058" y="56519"/>
                </a:cubicBezTo>
                <a:cubicBezTo>
                  <a:pt x="104745" y="53890"/>
                  <a:pt x="102119" y="51261"/>
                  <a:pt x="100807" y="48632"/>
                </a:cubicBezTo>
                <a:cubicBezTo>
                  <a:pt x="99494" y="46003"/>
                  <a:pt x="98181" y="44689"/>
                  <a:pt x="96868" y="43375"/>
                </a:cubicBezTo>
                <a:cubicBezTo>
                  <a:pt x="96868" y="46003"/>
                  <a:pt x="99494" y="47318"/>
                  <a:pt x="100807" y="49947"/>
                </a:cubicBezTo>
                <a:cubicBezTo>
                  <a:pt x="102119" y="51261"/>
                  <a:pt x="103432" y="53890"/>
                  <a:pt x="104745" y="57833"/>
                </a:cubicBezTo>
                <a:cubicBezTo>
                  <a:pt x="106058" y="60462"/>
                  <a:pt x="107370" y="64405"/>
                  <a:pt x="108683" y="67034"/>
                </a:cubicBezTo>
                <a:cubicBezTo>
                  <a:pt x="108683" y="70977"/>
                  <a:pt x="109996" y="74920"/>
                  <a:pt x="111309" y="78863"/>
                </a:cubicBezTo>
                <a:cubicBezTo>
                  <a:pt x="111309" y="82806"/>
                  <a:pt x="111309" y="86749"/>
                  <a:pt x="111309" y="92007"/>
                </a:cubicBezTo>
                <a:cubicBezTo>
                  <a:pt x="112621" y="95950"/>
                  <a:pt x="112621" y="99893"/>
                  <a:pt x="112621" y="103836"/>
                </a:cubicBezTo>
                <a:cubicBezTo>
                  <a:pt x="111309" y="110408"/>
                  <a:pt x="111309" y="116980"/>
                  <a:pt x="109996" y="122238"/>
                </a:cubicBezTo>
                <a:cubicBezTo>
                  <a:pt x="107370" y="119609"/>
                  <a:pt x="98181" y="109094"/>
                  <a:pt x="92930" y="105151"/>
                </a:cubicBezTo>
                <a:cubicBezTo>
                  <a:pt x="88992" y="99893"/>
                  <a:pt x="85054" y="93321"/>
                  <a:pt x="81115" y="86749"/>
                </a:cubicBezTo>
                <a:cubicBezTo>
                  <a:pt x="77177" y="81492"/>
                  <a:pt x="74552" y="73606"/>
                  <a:pt x="71926" y="67034"/>
                </a:cubicBezTo>
                <a:cubicBezTo>
                  <a:pt x="67988" y="52575"/>
                  <a:pt x="66675" y="38117"/>
                  <a:pt x="67988" y="26288"/>
                </a:cubicBezTo>
                <a:cubicBezTo>
                  <a:pt x="69301" y="19716"/>
                  <a:pt x="69301" y="14458"/>
                  <a:pt x="69301" y="9201"/>
                </a:cubicBezTo>
                <a:cubicBezTo>
                  <a:pt x="69301" y="7886"/>
                  <a:pt x="69301" y="5257"/>
                  <a:pt x="67988" y="3943"/>
                </a:cubicBezTo>
                <a:cubicBezTo>
                  <a:pt x="67988" y="2629"/>
                  <a:pt x="67988" y="1314"/>
                  <a:pt x="67988" y="1314"/>
                </a:cubicBezTo>
                <a:cubicBezTo>
                  <a:pt x="67988" y="1314"/>
                  <a:pt x="69301" y="1314"/>
                  <a:pt x="70613" y="1314"/>
                </a:cubicBezTo>
                <a:cubicBezTo>
                  <a:pt x="71926" y="1314"/>
                  <a:pt x="74552" y="0"/>
                  <a:pt x="77177"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椭圆 4"/>
          <p:cNvSpPr/>
          <p:nvPr/>
        </p:nvSpPr>
        <p:spPr>
          <a:xfrm>
            <a:off x="1575403" y="3970904"/>
            <a:ext cx="735392" cy="783431"/>
          </a:xfrm>
          <a:custGeom>
            <a:avLst/>
            <a:gdLst>
              <a:gd name="T0" fmla="*/ 227 w 240"/>
              <a:gd name="T1" fmla="*/ 62 h 256"/>
              <a:gd name="T2" fmla="*/ 227 w 240"/>
              <a:gd name="T3" fmla="*/ 72 h 256"/>
              <a:gd name="T4" fmla="*/ 171 w 240"/>
              <a:gd name="T5" fmla="*/ 115 h 256"/>
              <a:gd name="T6" fmla="*/ 175 w 240"/>
              <a:gd name="T7" fmla="*/ 107 h 256"/>
              <a:gd name="T8" fmla="*/ 158 w 240"/>
              <a:gd name="T9" fmla="*/ 130 h 256"/>
              <a:gd name="T10" fmla="*/ 133 w 240"/>
              <a:gd name="T11" fmla="*/ 121 h 256"/>
              <a:gd name="T12" fmla="*/ 148 w 240"/>
              <a:gd name="T13" fmla="*/ 111 h 256"/>
              <a:gd name="T14" fmla="*/ 185 w 240"/>
              <a:gd name="T15" fmla="*/ 68 h 256"/>
              <a:gd name="T16" fmla="*/ 211 w 240"/>
              <a:gd name="T17" fmla="*/ 54 h 256"/>
              <a:gd name="T18" fmla="*/ 226 w 240"/>
              <a:gd name="T19" fmla="*/ 44 h 256"/>
              <a:gd name="T20" fmla="*/ 237 w 240"/>
              <a:gd name="T21" fmla="*/ 1 h 256"/>
              <a:gd name="T22" fmla="*/ 224 w 240"/>
              <a:gd name="T23" fmla="*/ 12 h 256"/>
              <a:gd name="T24" fmla="*/ 224 w 240"/>
              <a:gd name="T25" fmla="*/ 22 h 256"/>
              <a:gd name="T26" fmla="*/ 168 w 240"/>
              <a:gd name="T27" fmla="*/ 66 h 256"/>
              <a:gd name="T28" fmla="*/ 172 w 240"/>
              <a:gd name="T29" fmla="*/ 58 h 256"/>
              <a:gd name="T30" fmla="*/ 155 w 240"/>
              <a:gd name="T31" fmla="*/ 80 h 256"/>
              <a:gd name="T32" fmla="*/ 114 w 240"/>
              <a:gd name="T33" fmla="*/ 161 h 256"/>
              <a:gd name="T34" fmla="*/ 112 w 240"/>
              <a:gd name="T35" fmla="*/ 115 h 256"/>
              <a:gd name="T36" fmla="*/ 110 w 240"/>
              <a:gd name="T37" fmla="*/ 109 h 256"/>
              <a:gd name="T38" fmla="*/ 122 w 240"/>
              <a:gd name="T39" fmla="*/ 71 h 256"/>
              <a:gd name="T40" fmla="*/ 135 w 240"/>
              <a:gd name="T41" fmla="*/ 55 h 256"/>
              <a:gd name="T42" fmla="*/ 142 w 240"/>
              <a:gd name="T43" fmla="*/ 45 h 256"/>
              <a:gd name="T44" fmla="*/ 137 w 240"/>
              <a:gd name="T45" fmla="*/ 13 h 256"/>
              <a:gd name="T46" fmla="*/ 132 w 240"/>
              <a:gd name="T47" fmla="*/ 24 h 256"/>
              <a:gd name="T48" fmla="*/ 134 w 240"/>
              <a:gd name="T49" fmla="*/ 31 h 256"/>
              <a:gd name="T50" fmla="*/ 112 w 240"/>
              <a:gd name="T51" fmla="*/ 76 h 256"/>
              <a:gd name="T52" fmla="*/ 111 w 240"/>
              <a:gd name="T53" fmla="*/ 69 h 256"/>
              <a:gd name="T54" fmla="*/ 106 w 240"/>
              <a:gd name="T55" fmla="*/ 84 h 256"/>
              <a:gd name="T56" fmla="*/ 90 w 240"/>
              <a:gd name="T57" fmla="*/ 83 h 256"/>
              <a:gd name="T58" fmla="*/ 78 w 240"/>
              <a:gd name="T59" fmla="*/ 66 h 256"/>
              <a:gd name="T60" fmla="*/ 68 w 240"/>
              <a:gd name="T61" fmla="*/ 56 h 256"/>
              <a:gd name="T62" fmla="*/ 66 w 240"/>
              <a:gd name="T63" fmla="*/ 61 h 256"/>
              <a:gd name="T64" fmla="*/ 36 w 240"/>
              <a:gd name="T65" fmla="*/ 24 h 256"/>
              <a:gd name="T66" fmla="*/ 32 w 240"/>
              <a:gd name="T67" fmla="*/ 20 h 256"/>
              <a:gd name="T68" fmla="*/ 38 w 240"/>
              <a:gd name="T69" fmla="*/ 41 h 256"/>
              <a:gd name="T70" fmla="*/ 31 w 240"/>
              <a:gd name="T71" fmla="*/ 41 h 256"/>
              <a:gd name="T72" fmla="*/ 43 w 240"/>
              <a:gd name="T73" fmla="*/ 49 h 256"/>
              <a:gd name="T74" fmla="*/ 61 w 240"/>
              <a:gd name="T75" fmla="*/ 63 h 256"/>
              <a:gd name="T76" fmla="*/ 81 w 240"/>
              <a:gd name="T77" fmla="*/ 93 h 256"/>
              <a:gd name="T78" fmla="*/ 92 w 240"/>
              <a:gd name="T79" fmla="*/ 102 h 256"/>
              <a:gd name="T80" fmla="*/ 81 w 240"/>
              <a:gd name="T81" fmla="*/ 126 h 256"/>
              <a:gd name="T82" fmla="*/ 66 w 240"/>
              <a:gd name="T83" fmla="*/ 109 h 256"/>
              <a:gd name="T84" fmla="*/ 69 w 240"/>
              <a:gd name="T85" fmla="*/ 120 h 256"/>
              <a:gd name="T86" fmla="*/ 16 w 240"/>
              <a:gd name="T87" fmla="*/ 70 h 256"/>
              <a:gd name="T88" fmla="*/ 11 w 240"/>
              <a:gd name="T89" fmla="*/ 66 h 256"/>
              <a:gd name="T90" fmla="*/ 22 w 240"/>
              <a:gd name="T91" fmla="*/ 95 h 256"/>
              <a:gd name="T92" fmla="*/ 12 w 240"/>
              <a:gd name="T93" fmla="*/ 96 h 256"/>
              <a:gd name="T94" fmla="*/ 28 w 240"/>
              <a:gd name="T95" fmla="*/ 105 h 256"/>
              <a:gd name="T96" fmla="*/ 54 w 240"/>
              <a:gd name="T97" fmla="*/ 119 h 256"/>
              <a:gd name="T98" fmla="*/ 91 w 240"/>
              <a:gd name="T99" fmla="*/ 161 h 256"/>
              <a:gd name="T100" fmla="*/ 93 w 240"/>
              <a:gd name="T101" fmla="*/ 170 h 256"/>
              <a:gd name="T102" fmla="*/ 26 w 240"/>
              <a:gd name="T103" fmla="*/ 246 h 256"/>
              <a:gd name="T104" fmla="*/ 217 w 240"/>
              <a:gd name="T105" fmla="*/ 246 h 256"/>
              <a:gd name="T106" fmla="*/ 150 w 240"/>
              <a:gd name="T107" fmla="*/ 169 h 256"/>
              <a:gd name="T108" fmla="*/ 147 w 240"/>
              <a:gd name="T109" fmla="*/ 158 h 256"/>
              <a:gd name="T110" fmla="*/ 201 w 240"/>
              <a:gd name="T111" fmla="*/ 109 h 256"/>
              <a:gd name="T112" fmla="*/ 217 w 240"/>
              <a:gd name="T113" fmla="*/ 105 h 256"/>
              <a:gd name="T114" fmla="*/ 226 w 240"/>
              <a:gd name="T115" fmla="*/ 98 h 256"/>
              <a:gd name="T116" fmla="*/ 239 w 240"/>
              <a:gd name="T117" fmla="*/ 4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0" h="256">
                <a:moveTo>
                  <a:pt x="239" y="49"/>
                </a:moveTo>
                <a:cubicBezTo>
                  <a:pt x="239" y="49"/>
                  <a:pt x="238" y="50"/>
                  <a:pt x="238" y="50"/>
                </a:cubicBezTo>
                <a:cubicBezTo>
                  <a:pt x="237" y="55"/>
                  <a:pt x="235" y="61"/>
                  <a:pt x="232" y="66"/>
                </a:cubicBezTo>
                <a:cubicBezTo>
                  <a:pt x="232" y="65"/>
                  <a:pt x="231" y="64"/>
                  <a:pt x="229" y="64"/>
                </a:cubicBezTo>
                <a:cubicBezTo>
                  <a:pt x="228" y="63"/>
                  <a:pt x="227" y="62"/>
                  <a:pt x="227" y="62"/>
                </a:cubicBezTo>
                <a:cubicBezTo>
                  <a:pt x="227" y="62"/>
                  <a:pt x="227" y="61"/>
                  <a:pt x="229" y="60"/>
                </a:cubicBezTo>
                <a:cubicBezTo>
                  <a:pt x="229" y="60"/>
                  <a:pt x="229" y="60"/>
                  <a:pt x="229" y="59"/>
                </a:cubicBezTo>
                <a:cubicBezTo>
                  <a:pt x="229" y="59"/>
                  <a:pt x="228" y="59"/>
                  <a:pt x="228" y="59"/>
                </a:cubicBezTo>
                <a:cubicBezTo>
                  <a:pt x="224" y="60"/>
                  <a:pt x="223" y="65"/>
                  <a:pt x="224" y="68"/>
                </a:cubicBezTo>
                <a:cubicBezTo>
                  <a:pt x="225" y="70"/>
                  <a:pt x="226" y="71"/>
                  <a:pt x="227" y="72"/>
                </a:cubicBezTo>
                <a:cubicBezTo>
                  <a:pt x="229" y="73"/>
                  <a:pt x="229" y="73"/>
                  <a:pt x="227" y="75"/>
                </a:cubicBezTo>
                <a:cubicBezTo>
                  <a:pt x="223" y="81"/>
                  <a:pt x="218" y="88"/>
                  <a:pt x="211" y="94"/>
                </a:cubicBezTo>
                <a:cubicBezTo>
                  <a:pt x="201" y="103"/>
                  <a:pt x="189" y="110"/>
                  <a:pt x="177" y="117"/>
                </a:cubicBezTo>
                <a:cubicBezTo>
                  <a:pt x="175" y="118"/>
                  <a:pt x="174" y="118"/>
                  <a:pt x="172" y="119"/>
                </a:cubicBezTo>
                <a:cubicBezTo>
                  <a:pt x="172" y="118"/>
                  <a:pt x="171" y="116"/>
                  <a:pt x="171" y="115"/>
                </a:cubicBezTo>
                <a:cubicBezTo>
                  <a:pt x="170" y="113"/>
                  <a:pt x="169" y="112"/>
                  <a:pt x="169" y="110"/>
                </a:cubicBezTo>
                <a:cubicBezTo>
                  <a:pt x="170" y="109"/>
                  <a:pt x="171" y="109"/>
                  <a:pt x="172" y="109"/>
                </a:cubicBezTo>
                <a:cubicBezTo>
                  <a:pt x="173" y="109"/>
                  <a:pt x="174" y="109"/>
                  <a:pt x="174" y="109"/>
                </a:cubicBezTo>
                <a:cubicBezTo>
                  <a:pt x="175" y="109"/>
                  <a:pt x="175" y="109"/>
                  <a:pt x="175" y="108"/>
                </a:cubicBezTo>
                <a:cubicBezTo>
                  <a:pt x="175" y="108"/>
                  <a:pt x="175" y="108"/>
                  <a:pt x="175" y="107"/>
                </a:cubicBezTo>
                <a:cubicBezTo>
                  <a:pt x="174" y="107"/>
                  <a:pt x="173" y="107"/>
                  <a:pt x="172" y="107"/>
                </a:cubicBezTo>
                <a:cubicBezTo>
                  <a:pt x="167" y="106"/>
                  <a:pt x="162" y="109"/>
                  <a:pt x="160" y="113"/>
                </a:cubicBezTo>
                <a:cubicBezTo>
                  <a:pt x="158" y="117"/>
                  <a:pt x="159" y="119"/>
                  <a:pt x="159" y="122"/>
                </a:cubicBezTo>
                <a:cubicBezTo>
                  <a:pt x="160" y="123"/>
                  <a:pt x="160" y="124"/>
                  <a:pt x="160" y="125"/>
                </a:cubicBezTo>
                <a:cubicBezTo>
                  <a:pt x="161" y="127"/>
                  <a:pt x="159" y="128"/>
                  <a:pt x="158" y="130"/>
                </a:cubicBezTo>
                <a:cubicBezTo>
                  <a:pt x="157" y="130"/>
                  <a:pt x="157" y="130"/>
                  <a:pt x="156" y="130"/>
                </a:cubicBezTo>
                <a:cubicBezTo>
                  <a:pt x="154" y="132"/>
                  <a:pt x="152" y="134"/>
                  <a:pt x="151" y="135"/>
                </a:cubicBezTo>
                <a:cubicBezTo>
                  <a:pt x="147" y="138"/>
                  <a:pt x="144" y="141"/>
                  <a:pt x="141" y="145"/>
                </a:cubicBezTo>
                <a:cubicBezTo>
                  <a:pt x="134" y="152"/>
                  <a:pt x="129" y="161"/>
                  <a:pt x="125" y="170"/>
                </a:cubicBezTo>
                <a:cubicBezTo>
                  <a:pt x="125" y="151"/>
                  <a:pt x="128" y="135"/>
                  <a:pt x="133" y="121"/>
                </a:cubicBezTo>
                <a:cubicBezTo>
                  <a:pt x="138" y="124"/>
                  <a:pt x="142" y="123"/>
                  <a:pt x="147" y="120"/>
                </a:cubicBezTo>
                <a:cubicBezTo>
                  <a:pt x="151" y="117"/>
                  <a:pt x="155" y="111"/>
                  <a:pt x="154" y="105"/>
                </a:cubicBezTo>
                <a:cubicBezTo>
                  <a:pt x="154" y="105"/>
                  <a:pt x="154" y="105"/>
                  <a:pt x="153" y="105"/>
                </a:cubicBezTo>
                <a:cubicBezTo>
                  <a:pt x="153" y="105"/>
                  <a:pt x="153" y="105"/>
                  <a:pt x="153" y="105"/>
                </a:cubicBezTo>
                <a:cubicBezTo>
                  <a:pt x="152" y="110"/>
                  <a:pt x="151" y="112"/>
                  <a:pt x="148" y="111"/>
                </a:cubicBezTo>
                <a:cubicBezTo>
                  <a:pt x="147" y="111"/>
                  <a:pt x="145" y="110"/>
                  <a:pt x="144" y="109"/>
                </a:cubicBezTo>
                <a:cubicBezTo>
                  <a:pt x="143" y="108"/>
                  <a:pt x="141" y="107"/>
                  <a:pt x="140" y="107"/>
                </a:cubicBezTo>
                <a:cubicBezTo>
                  <a:pt x="145" y="99"/>
                  <a:pt x="152" y="92"/>
                  <a:pt x="160" y="85"/>
                </a:cubicBezTo>
                <a:cubicBezTo>
                  <a:pt x="166" y="79"/>
                  <a:pt x="173" y="75"/>
                  <a:pt x="181" y="71"/>
                </a:cubicBezTo>
                <a:cubicBezTo>
                  <a:pt x="182" y="70"/>
                  <a:pt x="184" y="69"/>
                  <a:pt x="185" y="68"/>
                </a:cubicBezTo>
                <a:cubicBezTo>
                  <a:pt x="190" y="65"/>
                  <a:pt x="195" y="62"/>
                  <a:pt x="198" y="59"/>
                </a:cubicBezTo>
                <a:cubicBezTo>
                  <a:pt x="200" y="58"/>
                  <a:pt x="202" y="56"/>
                  <a:pt x="204" y="55"/>
                </a:cubicBezTo>
                <a:cubicBezTo>
                  <a:pt x="204" y="55"/>
                  <a:pt x="205" y="54"/>
                  <a:pt x="205" y="54"/>
                </a:cubicBezTo>
                <a:cubicBezTo>
                  <a:pt x="206" y="53"/>
                  <a:pt x="207" y="52"/>
                  <a:pt x="208" y="53"/>
                </a:cubicBezTo>
                <a:cubicBezTo>
                  <a:pt x="209" y="53"/>
                  <a:pt x="210" y="53"/>
                  <a:pt x="211" y="54"/>
                </a:cubicBezTo>
                <a:cubicBezTo>
                  <a:pt x="212" y="55"/>
                  <a:pt x="213" y="55"/>
                  <a:pt x="215" y="56"/>
                </a:cubicBezTo>
                <a:cubicBezTo>
                  <a:pt x="217" y="56"/>
                  <a:pt x="219" y="55"/>
                  <a:pt x="221" y="54"/>
                </a:cubicBezTo>
                <a:cubicBezTo>
                  <a:pt x="224" y="53"/>
                  <a:pt x="228" y="49"/>
                  <a:pt x="227" y="44"/>
                </a:cubicBezTo>
                <a:cubicBezTo>
                  <a:pt x="227" y="44"/>
                  <a:pt x="227" y="44"/>
                  <a:pt x="226" y="44"/>
                </a:cubicBezTo>
                <a:cubicBezTo>
                  <a:pt x="226" y="44"/>
                  <a:pt x="226" y="44"/>
                  <a:pt x="226" y="44"/>
                </a:cubicBezTo>
                <a:cubicBezTo>
                  <a:pt x="226" y="45"/>
                  <a:pt x="225" y="48"/>
                  <a:pt x="223" y="48"/>
                </a:cubicBezTo>
                <a:cubicBezTo>
                  <a:pt x="223" y="48"/>
                  <a:pt x="222" y="48"/>
                  <a:pt x="222" y="48"/>
                </a:cubicBezTo>
                <a:cubicBezTo>
                  <a:pt x="222" y="47"/>
                  <a:pt x="221" y="47"/>
                  <a:pt x="221" y="47"/>
                </a:cubicBezTo>
                <a:cubicBezTo>
                  <a:pt x="220" y="46"/>
                  <a:pt x="218" y="44"/>
                  <a:pt x="216" y="44"/>
                </a:cubicBezTo>
                <a:cubicBezTo>
                  <a:pt x="227" y="32"/>
                  <a:pt x="235" y="16"/>
                  <a:pt x="237" y="1"/>
                </a:cubicBezTo>
                <a:cubicBezTo>
                  <a:pt x="237" y="0"/>
                  <a:pt x="237" y="0"/>
                  <a:pt x="236" y="0"/>
                </a:cubicBezTo>
                <a:cubicBezTo>
                  <a:pt x="236" y="0"/>
                  <a:pt x="236" y="0"/>
                  <a:pt x="236" y="1"/>
                </a:cubicBezTo>
                <a:cubicBezTo>
                  <a:pt x="234" y="6"/>
                  <a:pt x="232" y="12"/>
                  <a:pt x="230" y="17"/>
                </a:cubicBezTo>
                <a:cubicBezTo>
                  <a:pt x="229" y="16"/>
                  <a:pt x="228" y="15"/>
                  <a:pt x="227" y="14"/>
                </a:cubicBezTo>
                <a:cubicBezTo>
                  <a:pt x="226" y="14"/>
                  <a:pt x="224" y="13"/>
                  <a:pt x="224" y="12"/>
                </a:cubicBezTo>
                <a:cubicBezTo>
                  <a:pt x="224" y="12"/>
                  <a:pt x="225" y="12"/>
                  <a:pt x="226" y="11"/>
                </a:cubicBezTo>
                <a:cubicBezTo>
                  <a:pt x="226" y="11"/>
                  <a:pt x="226" y="10"/>
                  <a:pt x="226" y="10"/>
                </a:cubicBezTo>
                <a:cubicBezTo>
                  <a:pt x="226" y="10"/>
                  <a:pt x="226" y="9"/>
                  <a:pt x="225" y="10"/>
                </a:cubicBezTo>
                <a:cubicBezTo>
                  <a:pt x="222" y="11"/>
                  <a:pt x="221" y="15"/>
                  <a:pt x="221" y="19"/>
                </a:cubicBezTo>
                <a:cubicBezTo>
                  <a:pt x="222" y="21"/>
                  <a:pt x="223" y="22"/>
                  <a:pt x="224" y="22"/>
                </a:cubicBezTo>
                <a:cubicBezTo>
                  <a:pt x="226" y="23"/>
                  <a:pt x="226" y="23"/>
                  <a:pt x="225" y="25"/>
                </a:cubicBezTo>
                <a:cubicBezTo>
                  <a:pt x="220" y="32"/>
                  <a:pt x="215" y="38"/>
                  <a:pt x="208" y="44"/>
                </a:cubicBezTo>
                <a:cubicBezTo>
                  <a:pt x="198" y="54"/>
                  <a:pt x="186" y="60"/>
                  <a:pt x="174" y="67"/>
                </a:cubicBezTo>
                <a:cubicBezTo>
                  <a:pt x="173" y="68"/>
                  <a:pt x="171" y="69"/>
                  <a:pt x="170" y="70"/>
                </a:cubicBezTo>
                <a:cubicBezTo>
                  <a:pt x="169" y="68"/>
                  <a:pt x="169" y="67"/>
                  <a:pt x="168" y="66"/>
                </a:cubicBezTo>
                <a:cubicBezTo>
                  <a:pt x="167" y="64"/>
                  <a:pt x="167" y="62"/>
                  <a:pt x="167" y="61"/>
                </a:cubicBezTo>
                <a:cubicBezTo>
                  <a:pt x="167" y="59"/>
                  <a:pt x="168" y="59"/>
                  <a:pt x="170" y="59"/>
                </a:cubicBezTo>
                <a:cubicBezTo>
                  <a:pt x="171" y="59"/>
                  <a:pt x="171" y="59"/>
                  <a:pt x="172" y="59"/>
                </a:cubicBezTo>
                <a:cubicBezTo>
                  <a:pt x="172" y="59"/>
                  <a:pt x="172" y="59"/>
                  <a:pt x="172" y="59"/>
                </a:cubicBezTo>
                <a:cubicBezTo>
                  <a:pt x="173" y="59"/>
                  <a:pt x="172" y="58"/>
                  <a:pt x="172" y="58"/>
                </a:cubicBezTo>
                <a:cubicBezTo>
                  <a:pt x="171" y="58"/>
                  <a:pt x="170" y="57"/>
                  <a:pt x="169" y="57"/>
                </a:cubicBezTo>
                <a:cubicBezTo>
                  <a:pt x="164" y="57"/>
                  <a:pt x="160" y="60"/>
                  <a:pt x="157" y="64"/>
                </a:cubicBezTo>
                <a:cubicBezTo>
                  <a:pt x="155" y="67"/>
                  <a:pt x="156" y="70"/>
                  <a:pt x="157" y="72"/>
                </a:cubicBezTo>
                <a:cubicBezTo>
                  <a:pt x="157" y="73"/>
                  <a:pt x="158" y="75"/>
                  <a:pt x="158" y="76"/>
                </a:cubicBezTo>
                <a:cubicBezTo>
                  <a:pt x="158" y="78"/>
                  <a:pt x="157" y="79"/>
                  <a:pt x="155" y="80"/>
                </a:cubicBezTo>
                <a:cubicBezTo>
                  <a:pt x="154" y="80"/>
                  <a:pt x="154" y="81"/>
                  <a:pt x="154" y="81"/>
                </a:cubicBezTo>
                <a:cubicBezTo>
                  <a:pt x="152" y="83"/>
                  <a:pt x="150" y="84"/>
                  <a:pt x="148" y="86"/>
                </a:cubicBezTo>
                <a:cubicBezTo>
                  <a:pt x="144" y="89"/>
                  <a:pt x="141" y="92"/>
                  <a:pt x="138" y="95"/>
                </a:cubicBezTo>
                <a:cubicBezTo>
                  <a:pt x="125" y="110"/>
                  <a:pt x="117" y="128"/>
                  <a:pt x="115" y="147"/>
                </a:cubicBezTo>
                <a:cubicBezTo>
                  <a:pt x="114" y="152"/>
                  <a:pt x="114" y="156"/>
                  <a:pt x="114" y="161"/>
                </a:cubicBezTo>
                <a:cubicBezTo>
                  <a:pt x="114" y="160"/>
                  <a:pt x="113" y="160"/>
                  <a:pt x="113" y="159"/>
                </a:cubicBezTo>
                <a:cubicBezTo>
                  <a:pt x="108" y="146"/>
                  <a:pt x="105" y="135"/>
                  <a:pt x="103" y="125"/>
                </a:cubicBezTo>
                <a:cubicBezTo>
                  <a:pt x="103" y="124"/>
                  <a:pt x="103" y="122"/>
                  <a:pt x="103" y="121"/>
                </a:cubicBezTo>
                <a:cubicBezTo>
                  <a:pt x="103" y="121"/>
                  <a:pt x="103" y="121"/>
                  <a:pt x="103" y="121"/>
                </a:cubicBezTo>
                <a:cubicBezTo>
                  <a:pt x="107" y="120"/>
                  <a:pt x="110" y="119"/>
                  <a:pt x="112" y="115"/>
                </a:cubicBezTo>
                <a:cubicBezTo>
                  <a:pt x="114" y="112"/>
                  <a:pt x="115" y="108"/>
                  <a:pt x="112" y="104"/>
                </a:cubicBezTo>
                <a:cubicBezTo>
                  <a:pt x="112" y="104"/>
                  <a:pt x="112" y="104"/>
                  <a:pt x="111" y="104"/>
                </a:cubicBezTo>
                <a:cubicBezTo>
                  <a:pt x="111" y="104"/>
                  <a:pt x="111" y="104"/>
                  <a:pt x="111" y="105"/>
                </a:cubicBezTo>
                <a:cubicBezTo>
                  <a:pt x="112" y="106"/>
                  <a:pt x="112" y="108"/>
                  <a:pt x="111" y="109"/>
                </a:cubicBezTo>
                <a:cubicBezTo>
                  <a:pt x="111" y="109"/>
                  <a:pt x="111" y="109"/>
                  <a:pt x="110" y="109"/>
                </a:cubicBezTo>
                <a:cubicBezTo>
                  <a:pt x="109" y="109"/>
                  <a:pt x="108" y="109"/>
                  <a:pt x="106" y="109"/>
                </a:cubicBezTo>
                <a:cubicBezTo>
                  <a:pt x="105" y="109"/>
                  <a:pt x="105" y="109"/>
                  <a:pt x="103" y="109"/>
                </a:cubicBezTo>
                <a:cubicBezTo>
                  <a:pt x="105" y="102"/>
                  <a:pt x="107" y="96"/>
                  <a:pt x="110" y="89"/>
                </a:cubicBezTo>
                <a:cubicBezTo>
                  <a:pt x="113" y="84"/>
                  <a:pt x="116" y="79"/>
                  <a:pt x="120" y="74"/>
                </a:cubicBezTo>
                <a:cubicBezTo>
                  <a:pt x="121" y="73"/>
                  <a:pt x="121" y="72"/>
                  <a:pt x="122" y="71"/>
                </a:cubicBezTo>
                <a:cubicBezTo>
                  <a:pt x="125" y="68"/>
                  <a:pt x="127" y="65"/>
                  <a:pt x="128" y="62"/>
                </a:cubicBezTo>
                <a:cubicBezTo>
                  <a:pt x="129" y="60"/>
                  <a:pt x="130" y="59"/>
                  <a:pt x="131" y="57"/>
                </a:cubicBezTo>
                <a:cubicBezTo>
                  <a:pt x="131" y="57"/>
                  <a:pt x="131" y="57"/>
                  <a:pt x="131" y="57"/>
                </a:cubicBezTo>
                <a:cubicBezTo>
                  <a:pt x="132" y="56"/>
                  <a:pt x="132" y="55"/>
                  <a:pt x="133" y="55"/>
                </a:cubicBezTo>
                <a:cubicBezTo>
                  <a:pt x="133" y="55"/>
                  <a:pt x="134" y="55"/>
                  <a:pt x="135" y="55"/>
                </a:cubicBezTo>
                <a:cubicBezTo>
                  <a:pt x="136" y="55"/>
                  <a:pt x="137" y="55"/>
                  <a:pt x="138" y="55"/>
                </a:cubicBezTo>
                <a:cubicBezTo>
                  <a:pt x="139" y="55"/>
                  <a:pt x="140" y="54"/>
                  <a:pt x="141" y="52"/>
                </a:cubicBezTo>
                <a:cubicBezTo>
                  <a:pt x="143" y="51"/>
                  <a:pt x="145" y="47"/>
                  <a:pt x="143" y="44"/>
                </a:cubicBezTo>
                <a:cubicBezTo>
                  <a:pt x="143" y="44"/>
                  <a:pt x="142" y="44"/>
                  <a:pt x="142" y="44"/>
                </a:cubicBezTo>
                <a:cubicBezTo>
                  <a:pt x="142" y="44"/>
                  <a:pt x="141" y="44"/>
                  <a:pt x="142" y="45"/>
                </a:cubicBezTo>
                <a:cubicBezTo>
                  <a:pt x="142" y="46"/>
                  <a:pt x="142" y="47"/>
                  <a:pt x="141" y="47"/>
                </a:cubicBezTo>
                <a:cubicBezTo>
                  <a:pt x="141" y="47"/>
                  <a:pt x="141" y="48"/>
                  <a:pt x="140" y="47"/>
                </a:cubicBezTo>
                <a:cubicBezTo>
                  <a:pt x="140" y="47"/>
                  <a:pt x="140" y="47"/>
                  <a:pt x="139" y="47"/>
                </a:cubicBezTo>
                <a:cubicBezTo>
                  <a:pt x="138" y="47"/>
                  <a:pt x="137" y="46"/>
                  <a:pt x="135" y="46"/>
                </a:cubicBezTo>
                <a:cubicBezTo>
                  <a:pt x="139" y="36"/>
                  <a:pt x="140" y="23"/>
                  <a:pt x="137" y="13"/>
                </a:cubicBezTo>
                <a:cubicBezTo>
                  <a:pt x="137" y="13"/>
                  <a:pt x="137" y="12"/>
                  <a:pt x="136" y="12"/>
                </a:cubicBezTo>
                <a:cubicBezTo>
                  <a:pt x="136" y="12"/>
                  <a:pt x="136" y="13"/>
                  <a:pt x="136" y="13"/>
                </a:cubicBezTo>
                <a:cubicBezTo>
                  <a:pt x="136" y="17"/>
                  <a:pt x="137" y="21"/>
                  <a:pt x="136" y="25"/>
                </a:cubicBezTo>
                <a:cubicBezTo>
                  <a:pt x="136" y="25"/>
                  <a:pt x="135" y="25"/>
                  <a:pt x="134" y="24"/>
                </a:cubicBezTo>
                <a:cubicBezTo>
                  <a:pt x="133" y="24"/>
                  <a:pt x="132" y="24"/>
                  <a:pt x="132" y="24"/>
                </a:cubicBezTo>
                <a:cubicBezTo>
                  <a:pt x="132" y="24"/>
                  <a:pt x="132" y="24"/>
                  <a:pt x="133" y="23"/>
                </a:cubicBezTo>
                <a:cubicBezTo>
                  <a:pt x="133" y="22"/>
                  <a:pt x="133" y="22"/>
                  <a:pt x="132" y="22"/>
                </a:cubicBezTo>
                <a:cubicBezTo>
                  <a:pt x="132" y="22"/>
                  <a:pt x="132" y="22"/>
                  <a:pt x="132" y="22"/>
                </a:cubicBezTo>
                <a:cubicBezTo>
                  <a:pt x="130" y="24"/>
                  <a:pt x="130" y="27"/>
                  <a:pt x="132" y="29"/>
                </a:cubicBezTo>
                <a:cubicBezTo>
                  <a:pt x="132" y="30"/>
                  <a:pt x="134" y="31"/>
                  <a:pt x="134" y="31"/>
                </a:cubicBezTo>
                <a:cubicBezTo>
                  <a:pt x="135" y="31"/>
                  <a:pt x="135" y="31"/>
                  <a:pt x="136" y="31"/>
                </a:cubicBezTo>
                <a:cubicBezTo>
                  <a:pt x="136" y="31"/>
                  <a:pt x="136" y="32"/>
                  <a:pt x="135" y="32"/>
                </a:cubicBezTo>
                <a:cubicBezTo>
                  <a:pt x="135" y="38"/>
                  <a:pt x="133" y="43"/>
                  <a:pt x="130" y="49"/>
                </a:cubicBezTo>
                <a:cubicBezTo>
                  <a:pt x="126" y="58"/>
                  <a:pt x="120" y="66"/>
                  <a:pt x="114" y="74"/>
                </a:cubicBezTo>
                <a:cubicBezTo>
                  <a:pt x="114" y="75"/>
                  <a:pt x="113" y="75"/>
                  <a:pt x="112" y="76"/>
                </a:cubicBezTo>
                <a:cubicBezTo>
                  <a:pt x="112" y="75"/>
                  <a:pt x="111" y="75"/>
                  <a:pt x="110" y="74"/>
                </a:cubicBezTo>
                <a:cubicBezTo>
                  <a:pt x="109" y="73"/>
                  <a:pt x="108" y="73"/>
                  <a:pt x="108" y="71"/>
                </a:cubicBezTo>
                <a:cubicBezTo>
                  <a:pt x="108" y="71"/>
                  <a:pt x="108" y="71"/>
                  <a:pt x="108" y="71"/>
                </a:cubicBezTo>
                <a:cubicBezTo>
                  <a:pt x="108" y="70"/>
                  <a:pt x="110" y="70"/>
                  <a:pt x="111" y="69"/>
                </a:cubicBezTo>
                <a:cubicBezTo>
                  <a:pt x="111" y="69"/>
                  <a:pt x="111" y="69"/>
                  <a:pt x="111" y="69"/>
                </a:cubicBezTo>
                <a:cubicBezTo>
                  <a:pt x="111" y="68"/>
                  <a:pt x="111" y="68"/>
                  <a:pt x="111" y="68"/>
                </a:cubicBezTo>
                <a:cubicBezTo>
                  <a:pt x="110" y="68"/>
                  <a:pt x="109" y="68"/>
                  <a:pt x="108" y="68"/>
                </a:cubicBezTo>
                <a:cubicBezTo>
                  <a:pt x="105" y="70"/>
                  <a:pt x="103" y="73"/>
                  <a:pt x="102" y="76"/>
                </a:cubicBezTo>
                <a:cubicBezTo>
                  <a:pt x="102" y="79"/>
                  <a:pt x="103" y="81"/>
                  <a:pt x="105" y="82"/>
                </a:cubicBezTo>
                <a:cubicBezTo>
                  <a:pt x="105" y="83"/>
                  <a:pt x="106" y="83"/>
                  <a:pt x="106" y="84"/>
                </a:cubicBezTo>
                <a:cubicBezTo>
                  <a:pt x="107" y="85"/>
                  <a:pt x="106" y="86"/>
                  <a:pt x="105" y="87"/>
                </a:cubicBezTo>
                <a:cubicBezTo>
                  <a:pt x="105" y="88"/>
                  <a:pt x="105" y="88"/>
                  <a:pt x="105" y="88"/>
                </a:cubicBezTo>
                <a:cubicBezTo>
                  <a:pt x="104" y="90"/>
                  <a:pt x="103" y="91"/>
                  <a:pt x="102" y="93"/>
                </a:cubicBezTo>
                <a:cubicBezTo>
                  <a:pt x="101" y="96"/>
                  <a:pt x="100" y="98"/>
                  <a:pt x="99" y="101"/>
                </a:cubicBezTo>
                <a:cubicBezTo>
                  <a:pt x="97" y="94"/>
                  <a:pt x="94" y="88"/>
                  <a:pt x="90" y="83"/>
                </a:cubicBezTo>
                <a:cubicBezTo>
                  <a:pt x="88" y="80"/>
                  <a:pt x="86" y="78"/>
                  <a:pt x="83" y="75"/>
                </a:cubicBezTo>
                <a:cubicBezTo>
                  <a:pt x="82" y="74"/>
                  <a:pt x="81" y="73"/>
                  <a:pt x="80" y="72"/>
                </a:cubicBezTo>
                <a:cubicBezTo>
                  <a:pt x="80" y="71"/>
                  <a:pt x="79" y="71"/>
                  <a:pt x="79" y="71"/>
                </a:cubicBezTo>
                <a:cubicBezTo>
                  <a:pt x="78" y="70"/>
                  <a:pt x="77" y="69"/>
                  <a:pt x="77" y="68"/>
                </a:cubicBezTo>
                <a:cubicBezTo>
                  <a:pt x="77" y="67"/>
                  <a:pt x="78" y="66"/>
                  <a:pt x="78" y="66"/>
                </a:cubicBezTo>
                <a:cubicBezTo>
                  <a:pt x="79" y="64"/>
                  <a:pt x="79" y="62"/>
                  <a:pt x="78" y="60"/>
                </a:cubicBezTo>
                <a:cubicBezTo>
                  <a:pt x="77" y="57"/>
                  <a:pt x="74" y="54"/>
                  <a:pt x="70" y="54"/>
                </a:cubicBezTo>
                <a:cubicBezTo>
                  <a:pt x="69" y="54"/>
                  <a:pt x="69" y="54"/>
                  <a:pt x="68" y="54"/>
                </a:cubicBezTo>
                <a:cubicBezTo>
                  <a:pt x="68" y="54"/>
                  <a:pt x="67" y="55"/>
                  <a:pt x="68" y="55"/>
                </a:cubicBezTo>
                <a:cubicBezTo>
                  <a:pt x="68" y="55"/>
                  <a:pt x="68" y="56"/>
                  <a:pt x="68" y="56"/>
                </a:cubicBezTo>
                <a:cubicBezTo>
                  <a:pt x="68" y="56"/>
                  <a:pt x="69" y="56"/>
                  <a:pt x="69" y="56"/>
                </a:cubicBezTo>
                <a:cubicBezTo>
                  <a:pt x="70" y="56"/>
                  <a:pt x="71" y="56"/>
                  <a:pt x="71" y="57"/>
                </a:cubicBezTo>
                <a:cubicBezTo>
                  <a:pt x="71" y="58"/>
                  <a:pt x="71" y="59"/>
                  <a:pt x="70" y="60"/>
                </a:cubicBezTo>
                <a:cubicBezTo>
                  <a:pt x="70" y="61"/>
                  <a:pt x="69" y="62"/>
                  <a:pt x="69" y="63"/>
                </a:cubicBezTo>
                <a:cubicBezTo>
                  <a:pt x="68" y="62"/>
                  <a:pt x="67" y="61"/>
                  <a:pt x="66" y="61"/>
                </a:cubicBezTo>
                <a:cubicBezTo>
                  <a:pt x="58" y="55"/>
                  <a:pt x="50" y="50"/>
                  <a:pt x="43" y="42"/>
                </a:cubicBezTo>
                <a:cubicBezTo>
                  <a:pt x="39" y="38"/>
                  <a:pt x="36" y="33"/>
                  <a:pt x="33" y="28"/>
                </a:cubicBezTo>
                <a:cubicBezTo>
                  <a:pt x="33" y="28"/>
                  <a:pt x="33" y="27"/>
                  <a:pt x="33" y="27"/>
                </a:cubicBezTo>
                <a:cubicBezTo>
                  <a:pt x="33" y="27"/>
                  <a:pt x="33" y="26"/>
                  <a:pt x="34" y="26"/>
                </a:cubicBezTo>
                <a:cubicBezTo>
                  <a:pt x="34" y="26"/>
                  <a:pt x="35" y="25"/>
                  <a:pt x="36" y="24"/>
                </a:cubicBezTo>
                <a:cubicBezTo>
                  <a:pt x="37" y="21"/>
                  <a:pt x="36" y="18"/>
                  <a:pt x="34" y="17"/>
                </a:cubicBezTo>
                <a:cubicBezTo>
                  <a:pt x="33" y="17"/>
                  <a:pt x="33" y="17"/>
                  <a:pt x="33" y="17"/>
                </a:cubicBezTo>
                <a:cubicBezTo>
                  <a:pt x="33" y="17"/>
                  <a:pt x="33" y="18"/>
                  <a:pt x="33" y="18"/>
                </a:cubicBezTo>
                <a:cubicBezTo>
                  <a:pt x="34" y="19"/>
                  <a:pt x="34" y="19"/>
                  <a:pt x="34" y="19"/>
                </a:cubicBezTo>
                <a:cubicBezTo>
                  <a:pt x="34" y="19"/>
                  <a:pt x="33" y="20"/>
                  <a:pt x="32" y="20"/>
                </a:cubicBezTo>
                <a:cubicBezTo>
                  <a:pt x="31" y="20"/>
                  <a:pt x="31" y="21"/>
                  <a:pt x="30" y="22"/>
                </a:cubicBezTo>
                <a:cubicBezTo>
                  <a:pt x="29" y="18"/>
                  <a:pt x="27" y="14"/>
                  <a:pt x="27" y="10"/>
                </a:cubicBezTo>
                <a:cubicBezTo>
                  <a:pt x="27" y="10"/>
                  <a:pt x="27" y="9"/>
                  <a:pt x="26" y="9"/>
                </a:cubicBezTo>
                <a:cubicBezTo>
                  <a:pt x="26" y="9"/>
                  <a:pt x="26" y="10"/>
                  <a:pt x="26" y="10"/>
                </a:cubicBezTo>
                <a:cubicBezTo>
                  <a:pt x="26" y="21"/>
                  <a:pt x="31" y="33"/>
                  <a:pt x="38" y="41"/>
                </a:cubicBezTo>
                <a:cubicBezTo>
                  <a:pt x="37" y="42"/>
                  <a:pt x="35" y="43"/>
                  <a:pt x="34" y="43"/>
                </a:cubicBezTo>
                <a:cubicBezTo>
                  <a:pt x="34" y="44"/>
                  <a:pt x="34" y="44"/>
                  <a:pt x="34" y="44"/>
                </a:cubicBezTo>
                <a:cubicBezTo>
                  <a:pt x="33" y="44"/>
                  <a:pt x="33" y="44"/>
                  <a:pt x="33" y="44"/>
                </a:cubicBezTo>
                <a:cubicBezTo>
                  <a:pt x="32" y="44"/>
                  <a:pt x="31" y="43"/>
                  <a:pt x="31" y="42"/>
                </a:cubicBezTo>
                <a:cubicBezTo>
                  <a:pt x="31" y="41"/>
                  <a:pt x="31" y="41"/>
                  <a:pt x="31" y="41"/>
                </a:cubicBezTo>
                <a:cubicBezTo>
                  <a:pt x="30" y="41"/>
                  <a:pt x="30" y="41"/>
                  <a:pt x="30" y="42"/>
                </a:cubicBezTo>
                <a:cubicBezTo>
                  <a:pt x="29" y="45"/>
                  <a:pt x="32" y="48"/>
                  <a:pt x="34" y="49"/>
                </a:cubicBezTo>
                <a:cubicBezTo>
                  <a:pt x="35" y="50"/>
                  <a:pt x="37" y="50"/>
                  <a:pt x="38" y="50"/>
                </a:cubicBezTo>
                <a:cubicBezTo>
                  <a:pt x="39" y="50"/>
                  <a:pt x="40" y="50"/>
                  <a:pt x="41" y="49"/>
                </a:cubicBezTo>
                <a:cubicBezTo>
                  <a:pt x="42" y="49"/>
                  <a:pt x="42" y="49"/>
                  <a:pt x="43" y="49"/>
                </a:cubicBezTo>
                <a:cubicBezTo>
                  <a:pt x="44" y="49"/>
                  <a:pt x="44" y="49"/>
                  <a:pt x="45" y="50"/>
                </a:cubicBezTo>
                <a:cubicBezTo>
                  <a:pt x="45" y="50"/>
                  <a:pt x="45" y="50"/>
                  <a:pt x="46" y="50"/>
                </a:cubicBezTo>
                <a:cubicBezTo>
                  <a:pt x="47" y="52"/>
                  <a:pt x="48" y="53"/>
                  <a:pt x="49" y="54"/>
                </a:cubicBezTo>
                <a:cubicBezTo>
                  <a:pt x="52" y="56"/>
                  <a:pt x="55" y="59"/>
                  <a:pt x="58" y="61"/>
                </a:cubicBezTo>
                <a:cubicBezTo>
                  <a:pt x="59" y="62"/>
                  <a:pt x="60" y="62"/>
                  <a:pt x="61" y="63"/>
                </a:cubicBezTo>
                <a:cubicBezTo>
                  <a:pt x="66" y="67"/>
                  <a:pt x="71" y="70"/>
                  <a:pt x="75" y="74"/>
                </a:cubicBezTo>
                <a:cubicBezTo>
                  <a:pt x="80" y="79"/>
                  <a:pt x="84" y="85"/>
                  <a:pt x="87" y="91"/>
                </a:cubicBezTo>
                <a:cubicBezTo>
                  <a:pt x="86" y="91"/>
                  <a:pt x="86" y="91"/>
                  <a:pt x="85" y="92"/>
                </a:cubicBezTo>
                <a:cubicBezTo>
                  <a:pt x="84" y="92"/>
                  <a:pt x="83" y="93"/>
                  <a:pt x="81" y="93"/>
                </a:cubicBezTo>
                <a:cubicBezTo>
                  <a:pt x="81" y="93"/>
                  <a:pt x="81" y="93"/>
                  <a:pt x="81" y="93"/>
                </a:cubicBezTo>
                <a:cubicBezTo>
                  <a:pt x="81" y="93"/>
                  <a:pt x="79" y="93"/>
                  <a:pt x="79" y="89"/>
                </a:cubicBezTo>
                <a:cubicBezTo>
                  <a:pt x="79" y="89"/>
                  <a:pt x="79" y="88"/>
                  <a:pt x="78" y="88"/>
                </a:cubicBezTo>
                <a:cubicBezTo>
                  <a:pt x="78" y="88"/>
                  <a:pt x="78" y="89"/>
                  <a:pt x="78" y="89"/>
                </a:cubicBezTo>
                <a:cubicBezTo>
                  <a:pt x="76" y="93"/>
                  <a:pt x="79" y="97"/>
                  <a:pt x="82" y="100"/>
                </a:cubicBezTo>
                <a:cubicBezTo>
                  <a:pt x="85" y="102"/>
                  <a:pt x="88" y="103"/>
                  <a:pt x="92" y="102"/>
                </a:cubicBezTo>
                <a:cubicBezTo>
                  <a:pt x="94" y="112"/>
                  <a:pt x="95" y="124"/>
                  <a:pt x="94" y="138"/>
                </a:cubicBezTo>
                <a:cubicBezTo>
                  <a:pt x="93" y="137"/>
                  <a:pt x="92" y="137"/>
                  <a:pt x="91" y="136"/>
                </a:cubicBezTo>
                <a:cubicBezTo>
                  <a:pt x="89" y="134"/>
                  <a:pt x="87" y="133"/>
                  <a:pt x="85" y="131"/>
                </a:cubicBezTo>
                <a:cubicBezTo>
                  <a:pt x="85" y="131"/>
                  <a:pt x="85" y="131"/>
                  <a:pt x="84" y="130"/>
                </a:cubicBezTo>
                <a:cubicBezTo>
                  <a:pt x="82" y="129"/>
                  <a:pt x="81" y="128"/>
                  <a:pt x="81" y="126"/>
                </a:cubicBezTo>
                <a:cubicBezTo>
                  <a:pt x="81" y="125"/>
                  <a:pt x="82" y="124"/>
                  <a:pt x="82" y="122"/>
                </a:cubicBezTo>
                <a:cubicBezTo>
                  <a:pt x="83" y="120"/>
                  <a:pt x="83" y="117"/>
                  <a:pt x="81" y="114"/>
                </a:cubicBezTo>
                <a:cubicBezTo>
                  <a:pt x="79" y="110"/>
                  <a:pt x="74" y="107"/>
                  <a:pt x="70" y="108"/>
                </a:cubicBezTo>
                <a:cubicBezTo>
                  <a:pt x="68" y="108"/>
                  <a:pt x="67" y="108"/>
                  <a:pt x="66" y="109"/>
                </a:cubicBezTo>
                <a:cubicBezTo>
                  <a:pt x="66" y="109"/>
                  <a:pt x="66" y="109"/>
                  <a:pt x="66" y="109"/>
                </a:cubicBezTo>
                <a:cubicBezTo>
                  <a:pt x="66" y="110"/>
                  <a:pt x="67" y="110"/>
                  <a:pt x="67" y="110"/>
                </a:cubicBezTo>
                <a:cubicBezTo>
                  <a:pt x="67" y="110"/>
                  <a:pt x="68" y="110"/>
                  <a:pt x="69" y="110"/>
                </a:cubicBezTo>
                <a:cubicBezTo>
                  <a:pt x="71" y="110"/>
                  <a:pt x="72" y="110"/>
                  <a:pt x="72" y="111"/>
                </a:cubicBezTo>
                <a:cubicBezTo>
                  <a:pt x="72" y="113"/>
                  <a:pt x="71" y="114"/>
                  <a:pt x="71" y="116"/>
                </a:cubicBezTo>
                <a:cubicBezTo>
                  <a:pt x="70" y="117"/>
                  <a:pt x="69" y="119"/>
                  <a:pt x="69" y="120"/>
                </a:cubicBezTo>
                <a:cubicBezTo>
                  <a:pt x="68" y="120"/>
                  <a:pt x="66" y="119"/>
                  <a:pt x="65" y="118"/>
                </a:cubicBezTo>
                <a:cubicBezTo>
                  <a:pt x="52" y="111"/>
                  <a:pt x="40" y="105"/>
                  <a:pt x="30" y="95"/>
                </a:cubicBezTo>
                <a:cubicBezTo>
                  <a:pt x="23" y="90"/>
                  <a:pt x="18" y="83"/>
                  <a:pt x="13" y="77"/>
                </a:cubicBezTo>
                <a:cubicBezTo>
                  <a:pt x="12" y="75"/>
                  <a:pt x="12" y="75"/>
                  <a:pt x="14" y="74"/>
                </a:cubicBezTo>
                <a:cubicBezTo>
                  <a:pt x="15" y="73"/>
                  <a:pt x="16" y="72"/>
                  <a:pt x="16" y="70"/>
                </a:cubicBezTo>
                <a:cubicBezTo>
                  <a:pt x="17" y="67"/>
                  <a:pt x="16" y="63"/>
                  <a:pt x="12" y="61"/>
                </a:cubicBezTo>
                <a:cubicBezTo>
                  <a:pt x="12" y="61"/>
                  <a:pt x="12" y="61"/>
                  <a:pt x="11" y="62"/>
                </a:cubicBezTo>
                <a:cubicBezTo>
                  <a:pt x="11" y="62"/>
                  <a:pt x="11" y="62"/>
                  <a:pt x="12" y="62"/>
                </a:cubicBezTo>
                <a:cubicBezTo>
                  <a:pt x="13" y="63"/>
                  <a:pt x="13" y="64"/>
                  <a:pt x="13" y="64"/>
                </a:cubicBezTo>
                <a:cubicBezTo>
                  <a:pt x="13" y="65"/>
                  <a:pt x="12" y="65"/>
                  <a:pt x="11" y="66"/>
                </a:cubicBezTo>
                <a:cubicBezTo>
                  <a:pt x="10" y="67"/>
                  <a:pt x="9" y="67"/>
                  <a:pt x="8" y="69"/>
                </a:cubicBezTo>
                <a:cubicBezTo>
                  <a:pt x="5" y="63"/>
                  <a:pt x="3" y="58"/>
                  <a:pt x="2" y="52"/>
                </a:cubicBezTo>
                <a:cubicBezTo>
                  <a:pt x="2" y="52"/>
                  <a:pt x="1" y="52"/>
                  <a:pt x="1" y="52"/>
                </a:cubicBezTo>
                <a:cubicBezTo>
                  <a:pt x="0" y="52"/>
                  <a:pt x="0" y="52"/>
                  <a:pt x="0" y="53"/>
                </a:cubicBezTo>
                <a:cubicBezTo>
                  <a:pt x="3" y="68"/>
                  <a:pt x="11" y="84"/>
                  <a:pt x="22" y="95"/>
                </a:cubicBezTo>
                <a:cubicBezTo>
                  <a:pt x="21" y="95"/>
                  <a:pt x="19" y="97"/>
                  <a:pt x="17" y="98"/>
                </a:cubicBezTo>
                <a:cubicBezTo>
                  <a:pt x="17" y="99"/>
                  <a:pt x="17" y="99"/>
                  <a:pt x="17" y="99"/>
                </a:cubicBezTo>
                <a:cubicBezTo>
                  <a:pt x="16" y="100"/>
                  <a:pt x="16" y="100"/>
                  <a:pt x="15" y="100"/>
                </a:cubicBezTo>
                <a:cubicBezTo>
                  <a:pt x="14" y="100"/>
                  <a:pt x="13" y="97"/>
                  <a:pt x="13" y="96"/>
                </a:cubicBezTo>
                <a:cubicBezTo>
                  <a:pt x="12" y="96"/>
                  <a:pt x="12" y="96"/>
                  <a:pt x="12" y="96"/>
                </a:cubicBezTo>
                <a:cubicBezTo>
                  <a:pt x="12" y="96"/>
                  <a:pt x="11" y="96"/>
                  <a:pt x="11" y="96"/>
                </a:cubicBezTo>
                <a:cubicBezTo>
                  <a:pt x="10" y="101"/>
                  <a:pt x="15" y="104"/>
                  <a:pt x="18" y="106"/>
                </a:cubicBezTo>
                <a:cubicBezTo>
                  <a:pt x="20" y="107"/>
                  <a:pt x="21" y="107"/>
                  <a:pt x="23" y="107"/>
                </a:cubicBezTo>
                <a:cubicBezTo>
                  <a:pt x="23" y="107"/>
                  <a:pt x="24" y="107"/>
                  <a:pt x="24" y="107"/>
                </a:cubicBezTo>
                <a:cubicBezTo>
                  <a:pt x="26" y="107"/>
                  <a:pt x="27" y="106"/>
                  <a:pt x="28" y="105"/>
                </a:cubicBezTo>
                <a:cubicBezTo>
                  <a:pt x="29" y="105"/>
                  <a:pt x="29" y="104"/>
                  <a:pt x="30" y="104"/>
                </a:cubicBezTo>
                <a:cubicBezTo>
                  <a:pt x="32" y="104"/>
                  <a:pt x="32" y="104"/>
                  <a:pt x="34" y="105"/>
                </a:cubicBezTo>
                <a:cubicBezTo>
                  <a:pt x="34" y="106"/>
                  <a:pt x="34" y="106"/>
                  <a:pt x="34" y="106"/>
                </a:cubicBezTo>
                <a:cubicBezTo>
                  <a:pt x="36" y="108"/>
                  <a:pt x="38" y="109"/>
                  <a:pt x="40" y="110"/>
                </a:cubicBezTo>
                <a:cubicBezTo>
                  <a:pt x="44" y="113"/>
                  <a:pt x="48" y="116"/>
                  <a:pt x="54" y="119"/>
                </a:cubicBezTo>
                <a:cubicBezTo>
                  <a:pt x="55" y="120"/>
                  <a:pt x="57" y="121"/>
                  <a:pt x="58" y="122"/>
                </a:cubicBezTo>
                <a:cubicBezTo>
                  <a:pt x="66" y="126"/>
                  <a:pt x="73" y="130"/>
                  <a:pt x="79" y="135"/>
                </a:cubicBezTo>
                <a:cubicBezTo>
                  <a:pt x="88" y="142"/>
                  <a:pt x="94" y="149"/>
                  <a:pt x="100" y="156"/>
                </a:cubicBezTo>
                <a:cubicBezTo>
                  <a:pt x="98" y="157"/>
                  <a:pt x="97" y="158"/>
                  <a:pt x="96" y="159"/>
                </a:cubicBezTo>
                <a:cubicBezTo>
                  <a:pt x="94" y="160"/>
                  <a:pt x="93" y="161"/>
                  <a:pt x="91" y="161"/>
                </a:cubicBezTo>
                <a:cubicBezTo>
                  <a:pt x="89" y="162"/>
                  <a:pt x="88" y="160"/>
                  <a:pt x="87" y="155"/>
                </a:cubicBezTo>
                <a:cubicBezTo>
                  <a:pt x="87" y="155"/>
                  <a:pt x="87" y="155"/>
                  <a:pt x="86" y="155"/>
                </a:cubicBezTo>
                <a:cubicBezTo>
                  <a:pt x="86" y="155"/>
                  <a:pt x="86" y="155"/>
                  <a:pt x="86" y="155"/>
                </a:cubicBezTo>
                <a:cubicBezTo>
                  <a:pt x="86" y="155"/>
                  <a:pt x="86" y="155"/>
                  <a:pt x="86" y="155"/>
                </a:cubicBezTo>
                <a:cubicBezTo>
                  <a:pt x="84" y="161"/>
                  <a:pt x="88" y="167"/>
                  <a:pt x="93" y="170"/>
                </a:cubicBezTo>
                <a:cubicBezTo>
                  <a:pt x="97" y="173"/>
                  <a:pt x="102" y="173"/>
                  <a:pt x="107" y="171"/>
                </a:cubicBezTo>
                <a:cubicBezTo>
                  <a:pt x="113" y="186"/>
                  <a:pt x="116" y="204"/>
                  <a:pt x="117" y="227"/>
                </a:cubicBezTo>
                <a:cubicBezTo>
                  <a:pt x="117" y="228"/>
                  <a:pt x="117" y="228"/>
                  <a:pt x="117" y="228"/>
                </a:cubicBezTo>
                <a:cubicBezTo>
                  <a:pt x="115" y="228"/>
                  <a:pt x="115" y="228"/>
                  <a:pt x="115" y="228"/>
                </a:cubicBezTo>
                <a:cubicBezTo>
                  <a:pt x="61" y="229"/>
                  <a:pt x="30" y="235"/>
                  <a:pt x="26" y="246"/>
                </a:cubicBezTo>
                <a:cubicBezTo>
                  <a:pt x="24" y="251"/>
                  <a:pt x="29" y="256"/>
                  <a:pt x="29" y="256"/>
                </a:cubicBezTo>
                <a:cubicBezTo>
                  <a:pt x="29" y="256"/>
                  <a:pt x="29" y="256"/>
                  <a:pt x="29" y="256"/>
                </a:cubicBezTo>
                <a:cubicBezTo>
                  <a:pt x="215" y="256"/>
                  <a:pt x="215" y="256"/>
                  <a:pt x="215" y="256"/>
                </a:cubicBezTo>
                <a:cubicBezTo>
                  <a:pt x="215" y="256"/>
                  <a:pt x="215" y="256"/>
                  <a:pt x="215" y="256"/>
                </a:cubicBezTo>
                <a:cubicBezTo>
                  <a:pt x="215" y="256"/>
                  <a:pt x="219" y="251"/>
                  <a:pt x="217" y="246"/>
                </a:cubicBezTo>
                <a:cubicBezTo>
                  <a:pt x="214" y="238"/>
                  <a:pt x="196" y="229"/>
                  <a:pt x="129" y="229"/>
                </a:cubicBezTo>
                <a:cubicBezTo>
                  <a:pt x="127" y="229"/>
                  <a:pt x="127" y="229"/>
                  <a:pt x="127" y="229"/>
                </a:cubicBezTo>
                <a:cubicBezTo>
                  <a:pt x="127" y="227"/>
                  <a:pt x="127" y="227"/>
                  <a:pt x="127" y="227"/>
                </a:cubicBezTo>
                <a:cubicBezTo>
                  <a:pt x="127" y="204"/>
                  <a:pt x="130" y="186"/>
                  <a:pt x="135" y="171"/>
                </a:cubicBezTo>
                <a:cubicBezTo>
                  <a:pt x="141" y="173"/>
                  <a:pt x="145" y="173"/>
                  <a:pt x="150" y="169"/>
                </a:cubicBezTo>
                <a:cubicBezTo>
                  <a:pt x="154" y="166"/>
                  <a:pt x="158" y="161"/>
                  <a:pt x="157" y="155"/>
                </a:cubicBezTo>
                <a:cubicBezTo>
                  <a:pt x="157" y="154"/>
                  <a:pt x="156" y="154"/>
                  <a:pt x="156" y="154"/>
                </a:cubicBezTo>
                <a:cubicBezTo>
                  <a:pt x="156" y="154"/>
                  <a:pt x="155" y="154"/>
                  <a:pt x="155" y="155"/>
                </a:cubicBezTo>
                <a:cubicBezTo>
                  <a:pt x="155" y="159"/>
                  <a:pt x="153" y="161"/>
                  <a:pt x="151" y="161"/>
                </a:cubicBezTo>
                <a:cubicBezTo>
                  <a:pt x="149" y="160"/>
                  <a:pt x="148" y="159"/>
                  <a:pt x="147" y="158"/>
                </a:cubicBezTo>
                <a:cubicBezTo>
                  <a:pt x="145" y="157"/>
                  <a:pt x="144" y="157"/>
                  <a:pt x="143" y="156"/>
                </a:cubicBezTo>
                <a:cubicBezTo>
                  <a:pt x="148" y="148"/>
                  <a:pt x="154" y="141"/>
                  <a:pt x="162" y="134"/>
                </a:cubicBezTo>
                <a:cubicBezTo>
                  <a:pt x="169" y="129"/>
                  <a:pt x="176" y="125"/>
                  <a:pt x="183" y="120"/>
                </a:cubicBezTo>
                <a:cubicBezTo>
                  <a:pt x="185" y="119"/>
                  <a:pt x="186" y="118"/>
                  <a:pt x="188" y="118"/>
                </a:cubicBezTo>
                <a:cubicBezTo>
                  <a:pt x="193" y="115"/>
                  <a:pt x="197" y="112"/>
                  <a:pt x="201" y="109"/>
                </a:cubicBezTo>
                <a:cubicBezTo>
                  <a:pt x="203" y="107"/>
                  <a:pt x="205" y="106"/>
                  <a:pt x="207" y="104"/>
                </a:cubicBezTo>
                <a:cubicBezTo>
                  <a:pt x="207" y="104"/>
                  <a:pt x="207" y="104"/>
                  <a:pt x="208" y="103"/>
                </a:cubicBezTo>
                <a:cubicBezTo>
                  <a:pt x="209" y="102"/>
                  <a:pt x="210" y="102"/>
                  <a:pt x="211" y="102"/>
                </a:cubicBezTo>
                <a:cubicBezTo>
                  <a:pt x="212" y="102"/>
                  <a:pt x="213" y="103"/>
                  <a:pt x="213" y="103"/>
                </a:cubicBezTo>
                <a:cubicBezTo>
                  <a:pt x="214" y="104"/>
                  <a:pt x="216" y="105"/>
                  <a:pt x="217" y="105"/>
                </a:cubicBezTo>
                <a:cubicBezTo>
                  <a:pt x="219" y="105"/>
                  <a:pt x="221" y="105"/>
                  <a:pt x="223" y="104"/>
                </a:cubicBezTo>
                <a:cubicBezTo>
                  <a:pt x="226" y="102"/>
                  <a:pt x="231" y="98"/>
                  <a:pt x="230" y="94"/>
                </a:cubicBezTo>
                <a:cubicBezTo>
                  <a:pt x="230" y="94"/>
                  <a:pt x="229" y="93"/>
                  <a:pt x="229" y="93"/>
                </a:cubicBezTo>
                <a:cubicBezTo>
                  <a:pt x="229" y="93"/>
                  <a:pt x="228" y="94"/>
                  <a:pt x="228" y="94"/>
                </a:cubicBezTo>
                <a:cubicBezTo>
                  <a:pt x="228" y="95"/>
                  <a:pt x="227" y="98"/>
                  <a:pt x="226" y="98"/>
                </a:cubicBezTo>
                <a:cubicBezTo>
                  <a:pt x="225" y="98"/>
                  <a:pt x="225" y="97"/>
                  <a:pt x="224" y="97"/>
                </a:cubicBezTo>
                <a:cubicBezTo>
                  <a:pt x="224" y="97"/>
                  <a:pt x="224" y="97"/>
                  <a:pt x="224" y="96"/>
                </a:cubicBezTo>
                <a:cubicBezTo>
                  <a:pt x="222" y="95"/>
                  <a:pt x="220" y="93"/>
                  <a:pt x="219" y="93"/>
                </a:cubicBezTo>
                <a:cubicBezTo>
                  <a:pt x="230" y="81"/>
                  <a:pt x="238" y="65"/>
                  <a:pt x="240" y="50"/>
                </a:cubicBezTo>
                <a:cubicBezTo>
                  <a:pt x="240" y="50"/>
                  <a:pt x="240" y="49"/>
                  <a:pt x="239" y="49"/>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5"/>
          <p:cNvSpPr/>
          <p:nvPr/>
        </p:nvSpPr>
        <p:spPr>
          <a:xfrm>
            <a:off x="9860881" y="3970904"/>
            <a:ext cx="776039" cy="783431"/>
          </a:xfrm>
          <a:custGeom>
            <a:avLst/>
            <a:gdLst>
              <a:gd name="T0" fmla="*/ 192 w 254"/>
              <a:gd name="T1" fmla="*/ 0 h 256"/>
              <a:gd name="T2" fmla="*/ 118 w 254"/>
              <a:gd name="T3" fmla="*/ 52 h 256"/>
              <a:gd name="T4" fmla="*/ 62 w 254"/>
              <a:gd name="T5" fmla="*/ 11 h 256"/>
              <a:gd name="T6" fmla="*/ 13 w 254"/>
              <a:gd name="T7" fmla="*/ 38 h 256"/>
              <a:gd name="T8" fmla="*/ 53 w 254"/>
              <a:gd name="T9" fmla="*/ 40 h 256"/>
              <a:gd name="T10" fmla="*/ 55 w 254"/>
              <a:gd name="T11" fmla="*/ 38 h 256"/>
              <a:gd name="T12" fmla="*/ 62 w 254"/>
              <a:gd name="T13" fmla="*/ 42 h 256"/>
              <a:gd name="T14" fmla="*/ 74 w 254"/>
              <a:gd name="T15" fmla="*/ 48 h 256"/>
              <a:gd name="T16" fmla="*/ 83 w 254"/>
              <a:gd name="T17" fmla="*/ 52 h 256"/>
              <a:gd name="T18" fmla="*/ 85 w 254"/>
              <a:gd name="T19" fmla="*/ 45 h 256"/>
              <a:gd name="T20" fmla="*/ 91 w 254"/>
              <a:gd name="T21" fmla="*/ 60 h 256"/>
              <a:gd name="T22" fmla="*/ 63 w 254"/>
              <a:gd name="T23" fmla="*/ 63 h 256"/>
              <a:gd name="T24" fmla="*/ 1 w 254"/>
              <a:gd name="T25" fmla="*/ 127 h 256"/>
              <a:gd name="T26" fmla="*/ 4 w 254"/>
              <a:gd name="T27" fmla="*/ 129 h 256"/>
              <a:gd name="T28" fmla="*/ 37 w 254"/>
              <a:gd name="T29" fmla="*/ 105 h 256"/>
              <a:gd name="T30" fmla="*/ 38 w 254"/>
              <a:gd name="T31" fmla="*/ 102 h 256"/>
              <a:gd name="T32" fmla="*/ 46 w 254"/>
              <a:gd name="T33" fmla="*/ 101 h 256"/>
              <a:gd name="T34" fmla="*/ 59 w 254"/>
              <a:gd name="T35" fmla="*/ 98 h 256"/>
              <a:gd name="T36" fmla="*/ 70 w 254"/>
              <a:gd name="T37" fmla="*/ 96 h 256"/>
              <a:gd name="T38" fmla="*/ 67 w 254"/>
              <a:gd name="T39" fmla="*/ 89 h 256"/>
              <a:gd name="T40" fmla="*/ 81 w 254"/>
              <a:gd name="T41" fmla="*/ 97 h 256"/>
              <a:gd name="T42" fmla="*/ 84 w 254"/>
              <a:gd name="T43" fmla="*/ 253 h 256"/>
              <a:gd name="T44" fmla="*/ 86 w 254"/>
              <a:gd name="T45" fmla="*/ 256 h 256"/>
              <a:gd name="T46" fmla="*/ 145 w 254"/>
              <a:gd name="T47" fmla="*/ 256 h 256"/>
              <a:gd name="T48" fmla="*/ 147 w 254"/>
              <a:gd name="T49" fmla="*/ 253 h 256"/>
              <a:gd name="T50" fmla="*/ 140 w 254"/>
              <a:gd name="T51" fmla="*/ 181 h 256"/>
              <a:gd name="T52" fmla="*/ 125 w 254"/>
              <a:gd name="T53" fmla="*/ 183 h 256"/>
              <a:gd name="T54" fmla="*/ 139 w 254"/>
              <a:gd name="T55" fmla="*/ 163 h 256"/>
              <a:gd name="T56" fmla="*/ 158 w 254"/>
              <a:gd name="T57" fmla="*/ 94 h 256"/>
              <a:gd name="T58" fmla="*/ 169 w 254"/>
              <a:gd name="T59" fmla="*/ 83 h 256"/>
              <a:gd name="T60" fmla="*/ 168 w 254"/>
              <a:gd name="T61" fmla="*/ 90 h 256"/>
              <a:gd name="T62" fmla="*/ 179 w 254"/>
              <a:gd name="T63" fmla="*/ 90 h 256"/>
              <a:gd name="T64" fmla="*/ 192 w 254"/>
              <a:gd name="T65" fmla="*/ 90 h 256"/>
              <a:gd name="T66" fmla="*/ 200 w 254"/>
              <a:gd name="T67" fmla="*/ 89 h 256"/>
              <a:gd name="T68" fmla="*/ 201 w 254"/>
              <a:gd name="T69" fmla="*/ 92 h 256"/>
              <a:gd name="T70" fmla="*/ 238 w 254"/>
              <a:gd name="T71" fmla="*/ 108 h 256"/>
              <a:gd name="T72" fmla="*/ 178 w 254"/>
              <a:gd name="T73" fmla="*/ 56 h 256"/>
              <a:gd name="T74" fmla="*/ 158 w 254"/>
              <a:gd name="T75" fmla="*/ 45 h 256"/>
              <a:gd name="T76" fmla="*/ 161 w 254"/>
              <a:gd name="T77" fmla="*/ 56 h 256"/>
              <a:gd name="T78" fmla="*/ 174 w 254"/>
              <a:gd name="T79" fmla="*/ 49 h 256"/>
              <a:gd name="T80" fmla="*/ 188 w 254"/>
              <a:gd name="T81" fmla="*/ 41 h 256"/>
              <a:gd name="T82" fmla="*/ 198 w 254"/>
              <a:gd name="T83" fmla="*/ 35 h 256"/>
              <a:gd name="T84" fmla="*/ 201 w 254"/>
              <a:gd name="T85" fmla="*/ 37 h 256"/>
              <a:gd name="T86" fmla="*/ 254 w 254"/>
              <a:gd name="T87" fmla="*/ 31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4" h="256">
                <a:moveTo>
                  <a:pt x="253" y="29"/>
                </a:moveTo>
                <a:cubicBezTo>
                  <a:pt x="238" y="11"/>
                  <a:pt x="216" y="0"/>
                  <a:pt x="192" y="0"/>
                </a:cubicBezTo>
                <a:cubicBezTo>
                  <a:pt x="177" y="0"/>
                  <a:pt x="163" y="4"/>
                  <a:pt x="151" y="12"/>
                </a:cubicBezTo>
                <a:cubicBezTo>
                  <a:pt x="135" y="21"/>
                  <a:pt x="124" y="36"/>
                  <a:pt x="118" y="52"/>
                </a:cubicBezTo>
                <a:cubicBezTo>
                  <a:pt x="113" y="38"/>
                  <a:pt x="104" y="25"/>
                  <a:pt x="90" y="18"/>
                </a:cubicBezTo>
                <a:cubicBezTo>
                  <a:pt x="81" y="13"/>
                  <a:pt x="71" y="11"/>
                  <a:pt x="62" y="11"/>
                </a:cubicBezTo>
                <a:cubicBezTo>
                  <a:pt x="42" y="11"/>
                  <a:pt x="24" y="20"/>
                  <a:pt x="13" y="36"/>
                </a:cubicBezTo>
                <a:cubicBezTo>
                  <a:pt x="12" y="36"/>
                  <a:pt x="12" y="37"/>
                  <a:pt x="13" y="38"/>
                </a:cubicBezTo>
                <a:cubicBezTo>
                  <a:pt x="13" y="39"/>
                  <a:pt x="14" y="39"/>
                  <a:pt x="15" y="39"/>
                </a:cubicBezTo>
                <a:cubicBezTo>
                  <a:pt x="27" y="36"/>
                  <a:pt x="40" y="37"/>
                  <a:pt x="53" y="40"/>
                </a:cubicBezTo>
                <a:cubicBezTo>
                  <a:pt x="53" y="40"/>
                  <a:pt x="54" y="40"/>
                  <a:pt x="54" y="39"/>
                </a:cubicBezTo>
                <a:cubicBezTo>
                  <a:pt x="55" y="39"/>
                  <a:pt x="55" y="38"/>
                  <a:pt x="55" y="38"/>
                </a:cubicBezTo>
                <a:cubicBezTo>
                  <a:pt x="56" y="33"/>
                  <a:pt x="56" y="33"/>
                  <a:pt x="56" y="33"/>
                </a:cubicBezTo>
                <a:cubicBezTo>
                  <a:pt x="62" y="42"/>
                  <a:pt x="62" y="42"/>
                  <a:pt x="62" y="42"/>
                </a:cubicBezTo>
                <a:cubicBezTo>
                  <a:pt x="62" y="42"/>
                  <a:pt x="63" y="43"/>
                  <a:pt x="63" y="43"/>
                </a:cubicBezTo>
                <a:cubicBezTo>
                  <a:pt x="67" y="45"/>
                  <a:pt x="71" y="46"/>
                  <a:pt x="74" y="48"/>
                </a:cubicBezTo>
                <a:cubicBezTo>
                  <a:pt x="76" y="49"/>
                  <a:pt x="79" y="50"/>
                  <a:pt x="81" y="52"/>
                </a:cubicBezTo>
                <a:cubicBezTo>
                  <a:pt x="82" y="53"/>
                  <a:pt x="83" y="53"/>
                  <a:pt x="83" y="52"/>
                </a:cubicBezTo>
                <a:cubicBezTo>
                  <a:pt x="84" y="52"/>
                  <a:pt x="85" y="52"/>
                  <a:pt x="85" y="51"/>
                </a:cubicBezTo>
                <a:cubicBezTo>
                  <a:pt x="85" y="45"/>
                  <a:pt x="85" y="45"/>
                  <a:pt x="85" y="45"/>
                </a:cubicBezTo>
                <a:cubicBezTo>
                  <a:pt x="91" y="59"/>
                  <a:pt x="91" y="59"/>
                  <a:pt x="91" y="59"/>
                </a:cubicBezTo>
                <a:cubicBezTo>
                  <a:pt x="91" y="59"/>
                  <a:pt x="91" y="60"/>
                  <a:pt x="91" y="60"/>
                </a:cubicBezTo>
                <a:cubicBezTo>
                  <a:pt x="99" y="67"/>
                  <a:pt x="105" y="75"/>
                  <a:pt x="110" y="84"/>
                </a:cubicBezTo>
                <a:cubicBezTo>
                  <a:pt x="98" y="71"/>
                  <a:pt x="81" y="63"/>
                  <a:pt x="63" y="63"/>
                </a:cubicBezTo>
                <a:cubicBezTo>
                  <a:pt x="60" y="63"/>
                  <a:pt x="56" y="63"/>
                  <a:pt x="53" y="63"/>
                </a:cubicBezTo>
                <a:cubicBezTo>
                  <a:pt x="23" y="69"/>
                  <a:pt x="0" y="96"/>
                  <a:pt x="1" y="127"/>
                </a:cubicBezTo>
                <a:cubicBezTo>
                  <a:pt x="2" y="128"/>
                  <a:pt x="2" y="128"/>
                  <a:pt x="3" y="129"/>
                </a:cubicBezTo>
                <a:cubicBezTo>
                  <a:pt x="3" y="129"/>
                  <a:pt x="3" y="129"/>
                  <a:pt x="4" y="129"/>
                </a:cubicBezTo>
                <a:cubicBezTo>
                  <a:pt x="4" y="129"/>
                  <a:pt x="5" y="129"/>
                  <a:pt x="5" y="128"/>
                </a:cubicBezTo>
                <a:cubicBezTo>
                  <a:pt x="14" y="118"/>
                  <a:pt x="24" y="110"/>
                  <a:pt x="37" y="105"/>
                </a:cubicBezTo>
                <a:cubicBezTo>
                  <a:pt x="37" y="105"/>
                  <a:pt x="38" y="104"/>
                  <a:pt x="38" y="103"/>
                </a:cubicBezTo>
                <a:cubicBezTo>
                  <a:pt x="38" y="103"/>
                  <a:pt x="38" y="102"/>
                  <a:pt x="38" y="102"/>
                </a:cubicBezTo>
                <a:cubicBezTo>
                  <a:pt x="35" y="97"/>
                  <a:pt x="35" y="97"/>
                  <a:pt x="35" y="97"/>
                </a:cubicBezTo>
                <a:cubicBezTo>
                  <a:pt x="46" y="101"/>
                  <a:pt x="46" y="101"/>
                  <a:pt x="46" y="101"/>
                </a:cubicBezTo>
                <a:cubicBezTo>
                  <a:pt x="46" y="101"/>
                  <a:pt x="47" y="101"/>
                  <a:pt x="47" y="101"/>
                </a:cubicBezTo>
                <a:cubicBezTo>
                  <a:pt x="52" y="100"/>
                  <a:pt x="55" y="99"/>
                  <a:pt x="59" y="98"/>
                </a:cubicBezTo>
                <a:cubicBezTo>
                  <a:pt x="62" y="98"/>
                  <a:pt x="65" y="97"/>
                  <a:pt x="68" y="97"/>
                </a:cubicBezTo>
                <a:cubicBezTo>
                  <a:pt x="69" y="97"/>
                  <a:pt x="70" y="97"/>
                  <a:pt x="70" y="96"/>
                </a:cubicBezTo>
                <a:cubicBezTo>
                  <a:pt x="70" y="95"/>
                  <a:pt x="70" y="94"/>
                  <a:pt x="70" y="94"/>
                </a:cubicBezTo>
                <a:cubicBezTo>
                  <a:pt x="67" y="89"/>
                  <a:pt x="67" y="89"/>
                  <a:pt x="67" y="89"/>
                </a:cubicBezTo>
                <a:cubicBezTo>
                  <a:pt x="80" y="97"/>
                  <a:pt x="80" y="97"/>
                  <a:pt x="80" y="97"/>
                </a:cubicBezTo>
                <a:cubicBezTo>
                  <a:pt x="80" y="97"/>
                  <a:pt x="81" y="97"/>
                  <a:pt x="81" y="97"/>
                </a:cubicBezTo>
                <a:cubicBezTo>
                  <a:pt x="92" y="98"/>
                  <a:pt x="102" y="101"/>
                  <a:pt x="112" y="105"/>
                </a:cubicBezTo>
                <a:cubicBezTo>
                  <a:pt x="84" y="253"/>
                  <a:pt x="84" y="253"/>
                  <a:pt x="84" y="253"/>
                </a:cubicBezTo>
                <a:cubicBezTo>
                  <a:pt x="84" y="254"/>
                  <a:pt x="84" y="254"/>
                  <a:pt x="85" y="255"/>
                </a:cubicBezTo>
                <a:cubicBezTo>
                  <a:pt x="85" y="255"/>
                  <a:pt x="86" y="256"/>
                  <a:pt x="86" y="256"/>
                </a:cubicBezTo>
                <a:cubicBezTo>
                  <a:pt x="145" y="256"/>
                  <a:pt x="145" y="256"/>
                  <a:pt x="145" y="256"/>
                </a:cubicBezTo>
                <a:cubicBezTo>
                  <a:pt x="145" y="256"/>
                  <a:pt x="145" y="256"/>
                  <a:pt x="145" y="256"/>
                </a:cubicBezTo>
                <a:cubicBezTo>
                  <a:pt x="146" y="256"/>
                  <a:pt x="147" y="255"/>
                  <a:pt x="147" y="253"/>
                </a:cubicBezTo>
                <a:cubicBezTo>
                  <a:pt x="147" y="253"/>
                  <a:pt x="147" y="253"/>
                  <a:pt x="147" y="253"/>
                </a:cubicBezTo>
                <a:cubicBezTo>
                  <a:pt x="141" y="182"/>
                  <a:pt x="141" y="182"/>
                  <a:pt x="141" y="182"/>
                </a:cubicBezTo>
                <a:cubicBezTo>
                  <a:pt x="141" y="181"/>
                  <a:pt x="140" y="181"/>
                  <a:pt x="140" y="181"/>
                </a:cubicBezTo>
                <a:cubicBezTo>
                  <a:pt x="139" y="180"/>
                  <a:pt x="139" y="180"/>
                  <a:pt x="138" y="180"/>
                </a:cubicBezTo>
                <a:cubicBezTo>
                  <a:pt x="125" y="183"/>
                  <a:pt x="125" y="183"/>
                  <a:pt x="125" y="183"/>
                </a:cubicBezTo>
                <a:cubicBezTo>
                  <a:pt x="128" y="178"/>
                  <a:pt x="133" y="171"/>
                  <a:pt x="138" y="164"/>
                </a:cubicBezTo>
                <a:cubicBezTo>
                  <a:pt x="139" y="164"/>
                  <a:pt x="139" y="163"/>
                  <a:pt x="139" y="163"/>
                </a:cubicBezTo>
                <a:cubicBezTo>
                  <a:pt x="133" y="105"/>
                  <a:pt x="133" y="105"/>
                  <a:pt x="133" y="105"/>
                </a:cubicBezTo>
                <a:cubicBezTo>
                  <a:pt x="141" y="100"/>
                  <a:pt x="149" y="96"/>
                  <a:pt x="158" y="94"/>
                </a:cubicBezTo>
                <a:cubicBezTo>
                  <a:pt x="158" y="93"/>
                  <a:pt x="158" y="93"/>
                  <a:pt x="159" y="93"/>
                </a:cubicBezTo>
                <a:cubicBezTo>
                  <a:pt x="169" y="83"/>
                  <a:pt x="169" y="83"/>
                  <a:pt x="169" y="83"/>
                </a:cubicBezTo>
                <a:cubicBezTo>
                  <a:pt x="167" y="88"/>
                  <a:pt x="167" y="88"/>
                  <a:pt x="167" y="88"/>
                </a:cubicBezTo>
                <a:cubicBezTo>
                  <a:pt x="167" y="89"/>
                  <a:pt x="167" y="90"/>
                  <a:pt x="168" y="90"/>
                </a:cubicBezTo>
                <a:cubicBezTo>
                  <a:pt x="168" y="91"/>
                  <a:pt x="169" y="91"/>
                  <a:pt x="170" y="91"/>
                </a:cubicBezTo>
                <a:cubicBezTo>
                  <a:pt x="173" y="90"/>
                  <a:pt x="176" y="90"/>
                  <a:pt x="179" y="90"/>
                </a:cubicBezTo>
                <a:cubicBezTo>
                  <a:pt x="183" y="90"/>
                  <a:pt x="186" y="90"/>
                  <a:pt x="190" y="90"/>
                </a:cubicBezTo>
                <a:cubicBezTo>
                  <a:pt x="191" y="90"/>
                  <a:pt x="191" y="90"/>
                  <a:pt x="192" y="90"/>
                </a:cubicBezTo>
                <a:cubicBezTo>
                  <a:pt x="201" y="84"/>
                  <a:pt x="201" y="84"/>
                  <a:pt x="201" y="84"/>
                </a:cubicBezTo>
                <a:cubicBezTo>
                  <a:pt x="200" y="89"/>
                  <a:pt x="200" y="89"/>
                  <a:pt x="200" y="89"/>
                </a:cubicBezTo>
                <a:cubicBezTo>
                  <a:pt x="199" y="90"/>
                  <a:pt x="199" y="90"/>
                  <a:pt x="200" y="91"/>
                </a:cubicBezTo>
                <a:cubicBezTo>
                  <a:pt x="200" y="91"/>
                  <a:pt x="201" y="92"/>
                  <a:pt x="201" y="92"/>
                </a:cubicBezTo>
                <a:cubicBezTo>
                  <a:pt x="214" y="95"/>
                  <a:pt x="226" y="100"/>
                  <a:pt x="235" y="108"/>
                </a:cubicBezTo>
                <a:cubicBezTo>
                  <a:pt x="236" y="108"/>
                  <a:pt x="237" y="108"/>
                  <a:pt x="238" y="108"/>
                </a:cubicBezTo>
                <a:cubicBezTo>
                  <a:pt x="239" y="107"/>
                  <a:pt x="239" y="106"/>
                  <a:pt x="239" y="105"/>
                </a:cubicBezTo>
                <a:cubicBezTo>
                  <a:pt x="234" y="76"/>
                  <a:pt x="208" y="55"/>
                  <a:pt x="178" y="56"/>
                </a:cubicBezTo>
                <a:cubicBezTo>
                  <a:pt x="169" y="56"/>
                  <a:pt x="160" y="59"/>
                  <a:pt x="153" y="63"/>
                </a:cubicBezTo>
                <a:cubicBezTo>
                  <a:pt x="158" y="45"/>
                  <a:pt x="158" y="45"/>
                  <a:pt x="158" y="45"/>
                </a:cubicBezTo>
                <a:cubicBezTo>
                  <a:pt x="160" y="55"/>
                  <a:pt x="160" y="55"/>
                  <a:pt x="160" y="55"/>
                </a:cubicBezTo>
                <a:cubicBezTo>
                  <a:pt x="160" y="55"/>
                  <a:pt x="161" y="56"/>
                  <a:pt x="161" y="56"/>
                </a:cubicBezTo>
                <a:cubicBezTo>
                  <a:pt x="162" y="57"/>
                  <a:pt x="163" y="57"/>
                  <a:pt x="164" y="56"/>
                </a:cubicBezTo>
                <a:cubicBezTo>
                  <a:pt x="167" y="53"/>
                  <a:pt x="170" y="51"/>
                  <a:pt x="174" y="49"/>
                </a:cubicBezTo>
                <a:cubicBezTo>
                  <a:pt x="178" y="47"/>
                  <a:pt x="182" y="44"/>
                  <a:pt x="187" y="42"/>
                </a:cubicBezTo>
                <a:cubicBezTo>
                  <a:pt x="188" y="42"/>
                  <a:pt x="188" y="41"/>
                  <a:pt x="188" y="41"/>
                </a:cubicBezTo>
                <a:cubicBezTo>
                  <a:pt x="196" y="26"/>
                  <a:pt x="196" y="26"/>
                  <a:pt x="196" y="26"/>
                </a:cubicBezTo>
                <a:cubicBezTo>
                  <a:pt x="198" y="35"/>
                  <a:pt x="198" y="35"/>
                  <a:pt x="198" y="35"/>
                </a:cubicBezTo>
                <a:cubicBezTo>
                  <a:pt x="198" y="36"/>
                  <a:pt x="199" y="36"/>
                  <a:pt x="199" y="36"/>
                </a:cubicBezTo>
                <a:cubicBezTo>
                  <a:pt x="200" y="37"/>
                  <a:pt x="200" y="37"/>
                  <a:pt x="201" y="37"/>
                </a:cubicBezTo>
                <a:cubicBezTo>
                  <a:pt x="218" y="31"/>
                  <a:pt x="235" y="30"/>
                  <a:pt x="251" y="33"/>
                </a:cubicBezTo>
                <a:cubicBezTo>
                  <a:pt x="252" y="33"/>
                  <a:pt x="253" y="32"/>
                  <a:pt x="254" y="31"/>
                </a:cubicBezTo>
                <a:cubicBezTo>
                  <a:pt x="254" y="31"/>
                  <a:pt x="254" y="30"/>
                  <a:pt x="253" y="29"/>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770957" y="1590276"/>
            <a:ext cx="2344284" cy="12741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a:t>
            </a:r>
          </a:p>
        </p:txBody>
      </p:sp>
      <p:sp>
        <p:nvSpPr>
          <p:cNvPr id="10" name="矩形 9"/>
          <p:cNvSpPr/>
          <p:nvPr/>
        </p:nvSpPr>
        <p:spPr>
          <a:xfrm>
            <a:off x="9076758" y="1590276"/>
            <a:ext cx="2344284" cy="12741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a:t>
            </a:r>
          </a:p>
        </p:txBody>
      </p:sp>
      <p:sp>
        <p:nvSpPr>
          <p:cNvPr id="11" name="矩形 10"/>
          <p:cNvSpPr/>
          <p:nvPr/>
        </p:nvSpPr>
        <p:spPr>
          <a:xfrm>
            <a:off x="770957" y="4975734"/>
            <a:ext cx="2344284" cy="12741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a:t>
            </a:r>
          </a:p>
        </p:txBody>
      </p:sp>
      <p:sp>
        <p:nvSpPr>
          <p:cNvPr id="12" name="矩形 11"/>
          <p:cNvSpPr/>
          <p:nvPr/>
        </p:nvSpPr>
        <p:spPr>
          <a:xfrm>
            <a:off x="9076758" y="4975734"/>
            <a:ext cx="2344284" cy="12741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用户可以在投影仪或者计算机上进行演示也可以将演示文稿打印出来制作成胶片</a:t>
            </a:r>
          </a:p>
        </p:txBody>
      </p:sp>
      <p:pic>
        <p:nvPicPr>
          <p:cNvPr id="14" name="图片占位符 13"/>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79098037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25" name="图片占位符 24"/>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27" name="图片占位符 26"/>
          <p:cNvPicPr>
            <a:picLocks noGrp="1" noChangeAspect="1"/>
          </p:cNvPicPr>
          <p:nvPr>
            <p:ph type="pic" sz="quarter" idx="15"/>
          </p:nvPr>
        </p:nvPicPr>
        <p:blipFill>
          <a:blip r:embed="rId5" cstate="screen">
            <a:extLst>
              <a:ext uri="{28A0092B-C50C-407E-A947-70E740481C1C}">
                <a14:useLocalDpi xmlns:a14="http://schemas.microsoft.com/office/drawing/2010/main"/>
              </a:ext>
            </a:extLst>
          </a:blip>
          <a:srcRect/>
          <a:stretch>
            <a:fillRect/>
          </a:stretch>
        </p:blipFill>
        <p:spPr/>
      </p:pic>
      <p:pic>
        <p:nvPicPr>
          <p:cNvPr id="29" name="图片占位符 28"/>
          <p:cNvPicPr>
            <a:picLocks noGrp="1" noChangeAspect="1"/>
          </p:cNvPicPr>
          <p:nvPr>
            <p:ph type="pic" sz="quarter" idx="16"/>
          </p:nvPr>
        </p:nvPicPr>
        <p:blipFill>
          <a:blip r:embed="rId6" cstate="screen">
            <a:extLst>
              <a:ext uri="{28A0092B-C50C-407E-A947-70E740481C1C}">
                <a14:useLocalDpi xmlns:a14="http://schemas.microsoft.com/office/drawing/2010/main"/>
              </a:ext>
            </a:extLst>
          </a:blip>
          <a:srcRect/>
          <a:stretch>
            <a:fillRect/>
          </a:stretch>
        </p:blipFill>
        <p:spPr/>
      </p:pic>
      <p:sp>
        <p:nvSpPr>
          <p:cNvPr id="7" name="矩形 6"/>
          <p:cNvSpPr/>
          <p:nvPr/>
        </p:nvSpPr>
        <p:spPr>
          <a:xfrm>
            <a:off x="2409826" y="2124075"/>
            <a:ext cx="1600198" cy="514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2867025" y="5067300"/>
            <a:ext cx="1600198" cy="514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7934326" y="2124075"/>
            <a:ext cx="1600198" cy="514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8391525" y="5067300"/>
            <a:ext cx="1600198" cy="514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1200715" y="4793421"/>
            <a:ext cx="1503816" cy="978729"/>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a:t>
            </a:r>
          </a:p>
        </p:txBody>
      </p:sp>
      <p:sp>
        <p:nvSpPr>
          <p:cNvPr id="12" name="矩形 11"/>
          <p:cNvSpPr/>
          <p:nvPr/>
        </p:nvSpPr>
        <p:spPr>
          <a:xfrm>
            <a:off x="6725217" y="4793421"/>
            <a:ext cx="1503816" cy="978729"/>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65000"/>
                  </a:schemeClr>
                </a:solidFill>
                <a:effectLst/>
                <a:uLnTx/>
                <a:uFillTx/>
                <a:latin typeface="Calibri"/>
                <a:ea typeface="微软雅黑"/>
                <a:cs typeface="+mn-cs"/>
              </a:rPr>
              <a:t>用户可以在投影仪或者计算机上进行演示</a:t>
            </a:r>
          </a:p>
        </p:txBody>
      </p:sp>
      <p:sp>
        <p:nvSpPr>
          <p:cNvPr id="13" name="矩形 12"/>
          <p:cNvSpPr/>
          <p:nvPr/>
        </p:nvSpPr>
        <p:spPr>
          <a:xfrm>
            <a:off x="2390209" y="2187351"/>
            <a:ext cx="1600199"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latin typeface="Calibri"/>
                <a:ea typeface="微软雅黑"/>
                <a:cs typeface="+mn-cs"/>
              </a:rPr>
              <a:t>文字添加</a:t>
            </a:r>
          </a:p>
        </p:txBody>
      </p:sp>
      <p:sp>
        <p:nvSpPr>
          <p:cNvPr id="16" name="矩形 15"/>
          <p:cNvSpPr/>
          <p:nvPr/>
        </p:nvSpPr>
        <p:spPr>
          <a:xfrm>
            <a:off x="2867023" y="5130576"/>
            <a:ext cx="1600199"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latin typeface="Calibri"/>
                <a:ea typeface="微软雅黑"/>
                <a:cs typeface="+mn-cs"/>
              </a:rPr>
              <a:t>文字添加</a:t>
            </a:r>
          </a:p>
        </p:txBody>
      </p:sp>
      <p:sp>
        <p:nvSpPr>
          <p:cNvPr id="17" name="矩形 16"/>
          <p:cNvSpPr/>
          <p:nvPr/>
        </p:nvSpPr>
        <p:spPr>
          <a:xfrm>
            <a:off x="7934325" y="2183761"/>
            <a:ext cx="1600199"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latin typeface="Calibri"/>
                <a:ea typeface="微软雅黑"/>
                <a:cs typeface="+mn-cs"/>
              </a:rPr>
              <a:t>文字添加</a:t>
            </a:r>
          </a:p>
        </p:txBody>
      </p:sp>
      <p:sp>
        <p:nvSpPr>
          <p:cNvPr id="18" name="矩形 17"/>
          <p:cNvSpPr/>
          <p:nvPr/>
        </p:nvSpPr>
        <p:spPr>
          <a:xfrm>
            <a:off x="8391525" y="5130576"/>
            <a:ext cx="1600199"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latin typeface="Calibri"/>
                <a:ea typeface="微软雅黑"/>
                <a:cs typeface="+mn-cs"/>
              </a:rPr>
              <a:t>文字添加</a:t>
            </a:r>
          </a:p>
        </p:txBody>
      </p:sp>
      <p:sp>
        <p:nvSpPr>
          <p:cNvPr id="30" name="矩形 29"/>
          <p:cNvSpPr/>
          <p:nvPr/>
        </p:nvSpPr>
        <p:spPr>
          <a:xfrm>
            <a:off x="5689600" y="0"/>
            <a:ext cx="812800" cy="8128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56"/>
          <p:cNvSpPr/>
          <p:nvPr/>
        </p:nvSpPr>
        <p:spPr>
          <a:xfrm>
            <a:off x="5867400" y="122790"/>
            <a:ext cx="457200" cy="567220"/>
          </a:xfrm>
          <a:custGeom>
            <a:avLst/>
            <a:gdLst>
              <a:gd name="T0" fmla="*/ 186 w 226"/>
              <a:gd name="T1" fmla="*/ 210 h 280"/>
              <a:gd name="T2" fmla="*/ 202 w 226"/>
              <a:gd name="T3" fmla="*/ 244 h 280"/>
              <a:gd name="T4" fmla="*/ 189 w 226"/>
              <a:gd name="T5" fmla="*/ 278 h 280"/>
              <a:gd name="T6" fmla="*/ 190 w 226"/>
              <a:gd name="T7" fmla="*/ 244 h 280"/>
              <a:gd name="T8" fmla="*/ 170 w 226"/>
              <a:gd name="T9" fmla="*/ 215 h 280"/>
              <a:gd name="T10" fmla="*/ 63 w 226"/>
              <a:gd name="T11" fmla="*/ 189 h 280"/>
              <a:gd name="T12" fmla="*/ 0 w 226"/>
              <a:gd name="T13" fmla="*/ 48 h 280"/>
              <a:gd name="T14" fmla="*/ 195 w 226"/>
              <a:gd name="T15" fmla="*/ 74 h 280"/>
              <a:gd name="T16" fmla="*/ 193 w 226"/>
              <a:gd name="T17" fmla="*/ 197 h 280"/>
              <a:gd name="T18" fmla="*/ 104 w 226"/>
              <a:gd name="T19" fmla="*/ 94 h 280"/>
              <a:gd name="T20" fmla="*/ 186 w 226"/>
              <a:gd name="T21" fmla="*/ 21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280">
                <a:moveTo>
                  <a:pt x="186" y="210"/>
                </a:moveTo>
                <a:cubicBezTo>
                  <a:pt x="186" y="210"/>
                  <a:pt x="194" y="223"/>
                  <a:pt x="202" y="244"/>
                </a:cubicBezTo>
                <a:cubicBezTo>
                  <a:pt x="209" y="263"/>
                  <a:pt x="206" y="280"/>
                  <a:pt x="189" y="278"/>
                </a:cubicBezTo>
                <a:cubicBezTo>
                  <a:pt x="173" y="275"/>
                  <a:pt x="196" y="258"/>
                  <a:pt x="190" y="244"/>
                </a:cubicBezTo>
                <a:cubicBezTo>
                  <a:pt x="182" y="224"/>
                  <a:pt x="171" y="215"/>
                  <a:pt x="170" y="215"/>
                </a:cubicBezTo>
                <a:cubicBezTo>
                  <a:pt x="145" y="219"/>
                  <a:pt x="95" y="222"/>
                  <a:pt x="63" y="189"/>
                </a:cubicBezTo>
                <a:cubicBezTo>
                  <a:pt x="18" y="145"/>
                  <a:pt x="46" y="79"/>
                  <a:pt x="0" y="48"/>
                </a:cubicBezTo>
                <a:cubicBezTo>
                  <a:pt x="75" y="0"/>
                  <a:pt x="163" y="25"/>
                  <a:pt x="195" y="74"/>
                </a:cubicBezTo>
                <a:cubicBezTo>
                  <a:pt x="226" y="120"/>
                  <a:pt x="206" y="173"/>
                  <a:pt x="193" y="197"/>
                </a:cubicBezTo>
                <a:cubicBezTo>
                  <a:pt x="193" y="197"/>
                  <a:pt x="134" y="103"/>
                  <a:pt x="104" y="94"/>
                </a:cubicBezTo>
                <a:cubicBezTo>
                  <a:pt x="139" y="128"/>
                  <a:pt x="186" y="210"/>
                  <a:pt x="186" y="2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文本框 31"/>
          <p:cNvSpPr txBox="1"/>
          <p:nvPr/>
        </p:nvSpPr>
        <p:spPr>
          <a:xfrm>
            <a:off x="4926447" y="812800"/>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solidFill>
                  <a:srgbClr val="00B050"/>
                </a:solidFill>
                <a:latin typeface="时尚中黑简体" panose="01010104010101010101" pitchFamily="2" charset="-122"/>
                <a:ea typeface="时尚中黑简体" panose="01010104010101010101" pitchFamily="2" charset="-122"/>
              </a:rPr>
              <a:t>标题文字添加</a:t>
            </a:r>
          </a:p>
        </p:txBody>
      </p:sp>
    </p:spTree>
    <p:extLst>
      <p:ext uri="{BB962C8B-B14F-4D97-AF65-F5344CB8AC3E}">
        <p14:creationId xmlns:p14="http://schemas.microsoft.com/office/powerpoint/2010/main" val="338048178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6" name="矩形 5"/>
          <p:cNvSpPr/>
          <p:nvPr/>
        </p:nvSpPr>
        <p:spPr>
          <a:xfrm>
            <a:off x="0" y="0"/>
            <a:ext cx="12192000" cy="6858000"/>
          </a:xfrm>
          <a:prstGeom prst="rect">
            <a:avLst/>
          </a:prstGeom>
          <a:solidFill>
            <a:srgbClr val="00B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418455" y="2579460"/>
            <a:ext cx="4553321" cy="1865126"/>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schemeClr val="bg1"/>
                </a:solidFill>
                <a:effectLst/>
                <a:uLnTx/>
                <a:uFillTx/>
                <a:latin typeface="Calibri"/>
                <a:ea typeface="微软雅黑"/>
                <a:cs typeface="+mn-cs"/>
              </a:rPr>
              <a:t>用户可以在投影仪或者计算机上进行演示，也可以将演示文稿打印出来，制作成胶片，以便应用到更广泛的领域中。利用</a:t>
            </a:r>
            <a:r>
              <a:rPr kumimoji="0" lang="en-US" altLang="zh-CN" sz="1600" b="0" i="0" u="none" strike="noStrike" kern="1200" cap="none" spc="0" normalizeH="0" baseline="0" noProof="0" dirty="0" smtClean="0">
                <a:ln>
                  <a:noFill/>
                </a:ln>
                <a:solidFill>
                  <a:schemeClr val="bg1"/>
                </a:solidFill>
                <a:effectLst/>
                <a:uLnTx/>
                <a:uFillTx/>
                <a:latin typeface="Calibri"/>
                <a:ea typeface="微软雅黑"/>
                <a:cs typeface="+mn-cs"/>
              </a:rPr>
              <a:t>Microsoft Office PowerPoint</a:t>
            </a:r>
            <a:r>
              <a:rPr kumimoji="0" lang="zh-CN" altLang="en-US" sz="1600" b="0" i="0" u="none" strike="noStrike" kern="1200" cap="none" spc="0" normalizeH="0" baseline="0" noProof="0" dirty="0" smtClean="0">
                <a:ln>
                  <a:noFill/>
                </a:ln>
                <a:solidFill>
                  <a:schemeClr val="bg1"/>
                </a:solidFill>
                <a:effectLst/>
                <a:uLnTx/>
                <a:uFillTx/>
                <a:latin typeface="Calibri"/>
                <a:ea typeface="微软雅黑"/>
                <a:cs typeface="+mn-cs"/>
              </a:rPr>
              <a:t>不仅可以创建演示文稿，还可以在互联网上召开面对面会议、远程会议或在网上给观众展示演示文稿</a:t>
            </a:r>
            <a:endParaRPr kumimoji="0" lang="zh-CN" altLang="en-US" sz="1600" b="0" i="0" u="none" strike="noStrike" kern="1200" cap="none" spc="0" normalizeH="0" baseline="0" noProof="0" dirty="0">
              <a:ln>
                <a:noFill/>
              </a:ln>
              <a:solidFill>
                <a:schemeClr val="bg1"/>
              </a:solidFill>
              <a:effectLst/>
              <a:uLnTx/>
              <a:uFillTx/>
              <a:latin typeface="Calibri"/>
              <a:ea typeface="微软雅黑"/>
              <a:cs typeface="+mn-cs"/>
            </a:endParaRPr>
          </a:p>
        </p:txBody>
      </p:sp>
      <p:sp>
        <p:nvSpPr>
          <p:cNvPr id="9" name="矩形 8"/>
          <p:cNvSpPr/>
          <p:nvPr/>
        </p:nvSpPr>
        <p:spPr>
          <a:xfrm>
            <a:off x="6418455" y="1798622"/>
            <a:ext cx="3100387" cy="641586"/>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chemeClr val="bg1"/>
                </a:solidFill>
                <a:effectLst/>
                <a:uLnTx/>
                <a:uFillTx/>
                <a:latin typeface="Calibri"/>
                <a:ea typeface="微软雅黑"/>
                <a:cs typeface="+mn-cs"/>
              </a:rPr>
              <a:t>标题文字添加</a:t>
            </a:r>
          </a:p>
        </p:txBody>
      </p:sp>
      <p:pic>
        <p:nvPicPr>
          <p:cNvPr id="11" name="图片占位符 10"/>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a:ln>
            <a:solidFill>
              <a:schemeClr val="bg1"/>
            </a:solidFill>
          </a:ln>
        </p:spPr>
      </p:pic>
    </p:spTree>
    <p:extLst>
      <p:ext uri="{BB962C8B-B14F-4D97-AF65-F5344CB8AC3E}">
        <p14:creationId xmlns:p14="http://schemas.microsoft.com/office/powerpoint/2010/main" val="344084336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TotalTime>
  <Words>2661</Words>
  <Application>Microsoft Office PowerPoint</Application>
  <PresentationFormat>自定义</PresentationFormat>
  <Paragraphs>147</Paragraphs>
  <Slides>25</Slides>
  <Notes>24</Notes>
  <HiddenSlides>0</HiddenSlides>
  <MMClips>0</MMClips>
  <ScaleCrop>false</ScaleCrop>
  <HeadingPairs>
    <vt:vector size="4" baseType="variant">
      <vt:variant>
        <vt:lpstr>主题</vt:lpstr>
      </vt:variant>
      <vt:variant>
        <vt:i4>2</vt:i4>
      </vt:variant>
      <vt:variant>
        <vt:lpstr>幻灯片标题</vt:lpstr>
      </vt:variant>
      <vt:variant>
        <vt:i4>25</vt:i4>
      </vt:variant>
    </vt:vector>
  </HeadingPairs>
  <TitlesOfParts>
    <vt:vector size="27"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森林</dc:title>
  <dc:creator>第一PPT</dc:creator>
  <cp:keywords>www.1ppt.com</cp:keywords>
  <dc:description>www.1ppt.com</dc:description>
  <cp:lastModifiedBy>Windows User</cp:lastModifiedBy>
  <cp:revision>26</cp:revision>
  <dcterms:created xsi:type="dcterms:W3CDTF">2017-05-10T09:41:30Z</dcterms:created>
  <dcterms:modified xsi:type="dcterms:W3CDTF">2019-09-11T13:51:51Z</dcterms:modified>
</cp:coreProperties>
</file>