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18" r:id="rId1"/>
    <p:sldMasterId id="2147484030" r:id="rId2"/>
    <p:sldMasterId id="2147484723" r:id="rId3"/>
  </p:sldMasterIdLst>
  <p:notesMasterIdLst>
    <p:notesMasterId r:id="rId20"/>
  </p:notesMasterIdLst>
  <p:sldIdLst>
    <p:sldId id="256" r:id="rId4"/>
    <p:sldId id="559" r:id="rId5"/>
    <p:sldId id="314" r:id="rId6"/>
    <p:sldId id="353" r:id="rId7"/>
    <p:sldId id="528" r:id="rId8"/>
    <p:sldId id="391" r:id="rId9"/>
    <p:sldId id="595" r:id="rId10"/>
    <p:sldId id="561" r:id="rId11"/>
    <p:sldId id="590" r:id="rId12"/>
    <p:sldId id="574" r:id="rId13"/>
    <p:sldId id="575" r:id="rId14"/>
    <p:sldId id="596" r:id="rId15"/>
    <p:sldId id="597" r:id="rId16"/>
    <p:sldId id="598" r:id="rId17"/>
    <p:sldId id="348" r:id="rId18"/>
    <p:sldId id="599" r:id="rId19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FF0000"/>
    <a:srgbClr val="0000FF"/>
    <a:srgbClr val="FF00FF"/>
    <a:srgbClr val="0099CC"/>
    <a:srgbClr val="00CCFF"/>
    <a:srgbClr val="FF66CC"/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 autoAdjust="0"/>
    <p:restoredTop sz="94660" autoAdjust="0"/>
  </p:normalViewPr>
  <p:slideViewPr>
    <p:cSldViewPr snapToGrid="0">
      <p:cViewPr>
        <p:scale>
          <a:sx n="100" d="100"/>
          <a:sy n="100" d="100"/>
        </p:scale>
        <p:origin x="-294" y="-26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24" d="100"/>
        <a:sy n="124" d="100"/>
      </p:scale>
      <p:origin x="0" y="0"/>
    </p:cViewPr>
  </p:sorter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3" Type="http://schemas.openxmlformats.org/officeDocument/2006/relationships/slideMaster" Target="slideMasters/slideMaster3.xml"/><Relationship Id="rId21" Type="http://schemas.openxmlformats.org/officeDocument/2006/relationships/presProps" Target="presProp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tableStyles" Target="tableStyle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theme" Target="theme/theme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页眉占位符 53249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200" noProof="1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3251" name="日期占位符 53250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200" noProof="1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26980" name="幻灯片图像占位符 53251"/>
          <p:cNvSpPr>
            <a:spLocks noRot="1" noChangeArrowheads="1" noTextEdit="1"/>
          </p:cNvSpPr>
          <p:nvPr>
            <p:ph type="sldImg" idx="4294967295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173" name="文本占位符 53252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53254" name="页脚占位符 53253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>
            <a:lvl1pPr>
              <a:defRPr sz="1200" noProof="1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3255" name="灯片编号占位符 53254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93619976-1627-4D92-803B-FCF5ABD1AB2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4864815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</a:defRPr>
    </a:lvl1pPr>
    <a:lvl2pPr marL="457200" lvl="1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</a:defRPr>
    </a:lvl2pPr>
    <a:lvl3pPr marL="914400" lvl="2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</a:defRPr>
    </a:lvl3pPr>
    <a:lvl4pPr marL="1371600" lvl="3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</a:defRPr>
    </a:lvl4pPr>
    <a:lvl5pPr marL="1828800" lvl="4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</a:defRPr>
    </a:lvl5pPr>
    <a:lvl6pPr marL="2286000" lvl="5" indent="0" algn="l" defTabSz="914400" eaLnBrk="1" fontAlgn="base" latinLnBrk="0" hangingPunct="1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</a:defRPr>
    </a:lvl6pPr>
    <a:lvl7pPr marL="2743200" lvl="6" indent="0" algn="l" defTabSz="914400" eaLnBrk="1" fontAlgn="base" latinLnBrk="0" hangingPunct="1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</a:defRPr>
    </a:lvl7pPr>
    <a:lvl8pPr marL="3200400" lvl="7" indent="0" algn="l" defTabSz="914400" eaLnBrk="1" fontAlgn="base" latinLnBrk="0" hangingPunct="1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</a:defRPr>
    </a:lvl8pPr>
    <a:lvl9pPr marL="3657600" lvl="8" indent="0" algn="l" defTabSz="914400" eaLnBrk="1" fontAlgn="base" latinLnBrk="0" hangingPunct="1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2" name="幻灯片图像占位符 1"/>
          <p:cNvSpPr>
            <a:spLocks noRot="1" noChangeArrowheads="1" noTextEdit="1"/>
          </p:cNvSpPr>
          <p:nvPr>
            <p:ph type="sldImg" idx="4294967295"/>
          </p:nvPr>
        </p:nvSpPr>
        <p:spPr>
          <a:ln/>
        </p:spPr>
      </p:sp>
      <p:sp>
        <p:nvSpPr>
          <p:cNvPr id="128003" name="文本占位符 2"/>
          <p:cNvSpPr>
            <a:spLocks noChangeArrowheads="1"/>
          </p:cNvSpPr>
          <p:nvPr>
            <p:ph type="body" idx="4294967295"/>
          </p:nvPr>
        </p:nvSpPr>
        <p:spPr/>
        <p:txBody>
          <a:bodyPr>
            <a:prstTxWarp prst="textNoShape">
              <a:avLst/>
            </a:prstTxWarp>
          </a:bodyPr>
          <a:lstStyle/>
          <a:p>
            <a:pPr eaLnBrk="1" hangingPunct="1"/>
            <a:endParaRPr lang="zh-CN" alt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7C4DDB-F316-4707-863E-64F2BB39E6F0}" type="slidenum">
              <a:rPr lang="zh-CN" altLang="en-US" smtClean="0">
                <a:solidFill>
                  <a:prstClr val="black"/>
                </a:solidFill>
              </a:rPr>
              <a:pPr/>
              <a:t>16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10964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任意多边形 30"/>
          <p:cNvSpPr/>
          <p:nvPr/>
        </p:nvSpPr>
        <p:spPr>
          <a:xfrm rot="20700000" flipH="1">
            <a:off x="6426200" y="636588"/>
            <a:ext cx="896938" cy="619125"/>
          </a:xfrm>
          <a:custGeom>
            <a:avLst/>
            <a:gdLst>
              <a:gd name="connsiteX0" fmla="*/ 811844 w 815110"/>
              <a:gd name="connsiteY0" fmla="*/ 0 h 753851"/>
              <a:gd name="connsiteX1" fmla="*/ 811221 w 815110"/>
              <a:gd name="connsiteY1" fmla="*/ 3357 h 753851"/>
              <a:gd name="connsiteX2" fmla="*/ 815110 w 815110"/>
              <a:gd name="connsiteY2" fmla="*/ 1718 h 753851"/>
              <a:gd name="connsiteX3" fmla="*/ 810512 w 815110"/>
              <a:gd name="connsiteY3" fmla="*/ 7176 h 753851"/>
              <a:gd name="connsiteX4" fmla="*/ 674407 w 815110"/>
              <a:gd name="connsiteY4" fmla="*/ 740510 h 753851"/>
              <a:gd name="connsiteX5" fmla="*/ 421276 w 815110"/>
              <a:gd name="connsiteY5" fmla="*/ 621270 h 753851"/>
              <a:gd name="connsiteX6" fmla="*/ 293771 w 815110"/>
              <a:gd name="connsiteY6" fmla="*/ 753851 h 753851"/>
              <a:gd name="connsiteX7" fmla="*/ 336279 w 815110"/>
              <a:gd name="connsiteY7" fmla="*/ 581231 h 753851"/>
              <a:gd name="connsiteX8" fmla="*/ 335005 w 815110"/>
              <a:gd name="connsiteY8" fmla="*/ 580631 h 753851"/>
              <a:gd name="connsiteX9" fmla="*/ 337035 w 815110"/>
              <a:gd name="connsiteY9" fmla="*/ 578159 h 753851"/>
              <a:gd name="connsiteX10" fmla="*/ 337278 w 815110"/>
              <a:gd name="connsiteY10" fmla="*/ 577173 h 753851"/>
              <a:gd name="connsiteX11" fmla="*/ 337691 w 815110"/>
              <a:gd name="connsiteY11" fmla="*/ 577360 h 753851"/>
              <a:gd name="connsiteX12" fmla="*/ 628627 w 815110"/>
              <a:gd name="connsiteY12" fmla="*/ 223097 h 753851"/>
              <a:gd name="connsiteX13" fmla="*/ 609342 w 815110"/>
              <a:gd name="connsiteY13" fmla="*/ 245991 h 753851"/>
              <a:gd name="connsiteX14" fmla="*/ 266398 w 815110"/>
              <a:gd name="connsiteY14" fmla="*/ 517542 h 753851"/>
              <a:gd name="connsiteX15" fmla="*/ 0 w 815110"/>
              <a:gd name="connsiteY15" fmla="*/ 345175 h 753851"/>
              <a:gd name="connsiteX16" fmla="*/ 807958 w 815110"/>
              <a:gd name="connsiteY16" fmla="*/ 4731 h 7538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815110" h="753851">
                <a:moveTo>
                  <a:pt x="811844" y="0"/>
                </a:moveTo>
                <a:lnTo>
                  <a:pt x="811221" y="3357"/>
                </a:lnTo>
                <a:lnTo>
                  <a:pt x="815110" y="1718"/>
                </a:lnTo>
                <a:lnTo>
                  <a:pt x="810512" y="7176"/>
                </a:lnTo>
                <a:lnTo>
                  <a:pt x="674407" y="740510"/>
                </a:lnTo>
                <a:lnTo>
                  <a:pt x="421276" y="621270"/>
                </a:lnTo>
                <a:lnTo>
                  <a:pt x="293771" y="753851"/>
                </a:lnTo>
                <a:lnTo>
                  <a:pt x="336279" y="581231"/>
                </a:lnTo>
                <a:lnTo>
                  <a:pt x="335005" y="580631"/>
                </a:lnTo>
                <a:lnTo>
                  <a:pt x="337035" y="578159"/>
                </a:lnTo>
                <a:lnTo>
                  <a:pt x="337278" y="577173"/>
                </a:lnTo>
                <a:lnTo>
                  <a:pt x="337691" y="577360"/>
                </a:lnTo>
                <a:lnTo>
                  <a:pt x="628627" y="223097"/>
                </a:lnTo>
                <a:lnTo>
                  <a:pt x="609342" y="245991"/>
                </a:lnTo>
                <a:lnTo>
                  <a:pt x="266398" y="517542"/>
                </a:lnTo>
                <a:lnTo>
                  <a:pt x="0" y="345175"/>
                </a:lnTo>
                <a:lnTo>
                  <a:pt x="807958" y="4731"/>
                </a:lnTo>
                <a:close/>
              </a:path>
            </a:pathLst>
          </a:custGeom>
          <a:gradFill flip="none" rotWithShape="1">
            <a:gsLst>
              <a:gs pos="100000">
                <a:schemeClr val="accent2">
                  <a:alpha val="50000"/>
                </a:schemeClr>
              </a:gs>
              <a:gs pos="0">
                <a:schemeClr val="accent2"/>
              </a:gs>
            </a:gsLst>
            <a:lin ang="135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noProof="1"/>
          </a:p>
        </p:txBody>
      </p:sp>
      <p:grpSp>
        <p:nvGrpSpPr>
          <p:cNvPr id="5" name="组合 16"/>
          <p:cNvGrpSpPr>
            <a:grpSpLocks/>
          </p:cNvGrpSpPr>
          <p:nvPr/>
        </p:nvGrpSpPr>
        <p:grpSpPr bwMode="auto">
          <a:xfrm>
            <a:off x="581025" y="3287713"/>
            <a:ext cx="1171575" cy="268287"/>
            <a:chOff x="580290" y="3288314"/>
            <a:chExt cx="1172059" cy="267237"/>
          </a:xfrm>
        </p:grpSpPr>
        <p:sp>
          <p:nvSpPr>
            <p:cNvPr id="6" name="椭圆 5"/>
            <p:cNvSpPr/>
            <p:nvPr/>
          </p:nvSpPr>
          <p:spPr>
            <a:xfrm rot="10800000">
              <a:off x="580290" y="3288314"/>
              <a:ext cx="266810" cy="26723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noProof="1"/>
            </a:p>
          </p:txBody>
        </p:sp>
        <p:sp>
          <p:nvSpPr>
            <p:cNvPr id="7" name="椭圆 6"/>
            <p:cNvSpPr/>
            <p:nvPr/>
          </p:nvSpPr>
          <p:spPr>
            <a:xfrm rot="10800000">
              <a:off x="1172673" y="3321521"/>
              <a:ext cx="201695" cy="200824"/>
            </a:xfrm>
            <a:prstGeom prst="ellipse">
              <a:avLst/>
            </a:prstGeom>
            <a:solidFill>
              <a:schemeClr val="accent2">
                <a:alpha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noProof="1"/>
            </a:p>
          </p:txBody>
        </p:sp>
        <p:sp>
          <p:nvSpPr>
            <p:cNvPr id="8" name="椭圆 7"/>
            <p:cNvSpPr/>
            <p:nvPr/>
          </p:nvSpPr>
          <p:spPr>
            <a:xfrm rot="10800000">
              <a:off x="1618944" y="3354728"/>
              <a:ext cx="133405" cy="134409"/>
            </a:xfrm>
            <a:prstGeom prst="ellipse">
              <a:avLst/>
            </a:prstGeom>
            <a:solidFill>
              <a:schemeClr val="accent2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noProof="1"/>
            </a:p>
          </p:txBody>
        </p:sp>
      </p:grpSp>
      <p:grpSp>
        <p:nvGrpSpPr>
          <p:cNvPr id="9" name="组合 17"/>
          <p:cNvGrpSpPr>
            <a:grpSpLocks/>
          </p:cNvGrpSpPr>
          <p:nvPr/>
        </p:nvGrpSpPr>
        <p:grpSpPr bwMode="auto">
          <a:xfrm flipH="1">
            <a:off x="7386638" y="3295650"/>
            <a:ext cx="1173162" cy="266700"/>
            <a:chOff x="580290" y="3288314"/>
            <a:chExt cx="1172059" cy="267237"/>
          </a:xfrm>
        </p:grpSpPr>
        <p:sp>
          <p:nvSpPr>
            <p:cNvPr id="10" name="椭圆 9"/>
            <p:cNvSpPr/>
            <p:nvPr/>
          </p:nvSpPr>
          <p:spPr>
            <a:xfrm rot="10800000">
              <a:off x="580290" y="3288314"/>
              <a:ext cx="266449" cy="26723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noProof="1"/>
            </a:p>
          </p:txBody>
        </p:sp>
        <p:sp>
          <p:nvSpPr>
            <p:cNvPr id="11" name="椭圆 19"/>
            <p:cNvSpPr/>
            <p:nvPr/>
          </p:nvSpPr>
          <p:spPr>
            <a:xfrm rot="10800000">
              <a:off x="1173457" y="3321719"/>
              <a:ext cx="199837" cy="200428"/>
            </a:xfrm>
            <a:prstGeom prst="ellipse">
              <a:avLst/>
            </a:prstGeom>
            <a:solidFill>
              <a:schemeClr val="accent2">
                <a:alpha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noProof="1"/>
            </a:p>
          </p:txBody>
        </p:sp>
        <p:sp>
          <p:nvSpPr>
            <p:cNvPr id="12" name="椭圆 11"/>
            <p:cNvSpPr/>
            <p:nvPr/>
          </p:nvSpPr>
          <p:spPr>
            <a:xfrm rot="10800000">
              <a:off x="1619124" y="3355123"/>
              <a:ext cx="133225" cy="133619"/>
            </a:xfrm>
            <a:prstGeom prst="ellipse">
              <a:avLst/>
            </a:prstGeom>
            <a:solidFill>
              <a:schemeClr val="accent2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noProof="1"/>
            </a:p>
          </p:txBody>
        </p:sp>
      </p:grpSp>
      <p:sp>
        <p:nvSpPr>
          <p:cNvPr id="13" name="任意多边形: 形状 6"/>
          <p:cNvSpPr/>
          <p:nvPr/>
        </p:nvSpPr>
        <p:spPr>
          <a:xfrm>
            <a:off x="0" y="4887913"/>
            <a:ext cx="9144000" cy="1970087"/>
          </a:xfrm>
          <a:custGeom>
            <a:avLst/>
            <a:gdLst>
              <a:gd name="connsiteX0" fmla="*/ 4761693 w 12192001"/>
              <a:gd name="connsiteY0" fmla="*/ 0 h 1975365"/>
              <a:gd name="connsiteX1" fmla="*/ 6041005 w 12192001"/>
              <a:gd name="connsiteY1" fmla="*/ 551581 h 1975365"/>
              <a:gd name="connsiteX2" fmla="*/ 6051129 w 12192001"/>
              <a:gd name="connsiteY2" fmla="*/ 563959 h 1975365"/>
              <a:gd name="connsiteX3" fmla="*/ 6073942 w 12192001"/>
              <a:gd name="connsiteY3" fmla="*/ 553912 h 1975365"/>
              <a:gd name="connsiteX4" fmla="*/ 6719270 w 12192001"/>
              <a:gd name="connsiteY4" fmla="*/ 434799 h 1975365"/>
              <a:gd name="connsiteX5" fmla="*/ 7891577 w 12192001"/>
              <a:gd name="connsiteY5" fmla="*/ 878743 h 1975365"/>
              <a:gd name="connsiteX6" fmla="*/ 7956994 w 12192001"/>
              <a:gd name="connsiteY6" fmla="*/ 944547 h 1975365"/>
              <a:gd name="connsiteX7" fmla="*/ 7985842 w 12192001"/>
              <a:gd name="connsiteY7" fmla="*/ 901137 h 1975365"/>
              <a:gd name="connsiteX8" fmla="*/ 9599486 w 12192001"/>
              <a:gd name="connsiteY8" fmla="*/ 116746 h 1975365"/>
              <a:gd name="connsiteX9" fmla="*/ 11213130 w 12192001"/>
              <a:gd name="connsiteY9" fmla="*/ 901137 h 1975365"/>
              <a:gd name="connsiteX10" fmla="*/ 11218027 w 12192001"/>
              <a:gd name="connsiteY10" fmla="*/ 908506 h 1975365"/>
              <a:gd name="connsiteX11" fmla="*/ 11301959 w 12192001"/>
              <a:gd name="connsiteY11" fmla="*/ 824077 h 1975365"/>
              <a:gd name="connsiteX12" fmla="*/ 12140144 w 12192001"/>
              <a:gd name="connsiteY12" fmla="*/ 410927 h 1975365"/>
              <a:gd name="connsiteX13" fmla="*/ 12192001 w 12192001"/>
              <a:gd name="connsiteY13" fmla="*/ 403692 h 1975365"/>
              <a:gd name="connsiteX14" fmla="*/ 12192001 w 12192001"/>
              <a:gd name="connsiteY14" fmla="*/ 1975365 h 1975365"/>
              <a:gd name="connsiteX15" fmla="*/ 0 w 12192001"/>
              <a:gd name="connsiteY15" fmla="*/ 1975365 h 1975365"/>
              <a:gd name="connsiteX16" fmla="*/ 0 w 12192001"/>
              <a:gd name="connsiteY16" fmla="*/ 204727 h 1975365"/>
              <a:gd name="connsiteX17" fmla="*/ 60384 w 12192001"/>
              <a:gd name="connsiteY17" fmla="*/ 207862 h 1975365"/>
              <a:gd name="connsiteX18" fmla="*/ 1338550 w 12192001"/>
              <a:gd name="connsiteY18" fmla="*/ 843689 h 1975365"/>
              <a:gd name="connsiteX19" fmla="*/ 1434547 w 12192001"/>
              <a:gd name="connsiteY19" fmla="*/ 961054 h 1975365"/>
              <a:gd name="connsiteX20" fmla="*/ 1439685 w 12192001"/>
              <a:gd name="connsiteY20" fmla="*/ 955887 h 1975365"/>
              <a:gd name="connsiteX21" fmla="*/ 2815706 w 12192001"/>
              <a:gd name="connsiteY21" fmla="*/ 434799 h 1975365"/>
              <a:gd name="connsiteX22" fmla="*/ 3394383 w 12192001"/>
              <a:gd name="connsiteY22" fmla="*/ 514784 h 1975365"/>
              <a:gd name="connsiteX23" fmla="*/ 3487865 w 12192001"/>
              <a:gd name="connsiteY23" fmla="*/ 546065 h 1975365"/>
              <a:gd name="connsiteX24" fmla="*/ 3589385 w 12192001"/>
              <a:gd name="connsiteY24" fmla="*/ 443944 h 1975365"/>
              <a:gd name="connsiteX25" fmla="*/ 4761693 w 12192001"/>
              <a:gd name="connsiteY25" fmla="*/ 0 h 19753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12192001" h="1975365">
                <a:moveTo>
                  <a:pt x="4761693" y="0"/>
                </a:moveTo>
                <a:cubicBezTo>
                  <a:pt x="5276735" y="0"/>
                  <a:pt x="5736923" y="214716"/>
                  <a:pt x="6041005" y="551581"/>
                </a:cubicBezTo>
                <a:lnTo>
                  <a:pt x="6051129" y="563959"/>
                </a:lnTo>
                <a:lnTo>
                  <a:pt x="6073942" y="553912"/>
                </a:lnTo>
                <a:cubicBezTo>
                  <a:pt x="6272289" y="477212"/>
                  <a:pt x="6490362" y="434799"/>
                  <a:pt x="6719270" y="434799"/>
                </a:cubicBezTo>
                <a:cubicBezTo>
                  <a:pt x="7177084" y="434799"/>
                  <a:pt x="7591557" y="604452"/>
                  <a:pt x="7891577" y="878743"/>
                </a:cubicBezTo>
                <a:lnTo>
                  <a:pt x="7956994" y="944547"/>
                </a:lnTo>
                <a:lnTo>
                  <a:pt x="7985842" y="901137"/>
                </a:lnTo>
                <a:cubicBezTo>
                  <a:pt x="8335549" y="427892"/>
                  <a:pt x="8927773" y="116746"/>
                  <a:pt x="9599486" y="116746"/>
                </a:cubicBezTo>
                <a:cubicBezTo>
                  <a:pt x="10271198" y="116746"/>
                  <a:pt x="10863422" y="427892"/>
                  <a:pt x="11213130" y="901137"/>
                </a:cubicBezTo>
                <a:lnTo>
                  <a:pt x="11218027" y="908506"/>
                </a:lnTo>
                <a:lnTo>
                  <a:pt x="11301959" y="824077"/>
                </a:lnTo>
                <a:cubicBezTo>
                  <a:pt x="11526974" y="618359"/>
                  <a:pt x="11816369" y="471500"/>
                  <a:pt x="12140144" y="410927"/>
                </a:cubicBezTo>
                <a:lnTo>
                  <a:pt x="12192001" y="403692"/>
                </a:lnTo>
                <a:lnTo>
                  <a:pt x="12192001" y="1975365"/>
                </a:lnTo>
                <a:lnTo>
                  <a:pt x="0" y="1975365"/>
                </a:lnTo>
                <a:lnTo>
                  <a:pt x="0" y="204727"/>
                </a:lnTo>
                <a:lnTo>
                  <a:pt x="60384" y="207862"/>
                </a:lnTo>
                <a:cubicBezTo>
                  <a:pt x="573648" y="261507"/>
                  <a:pt x="1026243" y="497713"/>
                  <a:pt x="1338550" y="843689"/>
                </a:cubicBezTo>
                <a:lnTo>
                  <a:pt x="1434547" y="961054"/>
                </a:lnTo>
                <a:lnTo>
                  <a:pt x="1439685" y="955887"/>
                </a:lnTo>
                <a:cubicBezTo>
                  <a:pt x="1791839" y="633932"/>
                  <a:pt x="2278336" y="434799"/>
                  <a:pt x="2815706" y="434799"/>
                </a:cubicBezTo>
                <a:cubicBezTo>
                  <a:pt x="3017220" y="434799"/>
                  <a:pt x="3211580" y="462802"/>
                  <a:pt x="3394383" y="514784"/>
                </a:cubicBezTo>
                <a:lnTo>
                  <a:pt x="3487865" y="546065"/>
                </a:lnTo>
                <a:lnTo>
                  <a:pt x="3589385" y="443944"/>
                </a:lnTo>
                <a:cubicBezTo>
                  <a:pt x="3889406" y="169652"/>
                  <a:pt x="4303879" y="0"/>
                  <a:pt x="4761693" y="0"/>
                </a:cubicBezTo>
                <a:close/>
              </a:path>
            </a:pathLst>
          </a:custGeom>
          <a:gradFill>
            <a:gsLst>
              <a:gs pos="0">
                <a:schemeClr val="accent2">
                  <a:alpha val="50000"/>
                </a:schemeClr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noProof="1"/>
          </a:p>
        </p:txBody>
      </p:sp>
      <p:sp>
        <p:nvSpPr>
          <p:cNvPr id="14" name="任意多边形: 形状 7"/>
          <p:cNvSpPr/>
          <p:nvPr/>
        </p:nvSpPr>
        <p:spPr>
          <a:xfrm>
            <a:off x="0" y="5421313"/>
            <a:ext cx="9144000" cy="1436687"/>
          </a:xfrm>
          <a:custGeom>
            <a:avLst/>
            <a:gdLst>
              <a:gd name="connsiteX0" fmla="*/ 1825119 w 12192000"/>
              <a:gd name="connsiteY0" fmla="*/ 0 h 1445191"/>
              <a:gd name="connsiteX1" fmla="*/ 2676215 w 12192000"/>
              <a:gd name="connsiteY1" fmla="*/ 335498 h 1445191"/>
              <a:gd name="connsiteX2" fmla="*/ 2725007 w 12192000"/>
              <a:gd name="connsiteY2" fmla="*/ 402142 h 1445191"/>
              <a:gd name="connsiteX3" fmla="*/ 2887042 w 12192000"/>
              <a:gd name="connsiteY3" fmla="*/ 336937 h 1445191"/>
              <a:gd name="connsiteX4" fmla="*/ 3286558 w 12192000"/>
              <a:gd name="connsiteY4" fmla="*/ 277137 h 1445191"/>
              <a:gd name="connsiteX5" fmla="*/ 4137654 w 12192000"/>
              <a:gd name="connsiteY5" fmla="*/ 612635 h 1445191"/>
              <a:gd name="connsiteX6" fmla="*/ 4137762 w 12192000"/>
              <a:gd name="connsiteY6" fmla="*/ 612785 h 1445191"/>
              <a:gd name="connsiteX7" fmla="*/ 4173314 w 12192000"/>
              <a:gd name="connsiteY7" fmla="*/ 564223 h 1445191"/>
              <a:gd name="connsiteX8" fmla="*/ 5259074 w 12192000"/>
              <a:gd name="connsiteY8" fmla="*/ 136221 h 1445191"/>
              <a:gd name="connsiteX9" fmla="*/ 5883199 w 12192000"/>
              <a:gd name="connsiteY9" fmla="*/ 253387 h 1445191"/>
              <a:gd name="connsiteX10" fmla="*/ 5937700 w 12192000"/>
              <a:gd name="connsiteY10" fmla="*/ 277935 h 1445191"/>
              <a:gd name="connsiteX11" fmla="*/ 5998970 w 12192000"/>
              <a:gd name="connsiteY11" fmla="*/ 222879 h 1445191"/>
              <a:gd name="connsiteX12" fmla="*/ 6724734 w 12192000"/>
              <a:gd name="connsiteY12" fmla="*/ 0 h 1445191"/>
              <a:gd name="connsiteX13" fmla="*/ 7450498 w 12192000"/>
              <a:gd name="connsiteY13" fmla="*/ 222879 h 1445191"/>
              <a:gd name="connsiteX14" fmla="*/ 7504128 w 12192000"/>
              <a:gd name="connsiteY14" fmla="*/ 271069 h 1445191"/>
              <a:gd name="connsiteX15" fmla="*/ 7515578 w 12192000"/>
              <a:gd name="connsiteY15" fmla="*/ 265911 h 1445191"/>
              <a:gd name="connsiteX16" fmla="*/ 8139707 w 12192000"/>
              <a:gd name="connsiteY16" fmla="*/ 148745 h 1445191"/>
              <a:gd name="connsiteX17" fmla="*/ 9129790 w 12192000"/>
              <a:gd name="connsiteY17" fmla="*/ 484217 h 1445191"/>
              <a:gd name="connsiteX18" fmla="*/ 9258974 w 12192000"/>
              <a:gd name="connsiteY18" fmla="*/ 615575 h 1445191"/>
              <a:gd name="connsiteX19" fmla="*/ 9261126 w 12192000"/>
              <a:gd name="connsiteY19" fmla="*/ 612634 h 1445191"/>
              <a:gd name="connsiteX20" fmla="*/ 10112222 w 12192000"/>
              <a:gd name="connsiteY20" fmla="*/ 277136 h 1445191"/>
              <a:gd name="connsiteX21" fmla="*/ 10686084 w 12192000"/>
              <a:gd name="connsiteY21" fmla="*/ 407095 h 1445191"/>
              <a:gd name="connsiteX22" fmla="*/ 10698420 w 12192000"/>
              <a:gd name="connsiteY22" fmla="*/ 414641 h 1445191"/>
              <a:gd name="connsiteX23" fmla="*/ 10756361 w 12192000"/>
              <a:gd name="connsiteY23" fmla="*/ 335498 h 1445191"/>
              <a:gd name="connsiteX24" fmla="*/ 11607457 w 12192000"/>
              <a:gd name="connsiteY24" fmla="*/ 0 h 1445191"/>
              <a:gd name="connsiteX25" fmla="*/ 12096693 w 12192000"/>
              <a:gd name="connsiteY25" fmla="*/ 91844 h 1445191"/>
              <a:gd name="connsiteX26" fmla="*/ 12192000 w 12192000"/>
              <a:gd name="connsiteY26" fmla="*/ 135942 h 1445191"/>
              <a:gd name="connsiteX27" fmla="*/ 12192000 w 12192000"/>
              <a:gd name="connsiteY27" fmla="*/ 1445191 h 1445191"/>
              <a:gd name="connsiteX28" fmla="*/ 0 w 12192000"/>
              <a:gd name="connsiteY28" fmla="*/ 1445191 h 1445191"/>
              <a:gd name="connsiteX29" fmla="*/ 0 w 12192000"/>
              <a:gd name="connsiteY29" fmla="*/ 326970 h 1445191"/>
              <a:gd name="connsiteX30" fmla="*/ 2069 w 12192000"/>
              <a:gd name="connsiteY30" fmla="*/ 326409 h 1445191"/>
              <a:gd name="connsiteX31" fmla="*/ 329894 w 12192000"/>
              <a:gd name="connsiteY31" fmla="*/ 289663 h 1445191"/>
              <a:gd name="connsiteX32" fmla="*/ 878628 w 12192000"/>
              <a:gd name="connsiteY32" fmla="*/ 397949 h 1445191"/>
              <a:gd name="connsiteX33" fmla="*/ 914726 w 12192000"/>
              <a:gd name="connsiteY33" fmla="*/ 416495 h 1445191"/>
              <a:gd name="connsiteX34" fmla="*/ 974025 w 12192000"/>
              <a:gd name="connsiteY34" fmla="*/ 335498 h 1445191"/>
              <a:gd name="connsiteX35" fmla="*/ 1825119 w 12192000"/>
              <a:gd name="connsiteY35" fmla="*/ 0 h 14451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2192000" h="1445191">
                <a:moveTo>
                  <a:pt x="1825119" y="0"/>
                </a:moveTo>
                <a:cubicBezTo>
                  <a:pt x="2179406" y="0"/>
                  <a:pt x="2491766" y="133083"/>
                  <a:pt x="2676215" y="335498"/>
                </a:cubicBezTo>
                <a:lnTo>
                  <a:pt x="2725007" y="402142"/>
                </a:lnTo>
                <a:lnTo>
                  <a:pt x="2887042" y="336937"/>
                </a:lnTo>
                <a:cubicBezTo>
                  <a:pt x="3009837" y="298430"/>
                  <a:pt x="3144843" y="277137"/>
                  <a:pt x="3286558" y="277137"/>
                </a:cubicBezTo>
                <a:cubicBezTo>
                  <a:pt x="3640842" y="277137"/>
                  <a:pt x="3953203" y="410220"/>
                  <a:pt x="4137654" y="612635"/>
                </a:cubicBezTo>
                <a:lnTo>
                  <a:pt x="4137762" y="612785"/>
                </a:lnTo>
                <a:lnTo>
                  <a:pt x="4173314" y="564223"/>
                </a:lnTo>
                <a:cubicBezTo>
                  <a:pt x="4408621" y="305997"/>
                  <a:pt x="4807103" y="136221"/>
                  <a:pt x="5259074" y="136221"/>
                </a:cubicBezTo>
                <a:cubicBezTo>
                  <a:pt x="5485056" y="136221"/>
                  <a:pt x="5697670" y="178665"/>
                  <a:pt x="5883199" y="253387"/>
                </a:cubicBezTo>
                <a:lnTo>
                  <a:pt x="5937700" y="277935"/>
                </a:lnTo>
                <a:lnTo>
                  <a:pt x="5998970" y="222879"/>
                </a:lnTo>
                <a:cubicBezTo>
                  <a:pt x="6184708" y="85173"/>
                  <a:pt x="6441306" y="0"/>
                  <a:pt x="6724734" y="0"/>
                </a:cubicBezTo>
                <a:cubicBezTo>
                  <a:pt x="7008162" y="0"/>
                  <a:pt x="7264760" y="85173"/>
                  <a:pt x="7450498" y="222879"/>
                </a:cubicBezTo>
                <a:lnTo>
                  <a:pt x="7504128" y="271069"/>
                </a:lnTo>
                <a:lnTo>
                  <a:pt x="7515578" y="265911"/>
                </a:lnTo>
                <a:cubicBezTo>
                  <a:pt x="7701109" y="191189"/>
                  <a:pt x="7913723" y="148745"/>
                  <a:pt x="8139707" y="148745"/>
                </a:cubicBezTo>
                <a:cubicBezTo>
                  <a:pt x="8535178" y="148745"/>
                  <a:pt x="8889702" y="278730"/>
                  <a:pt x="9129790" y="484217"/>
                </a:cubicBezTo>
                <a:lnTo>
                  <a:pt x="9258974" y="615575"/>
                </a:lnTo>
                <a:lnTo>
                  <a:pt x="9261126" y="612634"/>
                </a:lnTo>
                <a:cubicBezTo>
                  <a:pt x="9445576" y="410219"/>
                  <a:pt x="9757936" y="277136"/>
                  <a:pt x="10112222" y="277136"/>
                </a:cubicBezTo>
                <a:cubicBezTo>
                  <a:pt x="10324793" y="277136"/>
                  <a:pt x="10522273" y="325046"/>
                  <a:pt x="10686084" y="407095"/>
                </a:cubicBezTo>
                <a:lnTo>
                  <a:pt x="10698420" y="414641"/>
                </a:lnTo>
                <a:lnTo>
                  <a:pt x="10756361" y="335498"/>
                </a:lnTo>
                <a:cubicBezTo>
                  <a:pt x="10940811" y="133083"/>
                  <a:pt x="11253171" y="0"/>
                  <a:pt x="11607457" y="0"/>
                </a:cubicBezTo>
                <a:cubicBezTo>
                  <a:pt x="11784600" y="0"/>
                  <a:pt x="11951262" y="33271"/>
                  <a:pt x="12096693" y="91844"/>
                </a:cubicBezTo>
                <a:lnTo>
                  <a:pt x="12192000" y="135942"/>
                </a:lnTo>
                <a:lnTo>
                  <a:pt x="12192000" y="1445191"/>
                </a:lnTo>
                <a:lnTo>
                  <a:pt x="0" y="1445191"/>
                </a:lnTo>
                <a:lnTo>
                  <a:pt x="0" y="326970"/>
                </a:lnTo>
                <a:lnTo>
                  <a:pt x="2069" y="326409"/>
                </a:lnTo>
                <a:cubicBezTo>
                  <a:pt x="105629" y="302528"/>
                  <a:pt x="215735" y="289663"/>
                  <a:pt x="329894" y="289663"/>
                </a:cubicBezTo>
                <a:cubicBezTo>
                  <a:pt x="529672" y="289663"/>
                  <a:pt x="717038" y="329061"/>
                  <a:pt x="878628" y="397949"/>
                </a:cubicBezTo>
                <a:lnTo>
                  <a:pt x="914726" y="416495"/>
                </a:lnTo>
                <a:lnTo>
                  <a:pt x="974025" y="335498"/>
                </a:lnTo>
                <a:cubicBezTo>
                  <a:pt x="1158473" y="133083"/>
                  <a:pt x="1470835" y="0"/>
                  <a:pt x="1825119" y="0"/>
                </a:cubicBezTo>
                <a:close/>
              </a:path>
            </a:pathLst>
          </a:custGeom>
          <a:gradFill>
            <a:gsLst>
              <a:gs pos="0">
                <a:schemeClr val="accent2">
                  <a:alpha val="51000"/>
                </a:schemeClr>
              </a:gs>
              <a:gs pos="100000">
                <a:schemeClr val="accent2">
                  <a:alpha val="35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noProof="1"/>
          </a:p>
        </p:txBody>
      </p:sp>
      <p:sp>
        <p:nvSpPr>
          <p:cNvPr id="15" name="任意多边形: 形状 8"/>
          <p:cNvSpPr/>
          <p:nvPr/>
        </p:nvSpPr>
        <p:spPr>
          <a:xfrm>
            <a:off x="0" y="5722938"/>
            <a:ext cx="9144000" cy="1135062"/>
          </a:xfrm>
          <a:custGeom>
            <a:avLst/>
            <a:gdLst>
              <a:gd name="connsiteX0" fmla="*/ 4165443 w 12192000"/>
              <a:gd name="connsiteY0" fmla="*/ 0 h 1133339"/>
              <a:gd name="connsiteX1" fmla="*/ 4793789 w 12192000"/>
              <a:gd name="connsiteY1" fmla="*/ 268294 h 1133339"/>
              <a:gd name="connsiteX2" fmla="*/ 4822897 w 12192000"/>
              <a:gd name="connsiteY2" fmla="*/ 311359 h 1133339"/>
              <a:gd name="connsiteX3" fmla="*/ 4850903 w 12192000"/>
              <a:gd name="connsiteY3" fmla="*/ 309092 h 1133339"/>
              <a:gd name="connsiteX4" fmla="*/ 5389486 w 12192000"/>
              <a:gd name="connsiteY4" fmla="*/ 539058 h 1133339"/>
              <a:gd name="connsiteX5" fmla="*/ 5423004 w 12192000"/>
              <a:gd name="connsiteY5" fmla="*/ 588645 h 1133339"/>
              <a:gd name="connsiteX6" fmla="*/ 5512341 w 12192000"/>
              <a:gd name="connsiteY6" fmla="*/ 549703 h 1133339"/>
              <a:gd name="connsiteX7" fmla="*/ 5765161 w 12192000"/>
              <a:gd name="connsiteY7" fmla="*/ 508714 h 1133339"/>
              <a:gd name="connsiteX8" fmla="*/ 5820259 w 12192000"/>
              <a:gd name="connsiteY8" fmla="*/ 512618 h 1133339"/>
              <a:gd name="connsiteX9" fmla="*/ 5859170 w 12192000"/>
              <a:gd name="connsiteY9" fmla="*/ 474742 h 1133339"/>
              <a:gd name="connsiteX10" fmla="*/ 6318443 w 12192000"/>
              <a:gd name="connsiteY10" fmla="*/ 321971 h 1133339"/>
              <a:gd name="connsiteX11" fmla="*/ 6571261 w 12192000"/>
              <a:gd name="connsiteY11" fmla="*/ 362960 h 1133339"/>
              <a:gd name="connsiteX12" fmla="*/ 6669499 w 12192000"/>
              <a:gd name="connsiteY12" fmla="*/ 405780 h 1133339"/>
              <a:gd name="connsiteX13" fmla="*/ 6680980 w 12192000"/>
              <a:gd name="connsiteY13" fmla="*/ 398172 h 1133339"/>
              <a:gd name="connsiteX14" fmla="*/ 7044125 w 12192000"/>
              <a:gd name="connsiteY14" fmla="*/ 309092 h 1133339"/>
              <a:gd name="connsiteX15" fmla="*/ 7503396 w 12192000"/>
              <a:gd name="connsiteY15" fmla="*/ 461863 h 1133339"/>
              <a:gd name="connsiteX16" fmla="*/ 7549263 w 12192000"/>
              <a:gd name="connsiteY16" fmla="*/ 506507 h 1133339"/>
              <a:gd name="connsiteX17" fmla="*/ 7557270 w 12192000"/>
              <a:gd name="connsiteY17" fmla="*/ 501203 h 1133339"/>
              <a:gd name="connsiteX18" fmla="*/ 7920415 w 12192000"/>
              <a:gd name="connsiteY18" fmla="*/ 412123 h 1133339"/>
              <a:gd name="connsiteX19" fmla="*/ 8518883 w 12192000"/>
              <a:gd name="connsiteY19" fmla="*/ 730689 h 1133339"/>
              <a:gd name="connsiteX20" fmla="*/ 8523397 w 12192000"/>
              <a:gd name="connsiteY20" fmla="*/ 742369 h 1133339"/>
              <a:gd name="connsiteX21" fmla="*/ 8530242 w 12192000"/>
              <a:gd name="connsiteY21" fmla="*/ 732242 h 1133339"/>
              <a:gd name="connsiteX22" fmla="*/ 9068825 w 12192000"/>
              <a:gd name="connsiteY22" fmla="*/ 502276 h 1133339"/>
              <a:gd name="connsiteX23" fmla="*/ 9292147 w 12192000"/>
              <a:gd name="connsiteY23" fmla="*/ 533926 h 1133339"/>
              <a:gd name="connsiteX24" fmla="*/ 9381057 w 12192000"/>
              <a:gd name="connsiteY24" fmla="*/ 567236 h 1133339"/>
              <a:gd name="connsiteX25" fmla="*/ 9408408 w 12192000"/>
              <a:gd name="connsiteY25" fmla="*/ 526771 h 1133339"/>
              <a:gd name="connsiteX26" fmla="*/ 9788804 w 12192000"/>
              <a:gd name="connsiteY26" fmla="*/ 364348 h 1133339"/>
              <a:gd name="connsiteX27" fmla="*/ 10169201 w 12192000"/>
              <a:gd name="connsiteY27" fmla="*/ 526771 h 1133339"/>
              <a:gd name="connsiteX28" fmla="*/ 10193126 w 12192000"/>
              <a:gd name="connsiteY28" fmla="*/ 562169 h 1133339"/>
              <a:gd name="connsiteX29" fmla="*/ 10221725 w 12192000"/>
              <a:gd name="connsiteY29" fmla="*/ 549703 h 1133339"/>
              <a:gd name="connsiteX30" fmla="*/ 10474543 w 12192000"/>
              <a:gd name="connsiteY30" fmla="*/ 508714 h 1133339"/>
              <a:gd name="connsiteX31" fmla="*/ 11030020 w 12192000"/>
              <a:gd name="connsiteY31" fmla="*/ 759843 h 1133339"/>
              <a:gd name="connsiteX32" fmla="*/ 11042281 w 12192000"/>
              <a:gd name="connsiteY32" fmla="*/ 779672 h 1133339"/>
              <a:gd name="connsiteX33" fmla="*/ 11058727 w 12192000"/>
              <a:gd name="connsiteY33" fmla="*/ 737128 h 1133339"/>
              <a:gd name="connsiteX34" fmla="*/ 11657193 w 12192000"/>
              <a:gd name="connsiteY34" fmla="*/ 418562 h 1133339"/>
              <a:gd name="connsiteX35" fmla="*/ 11910011 w 12192000"/>
              <a:gd name="connsiteY35" fmla="*/ 459551 h 1133339"/>
              <a:gd name="connsiteX36" fmla="*/ 12013158 w 12192000"/>
              <a:gd name="connsiteY36" fmla="*/ 504512 h 1133339"/>
              <a:gd name="connsiteX37" fmla="*/ 12070208 w 12192000"/>
              <a:gd name="connsiteY37" fmla="*/ 448985 h 1133339"/>
              <a:gd name="connsiteX38" fmla="*/ 12166333 w 12192000"/>
              <a:gd name="connsiteY38" fmla="*/ 385294 h 1133339"/>
              <a:gd name="connsiteX39" fmla="*/ 12192000 w 12192000"/>
              <a:gd name="connsiteY39" fmla="*/ 374106 h 1133339"/>
              <a:gd name="connsiteX40" fmla="*/ 12192000 w 12192000"/>
              <a:gd name="connsiteY40" fmla="*/ 1133339 h 1133339"/>
              <a:gd name="connsiteX41" fmla="*/ 0 w 12192000"/>
              <a:gd name="connsiteY41" fmla="*/ 1133339 h 1133339"/>
              <a:gd name="connsiteX42" fmla="*/ 0 w 12192000"/>
              <a:gd name="connsiteY42" fmla="*/ 486996 h 1133339"/>
              <a:gd name="connsiteX43" fmla="*/ 71 w 12192000"/>
              <a:gd name="connsiteY43" fmla="*/ 486956 h 1133339"/>
              <a:gd name="connsiteX44" fmla="*/ 336420 w 12192000"/>
              <a:gd name="connsiteY44" fmla="*/ 418562 h 1133339"/>
              <a:gd name="connsiteX45" fmla="*/ 611086 w 12192000"/>
              <a:gd name="connsiteY45" fmla="*/ 463094 h 1133339"/>
              <a:gd name="connsiteX46" fmla="*/ 684818 w 12192000"/>
              <a:gd name="connsiteY46" fmla="*/ 495232 h 1133339"/>
              <a:gd name="connsiteX47" fmla="*/ 719102 w 12192000"/>
              <a:gd name="connsiteY47" fmla="*/ 461863 h 1133339"/>
              <a:gd name="connsiteX48" fmla="*/ 1178373 w 12192000"/>
              <a:gd name="connsiteY48" fmla="*/ 309092 h 1133339"/>
              <a:gd name="connsiteX49" fmla="*/ 1431191 w 12192000"/>
              <a:gd name="connsiteY49" fmla="*/ 350081 h 1133339"/>
              <a:gd name="connsiteX50" fmla="*/ 1535098 w 12192000"/>
              <a:gd name="connsiteY50" fmla="*/ 395372 h 1133339"/>
              <a:gd name="connsiteX51" fmla="*/ 1601328 w 12192000"/>
              <a:gd name="connsiteY51" fmla="*/ 366503 h 1133339"/>
              <a:gd name="connsiteX52" fmla="*/ 1875994 w 12192000"/>
              <a:gd name="connsiteY52" fmla="*/ 321971 h 1133339"/>
              <a:gd name="connsiteX53" fmla="*/ 2526182 w 12192000"/>
              <a:gd name="connsiteY53" fmla="*/ 668067 h 1133339"/>
              <a:gd name="connsiteX54" fmla="*/ 2552597 w 12192000"/>
              <a:gd name="connsiteY54" fmla="*/ 736404 h 1133339"/>
              <a:gd name="connsiteX55" fmla="*/ 2571015 w 12192000"/>
              <a:gd name="connsiteY55" fmla="*/ 731813 h 1133339"/>
              <a:gd name="connsiteX56" fmla="*/ 2701915 w 12192000"/>
              <a:gd name="connsiteY56" fmla="*/ 721216 h 1133339"/>
              <a:gd name="connsiteX57" fmla="*/ 2724369 w 12192000"/>
              <a:gd name="connsiteY57" fmla="*/ 722353 h 1133339"/>
              <a:gd name="connsiteX58" fmla="*/ 2760974 w 12192000"/>
              <a:gd name="connsiteY58" fmla="*/ 627658 h 1133339"/>
              <a:gd name="connsiteX59" fmla="*/ 3359439 w 12192000"/>
              <a:gd name="connsiteY59" fmla="*/ 309092 h 1133339"/>
              <a:gd name="connsiteX60" fmla="*/ 3490338 w 12192000"/>
              <a:gd name="connsiteY60" fmla="*/ 319689 h 1133339"/>
              <a:gd name="connsiteX61" fmla="*/ 3500624 w 12192000"/>
              <a:gd name="connsiteY61" fmla="*/ 322253 h 1133339"/>
              <a:gd name="connsiteX62" fmla="*/ 3537095 w 12192000"/>
              <a:gd name="connsiteY62" fmla="*/ 268294 h 1133339"/>
              <a:gd name="connsiteX63" fmla="*/ 4165443 w 12192000"/>
              <a:gd name="connsiteY63" fmla="*/ 0 h 11333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</a:cxnLst>
            <a:rect l="l" t="t" r="r" b="b"/>
            <a:pathLst>
              <a:path w="12192000" h="1133339">
                <a:moveTo>
                  <a:pt x="4165443" y="0"/>
                </a:moveTo>
                <a:cubicBezTo>
                  <a:pt x="4427005" y="0"/>
                  <a:pt x="4657616" y="106424"/>
                  <a:pt x="4793789" y="268294"/>
                </a:cubicBezTo>
                <a:lnTo>
                  <a:pt x="4822897" y="311359"/>
                </a:lnTo>
                <a:lnTo>
                  <a:pt x="4850903" y="309092"/>
                </a:lnTo>
                <a:cubicBezTo>
                  <a:pt x="5075099" y="309092"/>
                  <a:pt x="5272766" y="400313"/>
                  <a:pt x="5389486" y="539058"/>
                </a:cubicBezTo>
                <a:lnTo>
                  <a:pt x="5423004" y="588645"/>
                </a:lnTo>
                <a:lnTo>
                  <a:pt x="5512341" y="549703"/>
                </a:lnTo>
                <a:cubicBezTo>
                  <a:pt x="5590047" y="523309"/>
                  <a:pt x="5675481" y="508714"/>
                  <a:pt x="5765161" y="508714"/>
                </a:cubicBezTo>
                <a:lnTo>
                  <a:pt x="5820259" y="512618"/>
                </a:lnTo>
                <a:lnTo>
                  <a:pt x="5859170" y="474742"/>
                </a:lnTo>
                <a:cubicBezTo>
                  <a:pt x="5976709" y="380352"/>
                  <a:pt x="6139086" y="321971"/>
                  <a:pt x="6318443" y="321971"/>
                </a:cubicBezTo>
                <a:cubicBezTo>
                  <a:pt x="6408121" y="321971"/>
                  <a:pt x="6493555" y="336566"/>
                  <a:pt x="6571261" y="362960"/>
                </a:cubicBezTo>
                <a:lnTo>
                  <a:pt x="6669499" y="405780"/>
                </a:lnTo>
                <a:lnTo>
                  <a:pt x="6680980" y="398172"/>
                </a:lnTo>
                <a:cubicBezTo>
                  <a:pt x="6784641" y="341931"/>
                  <a:pt x="6909609" y="309092"/>
                  <a:pt x="7044125" y="309092"/>
                </a:cubicBezTo>
                <a:cubicBezTo>
                  <a:pt x="7223481" y="309092"/>
                  <a:pt x="7385858" y="367473"/>
                  <a:pt x="7503396" y="461863"/>
                </a:cubicBezTo>
                <a:lnTo>
                  <a:pt x="7549263" y="506507"/>
                </a:lnTo>
                <a:lnTo>
                  <a:pt x="7557270" y="501203"/>
                </a:lnTo>
                <a:cubicBezTo>
                  <a:pt x="7660931" y="444962"/>
                  <a:pt x="7785899" y="412123"/>
                  <a:pt x="7920415" y="412123"/>
                </a:cubicBezTo>
                <a:cubicBezTo>
                  <a:pt x="8189451" y="412123"/>
                  <a:pt x="8420281" y="543481"/>
                  <a:pt x="8518883" y="730689"/>
                </a:cubicBezTo>
                <a:lnTo>
                  <a:pt x="8523397" y="742369"/>
                </a:lnTo>
                <a:lnTo>
                  <a:pt x="8530242" y="732242"/>
                </a:lnTo>
                <a:cubicBezTo>
                  <a:pt x="8646964" y="593497"/>
                  <a:pt x="8844630" y="502276"/>
                  <a:pt x="9068825" y="502276"/>
                </a:cubicBezTo>
                <a:cubicBezTo>
                  <a:pt x="9147294" y="502276"/>
                  <a:pt x="9222512" y="513450"/>
                  <a:pt x="9292147" y="533926"/>
                </a:cubicBezTo>
                <a:lnTo>
                  <a:pt x="9381057" y="567236"/>
                </a:lnTo>
                <a:lnTo>
                  <a:pt x="9408408" y="526771"/>
                </a:lnTo>
                <a:cubicBezTo>
                  <a:pt x="9490847" y="428776"/>
                  <a:pt x="9630456" y="364348"/>
                  <a:pt x="9788804" y="364348"/>
                </a:cubicBezTo>
                <a:cubicBezTo>
                  <a:pt x="9947151" y="364348"/>
                  <a:pt x="10086761" y="428776"/>
                  <a:pt x="10169201" y="526771"/>
                </a:cubicBezTo>
                <a:lnTo>
                  <a:pt x="10193126" y="562169"/>
                </a:lnTo>
                <a:lnTo>
                  <a:pt x="10221725" y="549703"/>
                </a:lnTo>
                <a:cubicBezTo>
                  <a:pt x="10299432" y="523309"/>
                  <a:pt x="10384865" y="508714"/>
                  <a:pt x="10474543" y="508714"/>
                </a:cubicBezTo>
                <a:cubicBezTo>
                  <a:pt x="10709949" y="508714"/>
                  <a:pt x="10916105" y="609285"/>
                  <a:pt x="11030020" y="759843"/>
                </a:cubicBezTo>
                <a:lnTo>
                  <a:pt x="11042281" y="779672"/>
                </a:lnTo>
                <a:lnTo>
                  <a:pt x="11058727" y="737128"/>
                </a:lnTo>
                <a:cubicBezTo>
                  <a:pt x="11157327" y="549920"/>
                  <a:pt x="11388158" y="418562"/>
                  <a:pt x="11657193" y="418562"/>
                </a:cubicBezTo>
                <a:cubicBezTo>
                  <a:pt x="11746871" y="418562"/>
                  <a:pt x="11832305" y="433157"/>
                  <a:pt x="11910011" y="459551"/>
                </a:cubicBezTo>
                <a:lnTo>
                  <a:pt x="12013158" y="504512"/>
                </a:lnTo>
                <a:lnTo>
                  <a:pt x="12070208" y="448985"/>
                </a:lnTo>
                <a:cubicBezTo>
                  <a:pt x="12099592" y="425388"/>
                  <a:pt x="12131779" y="404041"/>
                  <a:pt x="12166333" y="385294"/>
                </a:cubicBezTo>
                <a:lnTo>
                  <a:pt x="12192000" y="374106"/>
                </a:lnTo>
                <a:lnTo>
                  <a:pt x="12192000" y="1133339"/>
                </a:lnTo>
                <a:lnTo>
                  <a:pt x="0" y="1133339"/>
                </a:lnTo>
                <a:lnTo>
                  <a:pt x="0" y="486996"/>
                </a:lnTo>
                <a:lnTo>
                  <a:pt x="71" y="486956"/>
                </a:lnTo>
                <a:cubicBezTo>
                  <a:pt x="100055" y="443338"/>
                  <a:pt x="214635" y="418562"/>
                  <a:pt x="336420" y="418562"/>
                </a:cubicBezTo>
                <a:cubicBezTo>
                  <a:pt x="433848" y="418562"/>
                  <a:pt x="526664" y="434418"/>
                  <a:pt x="611086" y="463094"/>
                </a:cubicBezTo>
                <a:lnTo>
                  <a:pt x="684818" y="495232"/>
                </a:lnTo>
                <a:lnTo>
                  <a:pt x="719102" y="461863"/>
                </a:lnTo>
                <a:cubicBezTo>
                  <a:pt x="836640" y="367473"/>
                  <a:pt x="999017" y="309092"/>
                  <a:pt x="1178373" y="309092"/>
                </a:cubicBezTo>
                <a:cubicBezTo>
                  <a:pt x="1268052" y="309092"/>
                  <a:pt x="1353485" y="323687"/>
                  <a:pt x="1431191" y="350081"/>
                </a:cubicBezTo>
                <a:lnTo>
                  <a:pt x="1535098" y="395372"/>
                </a:lnTo>
                <a:lnTo>
                  <a:pt x="1601328" y="366503"/>
                </a:lnTo>
                <a:cubicBezTo>
                  <a:pt x="1685751" y="337827"/>
                  <a:pt x="1778567" y="321971"/>
                  <a:pt x="1875994" y="321971"/>
                </a:cubicBezTo>
                <a:cubicBezTo>
                  <a:pt x="2168280" y="321971"/>
                  <a:pt x="2419060" y="464681"/>
                  <a:pt x="2526182" y="668067"/>
                </a:cubicBezTo>
                <a:lnTo>
                  <a:pt x="2552597" y="736404"/>
                </a:lnTo>
                <a:lnTo>
                  <a:pt x="2571015" y="731813"/>
                </a:lnTo>
                <a:cubicBezTo>
                  <a:pt x="2613296" y="724865"/>
                  <a:pt x="2657074" y="721216"/>
                  <a:pt x="2701915" y="721216"/>
                </a:cubicBezTo>
                <a:lnTo>
                  <a:pt x="2724369" y="722353"/>
                </a:lnTo>
                <a:lnTo>
                  <a:pt x="2760974" y="627658"/>
                </a:lnTo>
                <a:cubicBezTo>
                  <a:pt x="2859573" y="440450"/>
                  <a:pt x="3090405" y="309092"/>
                  <a:pt x="3359439" y="309092"/>
                </a:cubicBezTo>
                <a:cubicBezTo>
                  <a:pt x="3404279" y="309092"/>
                  <a:pt x="3448056" y="312741"/>
                  <a:pt x="3490338" y="319689"/>
                </a:cubicBezTo>
                <a:lnTo>
                  <a:pt x="3500624" y="322253"/>
                </a:lnTo>
                <a:lnTo>
                  <a:pt x="3537095" y="268294"/>
                </a:lnTo>
                <a:cubicBezTo>
                  <a:pt x="3673270" y="106424"/>
                  <a:pt x="3903880" y="0"/>
                  <a:pt x="4165443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noProof="1"/>
          </a:p>
        </p:txBody>
      </p:sp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916935" y="2531234"/>
            <a:ext cx="5310130" cy="978729"/>
          </a:xfrm>
        </p:spPr>
        <p:txBody>
          <a:bodyPr anchor="b">
            <a:normAutofit/>
          </a:bodyPr>
          <a:lstStyle>
            <a:lvl1pPr algn="ctr">
              <a:defRPr sz="4800">
                <a:solidFill>
                  <a:schemeClr val="bg1"/>
                </a:solidFill>
              </a:defRPr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16935" y="3546953"/>
            <a:ext cx="5310130" cy="424732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noProof="1" smtClean="0"/>
              <a:t>单击此处编辑母版副标题样式</a:t>
            </a:r>
            <a:endParaRPr lang="zh-CN" altLang="en-US" noProof="1"/>
          </a:p>
        </p:txBody>
      </p:sp>
      <p:sp>
        <p:nvSpPr>
          <p:cNvPr id="16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fld id="{711A362F-9EA3-4B9A-9CDE-F9FEBE76A41E}" type="datetimeFigureOut">
              <a:rPr lang="zh-CN" altLang="en-US"/>
              <a:pPr>
                <a:defRPr/>
              </a:pPr>
              <a:t>2018/10/20</a:t>
            </a:fld>
            <a:endParaRPr lang="zh-CN" altLang="en-US"/>
          </a:p>
        </p:txBody>
      </p:sp>
      <p:sp>
        <p:nvSpPr>
          <p:cNvPr id="17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8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168858-26AE-4FCB-9B48-F264EEC5861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192412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内容占位符 6"/>
          <p:cNvSpPr>
            <a:spLocks noGrp="1"/>
          </p:cNvSpPr>
          <p:nvPr>
            <p:ph sz="quarter" idx="13"/>
          </p:nvPr>
        </p:nvSpPr>
        <p:spPr>
          <a:xfrm>
            <a:off x="628650" y="551544"/>
            <a:ext cx="7886700" cy="5558971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fld id="{44781503-208E-4156-84C2-6915C1988126}" type="datetimeFigureOut">
              <a:rPr lang="zh-CN" altLang="en-US"/>
              <a:pPr>
                <a:defRPr/>
              </a:pPr>
              <a:t>2018/10/20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0B2A32-C901-4AA9-9DF8-A508DDC1296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522118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96243382"/>
      </p:ext>
    </p:extLst>
  </p:cSld>
  <p:clrMapOvr>
    <a:masterClrMapping/>
  </p:clrMapOvr>
  <p:transition>
    <p:random/>
  </p:transition>
  <p:hf sldNum="0"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任意多边形 30"/>
          <p:cNvSpPr/>
          <p:nvPr/>
        </p:nvSpPr>
        <p:spPr>
          <a:xfrm rot="20700000" flipH="1">
            <a:off x="6426200" y="636588"/>
            <a:ext cx="896938" cy="619125"/>
          </a:xfrm>
          <a:custGeom>
            <a:avLst/>
            <a:gdLst>
              <a:gd name="connsiteX0" fmla="*/ 811844 w 815110"/>
              <a:gd name="connsiteY0" fmla="*/ 0 h 753851"/>
              <a:gd name="connsiteX1" fmla="*/ 811221 w 815110"/>
              <a:gd name="connsiteY1" fmla="*/ 3357 h 753851"/>
              <a:gd name="connsiteX2" fmla="*/ 815110 w 815110"/>
              <a:gd name="connsiteY2" fmla="*/ 1718 h 753851"/>
              <a:gd name="connsiteX3" fmla="*/ 810512 w 815110"/>
              <a:gd name="connsiteY3" fmla="*/ 7176 h 753851"/>
              <a:gd name="connsiteX4" fmla="*/ 674407 w 815110"/>
              <a:gd name="connsiteY4" fmla="*/ 740510 h 753851"/>
              <a:gd name="connsiteX5" fmla="*/ 421276 w 815110"/>
              <a:gd name="connsiteY5" fmla="*/ 621270 h 753851"/>
              <a:gd name="connsiteX6" fmla="*/ 293771 w 815110"/>
              <a:gd name="connsiteY6" fmla="*/ 753851 h 753851"/>
              <a:gd name="connsiteX7" fmla="*/ 336279 w 815110"/>
              <a:gd name="connsiteY7" fmla="*/ 581231 h 753851"/>
              <a:gd name="connsiteX8" fmla="*/ 335005 w 815110"/>
              <a:gd name="connsiteY8" fmla="*/ 580631 h 753851"/>
              <a:gd name="connsiteX9" fmla="*/ 337035 w 815110"/>
              <a:gd name="connsiteY9" fmla="*/ 578159 h 753851"/>
              <a:gd name="connsiteX10" fmla="*/ 337278 w 815110"/>
              <a:gd name="connsiteY10" fmla="*/ 577173 h 753851"/>
              <a:gd name="connsiteX11" fmla="*/ 337691 w 815110"/>
              <a:gd name="connsiteY11" fmla="*/ 577360 h 753851"/>
              <a:gd name="connsiteX12" fmla="*/ 628627 w 815110"/>
              <a:gd name="connsiteY12" fmla="*/ 223097 h 753851"/>
              <a:gd name="connsiteX13" fmla="*/ 609342 w 815110"/>
              <a:gd name="connsiteY13" fmla="*/ 245991 h 753851"/>
              <a:gd name="connsiteX14" fmla="*/ 266398 w 815110"/>
              <a:gd name="connsiteY14" fmla="*/ 517542 h 753851"/>
              <a:gd name="connsiteX15" fmla="*/ 0 w 815110"/>
              <a:gd name="connsiteY15" fmla="*/ 345175 h 753851"/>
              <a:gd name="connsiteX16" fmla="*/ 807958 w 815110"/>
              <a:gd name="connsiteY16" fmla="*/ 4731 h 7538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815110" h="753851">
                <a:moveTo>
                  <a:pt x="811844" y="0"/>
                </a:moveTo>
                <a:lnTo>
                  <a:pt x="811221" y="3357"/>
                </a:lnTo>
                <a:lnTo>
                  <a:pt x="815110" y="1718"/>
                </a:lnTo>
                <a:lnTo>
                  <a:pt x="810512" y="7176"/>
                </a:lnTo>
                <a:lnTo>
                  <a:pt x="674407" y="740510"/>
                </a:lnTo>
                <a:lnTo>
                  <a:pt x="421276" y="621270"/>
                </a:lnTo>
                <a:lnTo>
                  <a:pt x="293771" y="753851"/>
                </a:lnTo>
                <a:lnTo>
                  <a:pt x="336279" y="581231"/>
                </a:lnTo>
                <a:lnTo>
                  <a:pt x="335005" y="580631"/>
                </a:lnTo>
                <a:lnTo>
                  <a:pt x="337035" y="578159"/>
                </a:lnTo>
                <a:lnTo>
                  <a:pt x="337278" y="577173"/>
                </a:lnTo>
                <a:lnTo>
                  <a:pt x="337691" y="577360"/>
                </a:lnTo>
                <a:lnTo>
                  <a:pt x="628627" y="223097"/>
                </a:lnTo>
                <a:lnTo>
                  <a:pt x="609342" y="245991"/>
                </a:lnTo>
                <a:lnTo>
                  <a:pt x="266398" y="517542"/>
                </a:lnTo>
                <a:lnTo>
                  <a:pt x="0" y="345175"/>
                </a:lnTo>
                <a:lnTo>
                  <a:pt x="807958" y="4731"/>
                </a:lnTo>
                <a:close/>
              </a:path>
            </a:pathLst>
          </a:custGeom>
          <a:gradFill flip="none" rotWithShape="1">
            <a:gsLst>
              <a:gs pos="100000">
                <a:schemeClr val="accent2">
                  <a:alpha val="50000"/>
                </a:schemeClr>
              </a:gs>
              <a:gs pos="0">
                <a:schemeClr val="accent2"/>
              </a:gs>
            </a:gsLst>
            <a:lin ang="135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noProof="1"/>
          </a:p>
        </p:txBody>
      </p:sp>
      <p:grpSp>
        <p:nvGrpSpPr>
          <p:cNvPr id="5" name="组合 16"/>
          <p:cNvGrpSpPr>
            <a:grpSpLocks/>
          </p:cNvGrpSpPr>
          <p:nvPr/>
        </p:nvGrpSpPr>
        <p:grpSpPr bwMode="auto">
          <a:xfrm>
            <a:off x="581025" y="3287713"/>
            <a:ext cx="1171575" cy="268287"/>
            <a:chOff x="580290" y="3288314"/>
            <a:chExt cx="1172059" cy="267237"/>
          </a:xfrm>
        </p:grpSpPr>
        <p:sp>
          <p:nvSpPr>
            <p:cNvPr id="6" name="椭圆 5"/>
            <p:cNvSpPr/>
            <p:nvPr/>
          </p:nvSpPr>
          <p:spPr>
            <a:xfrm rot="10800000">
              <a:off x="580290" y="3288314"/>
              <a:ext cx="266810" cy="26723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noProof="1"/>
            </a:p>
          </p:txBody>
        </p:sp>
        <p:sp>
          <p:nvSpPr>
            <p:cNvPr id="7" name="椭圆 6"/>
            <p:cNvSpPr/>
            <p:nvPr/>
          </p:nvSpPr>
          <p:spPr>
            <a:xfrm rot="10800000">
              <a:off x="1172673" y="3321521"/>
              <a:ext cx="201695" cy="200824"/>
            </a:xfrm>
            <a:prstGeom prst="ellipse">
              <a:avLst/>
            </a:prstGeom>
            <a:solidFill>
              <a:schemeClr val="accent2">
                <a:alpha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noProof="1"/>
            </a:p>
          </p:txBody>
        </p:sp>
        <p:sp>
          <p:nvSpPr>
            <p:cNvPr id="8" name="椭圆 7"/>
            <p:cNvSpPr/>
            <p:nvPr/>
          </p:nvSpPr>
          <p:spPr>
            <a:xfrm rot="10800000">
              <a:off x="1618944" y="3354728"/>
              <a:ext cx="133405" cy="134409"/>
            </a:xfrm>
            <a:prstGeom prst="ellipse">
              <a:avLst/>
            </a:prstGeom>
            <a:solidFill>
              <a:schemeClr val="accent2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noProof="1"/>
            </a:p>
          </p:txBody>
        </p:sp>
      </p:grpSp>
      <p:grpSp>
        <p:nvGrpSpPr>
          <p:cNvPr id="9" name="组合 17"/>
          <p:cNvGrpSpPr>
            <a:grpSpLocks/>
          </p:cNvGrpSpPr>
          <p:nvPr/>
        </p:nvGrpSpPr>
        <p:grpSpPr bwMode="auto">
          <a:xfrm flipH="1">
            <a:off x="7386638" y="3295650"/>
            <a:ext cx="1173162" cy="266700"/>
            <a:chOff x="580290" y="3288314"/>
            <a:chExt cx="1172059" cy="267237"/>
          </a:xfrm>
        </p:grpSpPr>
        <p:sp>
          <p:nvSpPr>
            <p:cNvPr id="10" name="椭圆 9"/>
            <p:cNvSpPr/>
            <p:nvPr/>
          </p:nvSpPr>
          <p:spPr>
            <a:xfrm rot="10800000">
              <a:off x="580290" y="3288314"/>
              <a:ext cx="266449" cy="26723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noProof="1"/>
            </a:p>
          </p:txBody>
        </p:sp>
        <p:sp>
          <p:nvSpPr>
            <p:cNvPr id="11" name="椭圆 19"/>
            <p:cNvSpPr/>
            <p:nvPr/>
          </p:nvSpPr>
          <p:spPr>
            <a:xfrm rot="10800000">
              <a:off x="1173457" y="3321719"/>
              <a:ext cx="199837" cy="200428"/>
            </a:xfrm>
            <a:prstGeom prst="ellipse">
              <a:avLst/>
            </a:prstGeom>
            <a:solidFill>
              <a:schemeClr val="accent2">
                <a:alpha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noProof="1"/>
            </a:p>
          </p:txBody>
        </p:sp>
        <p:sp>
          <p:nvSpPr>
            <p:cNvPr id="12" name="椭圆 11"/>
            <p:cNvSpPr/>
            <p:nvPr/>
          </p:nvSpPr>
          <p:spPr>
            <a:xfrm rot="10800000">
              <a:off x="1619124" y="3355123"/>
              <a:ext cx="133225" cy="133619"/>
            </a:xfrm>
            <a:prstGeom prst="ellipse">
              <a:avLst/>
            </a:prstGeom>
            <a:solidFill>
              <a:schemeClr val="accent2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noProof="1"/>
            </a:p>
          </p:txBody>
        </p:sp>
      </p:grpSp>
      <p:sp>
        <p:nvSpPr>
          <p:cNvPr id="13" name="任意多边形: 形状 6"/>
          <p:cNvSpPr/>
          <p:nvPr/>
        </p:nvSpPr>
        <p:spPr>
          <a:xfrm>
            <a:off x="0" y="4887913"/>
            <a:ext cx="9144000" cy="1970087"/>
          </a:xfrm>
          <a:custGeom>
            <a:avLst/>
            <a:gdLst>
              <a:gd name="connsiteX0" fmla="*/ 4761693 w 12192001"/>
              <a:gd name="connsiteY0" fmla="*/ 0 h 1975365"/>
              <a:gd name="connsiteX1" fmla="*/ 6041005 w 12192001"/>
              <a:gd name="connsiteY1" fmla="*/ 551581 h 1975365"/>
              <a:gd name="connsiteX2" fmla="*/ 6051129 w 12192001"/>
              <a:gd name="connsiteY2" fmla="*/ 563959 h 1975365"/>
              <a:gd name="connsiteX3" fmla="*/ 6073942 w 12192001"/>
              <a:gd name="connsiteY3" fmla="*/ 553912 h 1975365"/>
              <a:gd name="connsiteX4" fmla="*/ 6719270 w 12192001"/>
              <a:gd name="connsiteY4" fmla="*/ 434799 h 1975365"/>
              <a:gd name="connsiteX5" fmla="*/ 7891577 w 12192001"/>
              <a:gd name="connsiteY5" fmla="*/ 878743 h 1975365"/>
              <a:gd name="connsiteX6" fmla="*/ 7956994 w 12192001"/>
              <a:gd name="connsiteY6" fmla="*/ 944547 h 1975365"/>
              <a:gd name="connsiteX7" fmla="*/ 7985842 w 12192001"/>
              <a:gd name="connsiteY7" fmla="*/ 901137 h 1975365"/>
              <a:gd name="connsiteX8" fmla="*/ 9599486 w 12192001"/>
              <a:gd name="connsiteY8" fmla="*/ 116746 h 1975365"/>
              <a:gd name="connsiteX9" fmla="*/ 11213130 w 12192001"/>
              <a:gd name="connsiteY9" fmla="*/ 901137 h 1975365"/>
              <a:gd name="connsiteX10" fmla="*/ 11218027 w 12192001"/>
              <a:gd name="connsiteY10" fmla="*/ 908506 h 1975365"/>
              <a:gd name="connsiteX11" fmla="*/ 11301959 w 12192001"/>
              <a:gd name="connsiteY11" fmla="*/ 824077 h 1975365"/>
              <a:gd name="connsiteX12" fmla="*/ 12140144 w 12192001"/>
              <a:gd name="connsiteY12" fmla="*/ 410927 h 1975365"/>
              <a:gd name="connsiteX13" fmla="*/ 12192001 w 12192001"/>
              <a:gd name="connsiteY13" fmla="*/ 403692 h 1975365"/>
              <a:gd name="connsiteX14" fmla="*/ 12192001 w 12192001"/>
              <a:gd name="connsiteY14" fmla="*/ 1975365 h 1975365"/>
              <a:gd name="connsiteX15" fmla="*/ 0 w 12192001"/>
              <a:gd name="connsiteY15" fmla="*/ 1975365 h 1975365"/>
              <a:gd name="connsiteX16" fmla="*/ 0 w 12192001"/>
              <a:gd name="connsiteY16" fmla="*/ 204727 h 1975365"/>
              <a:gd name="connsiteX17" fmla="*/ 60384 w 12192001"/>
              <a:gd name="connsiteY17" fmla="*/ 207862 h 1975365"/>
              <a:gd name="connsiteX18" fmla="*/ 1338550 w 12192001"/>
              <a:gd name="connsiteY18" fmla="*/ 843689 h 1975365"/>
              <a:gd name="connsiteX19" fmla="*/ 1434547 w 12192001"/>
              <a:gd name="connsiteY19" fmla="*/ 961054 h 1975365"/>
              <a:gd name="connsiteX20" fmla="*/ 1439685 w 12192001"/>
              <a:gd name="connsiteY20" fmla="*/ 955887 h 1975365"/>
              <a:gd name="connsiteX21" fmla="*/ 2815706 w 12192001"/>
              <a:gd name="connsiteY21" fmla="*/ 434799 h 1975365"/>
              <a:gd name="connsiteX22" fmla="*/ 3394383 w 12192001"/>
              <a:gd name="connsiteY22" fmla="*/ 514784 h 1975365"/>
              <a:gd name="connsiteX23" fmla="*/ 3487865 w 12192001"/>
              <a:gd name="connsiteY23" fmla="*/ 546065 h 1975365"/>
              <a:gd name="connsiteX24" fmla="*/ 3589385 w 12192001"/>
              <a:gd name="connsiteY24" fmla="*/ 443944 h 1975365"/>
              <a:gd name="connsiteX25" fmla="*/ 4761693 w 12192001"/>
              <a:gd name="connsiteY25" fmla="*/ 0 h 19753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12192001" h="1975365">
                <a:moveTo>
                  <a:pt x="4761693" y="0"/>
                </a:moveTo>
                <a:cubicBezTo>
                  <a:pt x="5276735" y="0"/>
                  <a:pt x="5736923" y="214716"/>
                  <a:pt x="6041005" y="551581"/>
                </a:cubicBezTo>
                <a:lnTo>
                  <a:pt x="6051129" y="563959"/>
                </a:lnTo>
                <a:lnTo>
                  <a:pt x="6073942" y="553912"/>
                </a:lnTo>
                <a:cubicBezTo>
                  <a:pt x="6272289" y="477212"/>
                  <a:pt x="6490362" y="434799"/>
                  <a:pt x="6719270" y="434799"/>
                </a:cubicBezTo>
                <a:cubicBezTo>
                  <a:pt x="7177084" y="434799"/>
                  <a:pt x="7591557" y="604452"/>
                  <a:pt x="7891577" y="878743"/>
                </a:cubicBezTo>
                <a:lnTo>
                  <a:pt x="7956994" y="944547"/>
                </a:lnTo>
                <a:lnTo>
                  <a:pt x="7985842" y="901137"/>
                </a:lnTo>
                <a:cubicBezTo>
                  <a:pt x="8335549" y="427892"/>
                  <a:pt x="8927773" y="116746"/>
                  <a:pt x="9599486" y="116746"/>
                </a:cubicBezTo>
                <a:cubicBezTo>
                  <a:pt x="10271198" y="116746"/>
                  <a:pt x="10863422" y="427892"/>
                  <a:pt x="11213130" y="901137"/>
                </a:cubicBezTo>
                <a:lnTo>
                  <a:pt x="11218027" y="908506"/>
                </a:lnTo>
                <a:lnTo>
                  <a:pt x="11301959" y="824077"/>
                </a:lnTo>
                <a:cubicBezTo>
                  <a:pt x="11526974" y="618359"/>
                  <a:pt x="11816369" y="471500"/>
                  <a:pt x="12140144" y="410927"/>
                </a:cubicBezTo>
                <a:lnTo>
                  <a:pt x="12192001" y="403692"/>
                </a:lnTo>
                <a:lnTo>
                  <a:pt x="12192001" y="1975365"/>
                </a:lnTo>
                <a:lnTo>
                  <a:pt x="0" y="1975365"/>
                </a:lnTo>
                <a:lnTo>
                  <a:pt x="0" y="204727"/>
                </a:lnTo>
                <a:lnTo>
                  <a:pt x="60384" y="207862"/>
                </a:lnTo>
                <a:cubicBezTo>
                  <a:pt x="573648" y="261507"/>
                  <a:pt x="1026243" y="497713"/>
                  <a:pt x="1338550" y="843689"/>
                </a:cubicBezTo>
                <a:lnTo>
                  <a:pt x="1434547" y="961054"/>
                </a:lnTo>
                <a:lnTo>
                  <a:pt x="1439685" y="955887"/>
                </a:lnTo>
                <a:cubicBezTo>
                  <a:pt x="1791839" y="633932"/>
                  <a:pt x="2278336" y="434799"/>
                  <a:pt x="2815706" y="434799"/>
                </a:cubicBezTo>
                <a:cubicBezTo>
                  <a:pt x="3017220" y="434799"/>
                  <a:pt x="3211580" y="462802"/>
                  <a:pt x="3394383" y="514784"/>
                </a:cubicBezTo>
                <a:lnTo>
                  <a:pt x="3487865" y="546065"/>
                </a:lnTo>
                <a:lnTo>
                  <a:pt x="3589385" y="443944"/>
                </a:lnTo>
                <a:cubicBezTo>
                  <a:pt x="3889406" y="169652"/>
                  <a:pt x="4303879" y="0"/>
                  <a:pt x="4761693" y="0"/>
                </a:cubicBezTo>
                <a:close/>
              </a:path>
            </a:pathLst>
          </a:custGeom>
          <a:gradFill>
            <a:gsLst>
              <a:gs pos="0">
                <a:schemeClr val="accent2">
                  <a:alpha val="50000"/>
                </a:schemeClr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noProof="1"/>
          </a:p>
        </p:txBody>
      </p:sp>
      <p:sp>
        <p:nvSpPr>
          <p:cNvPr id="14" name="任意多边形: 形状 7"/>
          <p:cNvSpPr/>
          <p:nvPr/>
        </p:nvSpPr>
        <p:spPr>
          <a:xfrm>
            <a:off x="0" y="5421313"/>
            <a:ext cx="9144000" cy="1436687"/>
          </a:xfrm>
          <a:custGeom>
            <a:avLst/>
            <a:gdLst>
              <a:gd name="connsiteX0" fmla="*/ 1825119 w 12192000"/>
              <a:gd name="connsiteY0" fmla="*/ 0 h 1445191"/>
              <a:gd name="connsiteX1" fmla="*/ 2676215 w 12192000"/>
              <a:gd name="connsiteY1" fmla="*/ 335498 h 1445191"/>
              <a:gd name="connsiteX2" fmla="*/ 2725007 w 12192000"/>
              <a:gd name="connsiteY2" fmla="*/ 402142 h 1445191"/>
              <a:gd name="connsiteX3" fmla="*/ 2887042 w 12192000"/>
              <a:gd name="connsiteY3" fmla="*/ 336937 h 1445191"/>
              <a:gd name="connsiteX4" fmla="*/ 3286558 w 12192000"/>
              <a:gd name="connsiteY4" fmla="*/ 277137 h 1445191"/>
              <a:gd name="connsiteX5" fmla="*/ 4137654 w 12192000"/>
              <a:gd name="connsiteY5" fmla="*/ 612635 h 1445191"/>
              <a:gd name="connsiteX6" fmla="*/ 4137762 w 12192000"/>
              <a:gd name="connsiteY6" fmla="*/ 612785 h 1445191"/>
              <a:gd name="connsiteX7" fmla="*/ 4173314 w 12192000"/>
              <a:gd name="connsiteY7" fmla="*/ 564223 h 1445191"/>
              <a:gd name="connsiteX8" fmla="*/ 5259074 w 12192000"/>
              <a:gd name="connsiteY8" fmla="*/ 136221 h 1445191"/>
              <a:gd name="connsiteX9" fmla="*/ 5883199 w 12192000"/>
              <a:gd name="connsiteY9" fmla="*/ 253387 h 1445191"/>
              <a:gd name="connsiteX10" fmla="*/ 5937700 w 12192000"/>
              <a:gd name="connsiteY10" fmla="*/ 277935 h 1445191"/>
              <a:gd name="connsiteX11" fmla="*/ 5998970 w 12192000"/>
              <a:gd name="connsiteY11" fmla="*/ 222879 h 1445191"/>
              <a:gd name="connsiteX12" fmla="*/ 6724734 w 12192000"/>
              <a:gd name="connsiteY12" fmla="*/ 0 h 1445191"/>
              <a:gd name="connsiteX13" fmla="*/ 7450498 w 12192000"/>
              <a:gd name="connsiteY13" fmla="*/ 222879 h 1445191"/>
              <a:gd name="connsiteX14" fmla="*/ 7504128 w 12192000"/>
              <a:gd name="connsiteY14" fmla="*/ 271069 h 1445191"/>
              <a:gd name="connsiteX15" fmla="*/ 7515578 w 12192000"/>
              <a:gd name="connsiteY15" fmla="*/ 265911 h 1445191"/>
              <a:gd name="connsiteX16" fmla="*/ 8139707 w 12192000"/>
              <a:gd name="connsiteY16" fmla="*/ 148745 h 1445191"/>
              <a:gd name="connsiteX17" fmla="*/ 9129790 w 12192000"/>
              <a:gd name="connsiteY17" fmla="*/ 484217 h 1445191"/>
              <a:gd name="connsiteX18" fmla="*/ 9258974 w 12192000"/>
              <a:gd name="connsiteY18" fmla="*/ 615575 h 1445191"/>
              <a:gd name="connsiteX19" fmla="*/ 9261126 w 12192000"/>
              <a:gd name="connsiteY19" fmla="*/ 612634 h 1445191"/>
              <a:gd name="connsiteX20" fmla="*/ 10112222 w 12192000"/>
              <a:gd name="connsiteY20" fmla="*/ 277136 h 1445191"/>
              <a:gd name="connsiteX21" fmla="*/ 10686084 w 12192000"/>
              <a:gd name="connsiteY21" fmla="*/ 407095 h 1445191"/>
              <a:gd name="connsiteX22" fmla="*/ 10698420 w 12192000"/>
              <a:gd name="connsiteY22" fmla="*/ 414641 h 1445191"/>
              <a:gd name="connsiteX23" fmla="*/ 10756361 w 12192000"/>
              <a:gd name="connsiteY23" fmla="*/ 335498 h 1445191"/>
              <a:gd name="connsiteX24" fmla="*/ 11607457 w 12192000"/>
              <a:gd name="connsiteY24" fmla="*/ 0 h 1445191"/>
              <a:gd name="connsiteX25" fmla="*/ 12096693 w 12192000"/>
              <a:gd name="connsiteY25" fmla="*/ 91844 h 1445191"/>
              <a:gd name="connsiteX26" fmla="*/ 12192000 w 12192000"/>
              <a:gd name="connsiteY26" fmla="*/ 135942 h 1445191"/>
              <a:gd name="connsiteX27" fmla="*/ 12192000 w 12192000"/>
              <a:gd name="connsiteY27" fmla="*/ 1445191 h 1445191"/>
              <a:gd name="connsiteX28" fmla="*/ 0 w 12192000"/>
              <a:gd name="connsiteY28" fmla="*/ 1445191 h 1445191"/>
              <a:gd name="connsiteX29" fmla="*/ 0 w 12192000"/>
              <a:gd name="connsiteY29" fmla="*/ 326970 h 1445191"/>
              <a:gd name="connsiteX30" fmla="*/ 2069 w 12192000"/>
              <a:gd name="connsiteY30" fmla="*/ 326409 h 1445191"/>
              <a:gd name="connsiteX31" fmla="*/ 329894 w 12192000"/>
              <a:gd name="connsiteY31" fmla="*/ 289663 h 1445191"/>
              <a:gd name="connsiteX32" fmla="*/ 878628 w 12192000"/>
              <a:gd name="connsiteY32" fmla="*/ 397949 h 1445191"/>
              <a:gd name="connsiteX33" fmla="*/ 914726 w 12192000"/>
              <a:gd name="connsiteY33" fmla="*/ 416495 h 1445191"/>
              <a:gd name="connsiteX34" fmla="*/ 974025 w 12192000"/>
              <a:gd name="connsiteY34" fmla="*/ 335498 h 1445191"/>
              <a:gd name="connsiteX35" fmla="*/ 1825119 w 12192000"/>
              <a:gd name="connsiteY35" fmla="*/ 0 h 14451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2192000" h="1445191">
                <a:moveTo>
                  <a:pt x="1825119" y="0"/>
                </a:moveTo>
                <a:cubicBezTo>
                  <a:pt x="2179406" y="0"/>
                  <a:pt x="2491766" y="133083"/>
                  <a:pt x="2676215" y="335498"/>
                </a:cubicBezTo>
                <a:lnTo>
                  <a:pt x="2725007" y="402142"/>
                </a:lnTo>
                <a:lnTo>
                  <a:pt x="2887042" y="336937"/>
                </a:lnTo>
                <a:cubicBezTo>
                  <a:pt x="3009837" y="298430"/>
                  <a:pt x="3144843" y="277137"/>
                  <a:pt x="3286558" y="277137"/>
                </a:cubicBezTo>
                <a:cubicBezTo>
                  <a:pt x="3640842" y="277137"/>
                  <a:pt x="3953203" y="410220"/>
                  <a:pt x="4137654" y="612635"/>
                </a:cubicBezTo>
                <a:lnTo>
                  <a:pt x="4137762" y="612785"/>
                </a:lnTo>
                <a:lnTo>
                  <a:pt x="4173314" y="564223"/>
                </a:lnTo>
                <a:cubicBezTo>
                  <a:pt x="4408621" y="305997"/>
                  <a:pt x="4807103" y="136221"/>
                  <a:pt x="5259074" y="136221"/>
                </a:cubicBezTo>
                <a:cubicBezTo>
                  <a:pt x="5485056" y="136221"/>
                  <a:pt x="5697670" y="178665"/>
                  <a:pt x="5883199" y="253387"/>
                </a:cubicBezTo>
                <a:lnTo>
                  <a:pt x="5937700" y="277935"/>
                </a:lnTo>
                <a:lnTo>
                  <a:pt x="5998970" y="222879"/>
                </a:lnTo>
                <a:cubicBezTo>
                  <a:pt x="6184708" y="85173"/>
                  <a:pt x="6441306" y="0"/>
                  <a:pt x="6724734" y="0"/>
                </a:cubicBezTo>
                <a:cubicBezTo>
                  <a:pt x="7008162" y="0"/>
                  <a:pt x="7264760" y="85173"/>
                  <a:pt x="7450498" y="222879"/>
                </a:cubicBezTo>
                <a:lnTo>
                  <a:pt x="7504128" y="271069"/>
                </a:lnTo>
                <a:lnTo>
                  <a:pt x="7515578" y="265911"/>
                </a:lnTo>
                <a:cubicBezTo>
                  <a:pt x="7701109" y="191189"/>
                  <a:pt x="7913723" y="148745"/>
                  <a:pt x="8139707" y="148745"/>
                </a:cubicBezTo>
                <a:cubicBezTo>
                  <a:pt x="8535178" y="148745"/>
                  <a:pt x="8889702" y="278730"/>
                  <a:pt x="9129790" y="484217"/>
                </a:cubicBezTo>
                <a:lnTo>
                  <a:pt x="9258974" y="615575"/>
                </a:lnTo>
                <a:lnTo>
                  <a:pt x="9261126" y="612634"/>
                </a:lnTo>
                <a:cubicBezTo>
                  <a:pt x="9445576" y="410219"/>
                  <a:pt x="9757936" y="277136"/>
                  <a:pt x="10112222" y="277136"/>
                </a:cubicBezTo>
                <a:cubicBezTo>
                  <a:pt x="10324793" y="277136"/>
                  <a:pt x="10522273" y="325046"/>
                  <a:pt x="10686084" y="407095"/>
                </a:cubicBezTo>
                <a:lnTo>
                  <a:pt x="10698420" y="414641"/>
                </a:lnTo>
                <a:lnTo>
                  <a:pt x="10756361" y="335498"/>
                </a:lnTo>
                <a:cubicBezTo>
                  <a:pt x="10940811" y="133083"/>
                  <a:pt x="11253171" y="0"/>
                  <a:pt x="11607457" y="0"/>
                </a:cubicBezTo>
                <a:cubicBezTo>
                  <a:pt x="11784600" y="0"/>
                  <a:pt x="11951262" y="33271"/>
                  <a:pt x="12096693" y="91844"/>
                </a:cubicBezTo>
                <a:lnTo>
                  <a:pt x="12192000" y="135942"/>
                </a:lnTo>
                <a:lnTo>
                  <a:pt x="12192000" y="1445191"/>
                </a:lnTo>
                <a:lnTo>
                  <a:pt x="0" y="1445191"/>
                </a:lnTo>
                <a:lnTo>
                  <a:pt x="0" y="326970"/>
                </a:lnTo>
                <a:lnTo>
                  <a:pt x="2069" y="326409"/>
                </a:lnTo>
                <a:cubicBezTo>
                  <a:pt x="105629" y="302528"/>
                  <a:pt x="215735" y="289663"/>
                  <a:pt x="329894" y="289663"/>
                </a:cubicBezTo>
                <a:cubicBezTo>
                  <a:pt x="529672" y="289663"/>
                  <a:pt x="717038" y="329061"/>
                  <a:pt x="878628" y="397949"/>
                </a:cubicBezTo>
                <a:lnTo>
                  <a:pt x="914726" y="416495"/>
                </a:lnTo>
                <a:lnTo>
                  <a:pt x="974025" y="335498"/>
                </a:lnTo>
                <a:cubicBezTo>
                  <a:pt x="1158473" y="133083"/>
                  <a:pt x="1470835" y="0"/>
                  <a:pt x="1825119" y="0"/>
                </a:cubicBezTo>
                <a:close/>
              </a:path>
            </a:pathLst>
          </a:custGeom>
          <a:gradFill>
            <a:gsLst>
              <a:gs pos="0">
                <a:schemeClr val="accent2">
                  <a:alpha val="51000"/>
                </a:schemeClr>
              </a:gs>
              <a:gs pos="100000">
                <a:schemeClr val="accent2">
                  <a:alpha val="35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noProof="1"/>
          </a:p>
        </p:txBody>
      </p:sp>
      <p:sp>
        <p:nvSpPr>
          <p:cNvPr id="15" name="任意多边形: 形状 8"/>
          <p:cNvSpPr/>
          <p:nvPr/>
        </p:nvSpPr>
        <p:spPr>
          <a:xfrm>
            <a:off x="0" y="5722938"/>
            <a:ext cx="9144000" cy="1135062"/>
          </a:xfrm>
          <a:custGeom>
            <a:avLst/>
            <a:gdLst>
              <a:gd name="connsiteX0" fmla="*/ 4165443 w 12192000"/>
              <a:gd name="connsiteY0" fmla="*/ 0 h 1133339"/>
              <a:gd name="connsiteX1" fmla="*/ 4793789 w 12192000"/>
              <a:gd name="connsiteY1" fmla="*/ 268294 h 1133339"/>
              <a:gd name="connsiteX2" fmla="*/ 4822897 w 12192000"/>
              <a:gd name="connsiteY2" fmla="*/ 311359 h 1133339"/>
              <a:gd name="connsiteX3" fmla="*/ 4850903 w 12192000"/>
              <a:gd name="connsiteY3" fmla="*/ 309092 h 1133339"/>
              <a:gd name="connsiteX4" fmla="*/ 5389486 w 12192000"/>
              <a:gd name="connsiteY4" fmla="*/ 539058 h 1133339"/>
              <a:gd name="connsiteX5" fmla="*/ 5423004 w 12192000"/>
              <a:gd name="connsiteY5" fmla="*/ 588645 h 1133339"/>
              <a:gd name="connsiteX6" fmla="*/ 5512341 w 12192000"/>
              <a:gd name="connsiteY6" fmla="*/ 549703 h 1133339"/>
              <a:gd name="connsiteX7" fmla="*/ 5765161 w 12192000"/>
              <a:gd name="connsiteY7" fmla="*/ 508714 h 1133339"/>
              <a:gd name="connsiteX8" fmla="*/ 5820259 w 12192000"/>
              <a:gd name="connsiteY8" fmla="*/ 512618 h 1133339"/>
              <a:gd name="connsiteX9" fmla="*/ 5859170 w 12192000"/>
              <a:gd name="connsiteY9" fmla="*/ 474742 h 1133339"/>
              <a:gd name="connsiteX10" fmla="*/ 6318443 w 12192000"/>
              <a:gd name="connsiteY10" fmla="*/ 321971 h 1133339"/>
              <a:gd name="connsiteX11" fmla="*/ 6571261 w 12192000"/>
              <a:gd name="connsiteY11" fmla="*/ 362960 h 1133339"/>
              <a:gd name="connsiteX12" fmla="*/ 6669499 w 12192000"/>
              <a:gd name="connsiteY12" fmla="*/ 405780 h 1133339"/>
              <a:gd name="connsiteX13" fmla="*/ 6680980 w 12192000"/>
              <a:gd name="connsiteY13" fmla="*/ 398172 h 1133339"/>
              <a:gd name="connsiteX14" fmla="*/ 7044125 w 12192000"/>
              <a:gd name="connsiteY14" fmla="*/ 309092 h 1133339"/>
              <a:gd name="connsiteX15" fmla="*/ 7503396 w 12192000"/>
              <a:gd name="connsiteY15" fmla="*/ 461863 h 1133339"/>
              <a:gd name="connsiteX16" fmla="*/ 7549263 w 12192000"/>
              <a:gd name="connsiteY16" fmla="*/ 506507 h 1133339"/>
              <a:gd name="connsiteX17" fmla="*/ 7557270 w 12192000"/>
              <a:gd name="connsiteY17" fmla="*/ 501203 h 1133339"/>
              <a:gd name="connsiteX18" fmla="*/ 7920415 w 12192000"/>
              <a:gd name="connsiteY18" fmla="*/ 412123 h 1133339"/>
              <a:gd name="connsiteX19" fmla="*/ 8518883 w 12192000"/>
              <a:gd name="connsiteY19" fmla="*/ 730689 h 1133339"/>
              <a:gd name="connsiteX20" fmla="*/ 8523397 w 12192000"/>
              <a:gd name="connsiteY20" fmla="*/ 742369 h 1133339"/>
              <a:gd name="connsiteX21" fmla="*/ 8530242 w 12192000"/>
              <a:gd name="connsiteY21" fmla="*/ 732242 h 1133339"/>
              <a:gd name="connsiteX22" fmla="*/ 9068825 w 12192000"/>
              <a:gd name="connsiteY22" fmla="*/ 502276 h 1133339"/>
              <a:gd name="connsiteX23" fmla="*/ 9292147 w 12192000"/>
              <a:gd name="connsiteY23" fmla="*/ 533926 h 1133339"/>
              <a:gd name="connsiteX24" fmla="*/ 9381057 w 12192000"/>
              <a:gd name="connsiteY24" fmla="*/ 567236 h 1133339"/>
              <a:gd name="connsiteX25" fmla="*/ 9408408 w 12192000"/>
              <a:gd name="connsiteY25" fmla="*/ 526771 h 1133339"/>
              <a:gd name="connsiteX26" fmla="*/ 9788804 w 12192000"/>
              <a:gd name="connsiteY26" fmla="*/ 364348 h 1133339"/>
              <a:gd name="connsiteX27" fmla="*/ 10169201 w 12192000"/>
              <a:gd name="connsiteY27" fmla="*/ 526771 h 1133339"/>
              <a:gd name="connsiteX28" fmla="*/ 10193126 w 12192000"/>
              <a:gd name="connsiteY28" fmla="*/ 562169 h 1133339"/>
              <a:gd name="connsiteX29" fmla="*/ 10221725 w 12192000"/>
              <a:gd name="connsiteY29" fmla="*/ 549703 h 1133339"/>
              <a:gd name="connsiteX30" fmla="*/ 10474543 w 12192000"/>
              <a:gd name="connsiteY30" fmla="*/ 508714 h 1133339"/>
              <a:gd name="connsiteX31" fmla="*/ 11030020 w 12192000"/>
              <a:gd name="connsiteY31" fmla="*/ 759843 h 1133339"/>
              <a:gd name="connsiteX32" fmla="*/ 11042281 w 12192000"/>
              <a:gd name="connsiteY32" fmla="*/ 779672 h 1133339"/>
              <a:gd name="connsiteX33" fmla="*/ 11058727 w 12192000"/>
              <a:gd name="connsiteY33" fmla="*/ 737128 h 1133339"/>
              <a:gd name="connsiteX34" fmla="*/ 11657193 w 12192000"/>
              <a:gd name="connsiteY34" fmla="*/ 418562 h 1133339"/>
              <a:gd name="connsiteX35" fmla="*/ 11910011 w 12192000"/>
              <a:gd name="connsiteY35" fmla="*/ 459551 h 1133339"/>
              <a:gd name="connsiteX36" fmla="*/ 12013158 w 12192000"/>
              <a:gd name="connsiteY36" fmla="*/ 504512 h 1133339"/>
              <a:gd name="connsiteX37" fmla="*/ 12070208 w 12192000"/>
              <a:gd name="connsiteY37" fmla="*/ 448985 h 1133339"/>
              <a:gd name="connsiteX38" fmla="*/ 12166333 w 12192000"/>
              <a:gd name="connsiteY38" fmla="*/ 385294 h 1133339"/>
              <a:gd name="connsiteX39" fmla="*/ 12192000 w 12192000"/>
              <a:gd name="connsiteY39" fmla="*/ 374106 h 1133339"/>
              <a:gd name="connsiteX40" fmla="*/ 12192000 w 12192000"/>
              <a:gd name="connsiteY40" fmla="*/ 1133339 h 1133339"/>
              <a:gd name="connsiteX41" fmla="*/ 0 w 12192000"/>
              <a:gd name="connsiteY41" fmla="*/ 1133339 h 1133339"/>
              <a:gd name="connsiteX42" fmla="*/ 0 w 12192000"/>
              <a:gd name="connsiteY42" fmla="*/ 486996 h 1133339"/>
              <a:gd name="connsiteX43" fmla="*/ 71 w 12192000"/>
              <a:gd name="connsiteY43" fmla="*/ 486956 h 1133339"/>
              <a:gd name="connsiteX44" fmla="*/ 336420 w 12192000"/>
              <a:gd name="connsiteY44" fmla="*/ 418562 h 1133339"/>
              <a:gd name="connsiteX45" fmla="*/ 611086 w 12192000"/>
              <a:gd name="connsiteY45" fmla="*/ 463094 h 1133339"/>
              <a:gd name="connsiteX46" fmla="*/ 684818 w 12192000"/>
              <a:gd name="connsiteY46" fmla="*/ 495232 h 1133339"/>
              <a:gd name="connsiteX47" fmla="*/ 719102 w 12192000"/>
              <a:gd name="connsiteY47" fmla="*/ 461863 h 1133339"/>
              <a:gd name="connsiteX48" fmla="*/ 1178373 w 12192000"/>
              <a:gd name="connsiteY48" fmla="*/ 309092 h 1133339"/>
              <a:gd name="connsiteX49" fmla="*/ 1431191 w 12192000"/>
              <a:gd name="connsiteY49" fmla="*/ 350081 h 1133339"/>
              <a:gd name="connsiteX50" fmla="*/ 1535098 w 12192000"/>
              <a:gd name="connsiteY50" fmla="*/ 395372 h 1133339"/>
              <a:gd name="connsiteX51" fmla="*/ 1601328 w 12192000"/>
              <a:gd name="connsiteY51" fmla="*/ 366503 h 1133339"/>
              <a:gd name="connsiteX52" fmla="*/ 1875994 w 12192000"/>
              <a:gd name="connsiteY52" fmla="*/ 321971 h 1133339"/>
              <a:gd name="connsiteX53" fmla="*/ 2526182 w 12192000"/>
              <a:gd name="connsiteY53" fmla="*/ 668067 h 1133339"/>
              <a:gd name="connsiteX54" fmla="*/ 2552597 w 12192000"/>
              <a:gd name="connsiteY54" fmla="*/ 736404 h 1133339"/>
              <a:gd name="connsiteX55" fmla="*/ 2571015 w 12192000"/>
              <a:gd name="connsiteY55" fmla="*/ 731813 h 1133339"/>
              <a:gd name="connsiteX56" fmla="*/ 2701915 w 12192000"/>
              <a:gd name="connsiteY56" fmla="*/ 721216 h 1133339"/>
              <a:gd name="connsiteX57" fmla="*/ 2724369 w 12192000"/>
              <a:gd name="connsiteY57" fmla="*/ 722353 h 1133339"/>
              <a:gd name="connsiteX58" fmla="*/ 2760974 w 12192000"/>
              <a:gd name="connsiteY58" fmla="*/ 627658 h 1133339"/>
              <a:gd name="connsiteX59" fmla="*/ 3359439 w 12192000"/>
              <a:gd name="connsiteY59" fmla="*/ 309092 h 1133339"/>
              <a:gd name="connsiteX60" fmla="*/ 3490338 w 12192000"/>
              <a:gd name="connsiteY60" fmla="*/ 319689 h 1133339"/>
              <a:gd name="connsiteX61" fmla="*/ 3500624 w 12192000"/>
              <a:gd name="connsiteY61" fmla="*/ 322253 h 1133339"/>
              <a:gd name="connsiteX62" fmla="*/ 3537095 w 12192000"/>
              <a:gd name="connsiteY62" fmla="*/ 268294 h 1133339"/>
              <a:gd name="connsiteX63" fmla="*/ 4165443 w 12192000"/>
              <a:gd name="connsiteY63" fmla="*/ 0 h 11333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</a:cxnLst>
            <a:rect l="l" t="t" r="r" b="b"/>
            <a:pathLst>
              <a:path w="12192000" h="1133339">
                <a:moveTo>
                  <a:pt x="4165443" y="0"/>
                </a:moveTo>
                <a:cubicBezTo>
                  <a:pt x="4427005" y="0"/>
                  <a:pt x="4657616" y="106424"/>
                  <a:pt x="4793789" y="268294"/>
                </a:cubicBezTo>
                <a:lnTo>
                  <a:pt x="4822897" y="311359"/>
                </a:lnTo>
                <a:lnTo>
                  <a:pt x="4850903" y="309092"/>
                </a:lnTo>
                <a:cubicBezTo>
                  <a:pt x="5075099" y="309092"/>
                  <a:pt x="5272766" y="400313"/>
                  <a:pt x="5389486" y="539058"/>
                </a:cubicBezTo>
                <a:lnTo>
                  <a:pt x="5423004" y="588645"/>
                </a:lnTo>
                <a:lnTo>
                  <a:pt x="5512341" y="549703"/>
                </a:lnTo>
                <a:cubicBezTo>
                  <a:pt x="5590047" y="523309"/>
                  <a:pt x="5675481" y="508714"/>
                  <a:pt x="5765161" y="508714"/>
                </a:cubicBezTo>
                <a:lnTo>
                  <a:pt x="5820259" y="512618"/>
                </a:lnTo>
                <a:lnTo>
                  <a:pt x="5859170" y="474742"/>
                </a:lnTo>
                <a:cubicBezTo>
                  <a:pt x="5976709" y="380352"/>
                  <a:pt x="6139086" y="321971"/>
                  <a:pt x="6318443" y="321971"/>
                </a:cubicBezTo>
                <a:cubicBezTo>
                  <a:pt x="6408121" y="321971"/>
                  <a:pt x="6493555" y="336566"/>
                  <a:pt x="6571261" y="362960"/>
                </a:cubicBezTo>
                <a:lnTo>
                  <a:pt x="6669499" y="405780"/>
                </a:lnTo>
                <a:lnTo>
                  <a:pt x="6680980" y="398172"/>
                </a:lnTo>
                <a:cubicBezTo>
                  <a:pt x="6784641" y="341931"/>
                  <a:pt x="6909609" y="309092"/>
                  <a:pt x="7044125" y="309092"/>
                </a:cubicBezTo>
                <a:cubicBezTo>
                  <a:pt x="7223481" y="309092"/>
                  <a:pt x="7385858" y="367473"/>
                  <a:pt x="7503396" y="461863"/>
                </a:cubicBezTo>
                <a:lnTo>
                  <a:pt x="7549263" y="506507"/>
                </a:lnTo>
                <a:lnTo>
                  <a:pt x="7557270" y="501203"/>
                </a:lnTo>
                <a:cubicBezTo>
                  <a:pt x="7660931" y="444962"/>
                  <a:pt x="7785899" y="412123"/>
                  <a:pt x="7920415" y="412123"/>
                </a:cubicBezTo>
                <a:cubicBezTo>
                  <a:pt x="8189451" y="412123"/>
                  <a:pt x="8420281" y="543481"/>
                  <a:pt x="8518883" y="730689"/>
                </a:cubicBezTo>
                <a:lnTo>
                  <a:pt x="8523397" y="742369"/>
                </a:lnTo>
                <a:lnTo>
                  <a:pt x="8530242" y="732242"/>
                </a:lnTo>
                <a:cubicBezTo>
                  <a:pt x="8646964" y="593497"/>
                  <a:pt x="8844630" y="502276"/>
                  <a:pt x="9068825" y="502276"/>
                </a:cubicBezTo>
                <a:cubicBezTo>
                  <a:pt x="9147294" y="502276"/>
                  <a:pt x="9222512" y="513450"/>
                  <a:pt x="9292147" y="533926"/>
                </a:cubicBezTo>
                <a:lnTo>
                  <a:pt x="9381057" y="567236"/>
                </a:lnTo>
                <a:lnTo>
                  <a:pt x="9408408" y="526771"/>
                </a:lnTo>
                <a:cubicBezTo>
                  <a:pt x="9490847" y="428776"/>
                  <a:pt x="9630456" y="364348"/>
                  <a:pt x="9788804" y="364348"/>
                </a:cubicBezTo>
                <a:cubicBezTo>
                  <a:pt x="9947151" y="364348"/>
                  <a:pt x="10086761" y="428776"/>
                  <a:pt x="10169201" y="526771"/>
                </a:cubicBezTo>
                <a:lnTo>
                  <a:pt x="10193126" y="562169"/>
                </a:lnTo>
                <a:lnTo>
                  <a:pt x="10221725" y="549703"/>
                </a:lnTo>
                <a:cubicBezTo>
                  <a:pt x="10299432" y="523309"/>
                  <a:pt x="10384865" y="508714"/>
                  <a:pt x="10474543" y="508714"/>
                </a:cubicBezTo>
                <a:cubicBezTo>
                  <a:pt x="10709949" y="508714"/>
                  <a:pt x="10916105" y="609285"/>
                  <a:pt x="11030020" y="759843"/>
                </a:cubicBezTo>
                <a:lnTo>
                  <a:pt x="11042281" y="779672"/>
                </a:lnTo>
                <a:lnTo>
                  <a:pt x="11058727" y="737128"/>
                </a:lnTo>
                <a:cubicBezTo>
                  <a:pt x="11157327" y="549920"/>
                  <a:pt x="11388158" y="418562"/>
                  <a:pt x="11657193" y="418562"/>
                </a:cubicBezTo>
                <a:cubicBezTo>
                  <a:pt x="11746871" y="418562"/>
                  <a:pt x="11832305" y="433157"/>
                  <a:pt x="11910011" y="459551"/>
                </a:cubicBezTo>
                <a:lnTo>
                  <a:pt x="12013158" y="504512"/>
                </a:lnTo>
                <a:lnTo>
                  <a:pt x="12070208" y="448985"/>
                </a:lnTo>
                <a:cubicBezTo>
                  <a:pt x="12099592" y="425388"/>
                  <a:pt x="12131779" y="404041"/>
                  <a:pt x="12166333" y="385294"/>
                </a:cubicBezTo>
                <a:lnTo>
                  <a:pt x="12192000" y="374106"/>
                </a:lnTo>
                <a:lnTo>
                  <a:pt x="12192000" y="1133339"/>
                </a:lnTo>
                <a:lnTo>
                  <a:pt x="0" y="1133339"/>
                </a:lnTo>
                <a:lnTo>
                  <a:pt x="0" y="486996"/>
                </a:lnTo>
                <a:lnTo>
                  <a:pt x="71" y="486956"/>
                </a:lnTo>
                <a:cubicBezTo>
                  <a:pt x="100055" y="443338"/>
                  <a:pt x="214635" y="418562"/>
                  <a:pt x="336420" y="418562"/>
                </a:cubicBezTo>
                <a:cubicBezTo>
                  <a:pt x="433848" y="418562"/>
                  <a:pt x="526664" y="434418"/>
                  <a:pt x="611086" y="463094"/>
                </a:cubicBezTo>
                <a:lnTo>
                  <a:pt x="684818" y="495232"/>
                </a:lnTo>
                <a:lnTo>
                  <a:pt x="719102" y="461863"/>
                </a:lnTo>
                <a:cubicBezTo>
                  <a:pt x="836640" y="367473"/>
                  <a:pt x="999017" y="309092"/>
                  <a:pt x="1178373" y="309092"/>
                </a:cubicBezTo>
                <a:cubicBezTo>
                  <a:pt x="1268052" y="309092"/>
                  <a:pt x="1353485" y="323687"/>
                  <a:pt x="1431191" y="350081"/>
                </a:cubicBezTo>
                <a:lnTo>
                  <a:pt x="1535098" y="395372"/>
                </a:lnTo>
                <a:lnTo>
                  <a:pt x="1601328" y="366503"/>
                </a:lnTo>
                <a:cubicBezTo>
                  <a:pt x="1685751" y="337827"/>
                  <a:pt x="1778567" y="321971"/>
                  <a:pt x="1875994" y="321971"/>
                </a:cubicBezTo>
                <a:cubicBezTo>
                  <a:pt x="2168280" y="321971"/>
                  <a:pt x="2419060" y="464681"/>
                  <a:pt x="2526182" y="668067"/>
                </a:cubicBezTo>
                <a:lnTo>
                  <a:pt x="2552597" y="736404"/>
                </a:lnTo>
                <a:lnTo>
                  <a:pt x="2571015" y="731813"/>
                </a:lnTo>
                <a:cubicBezTo>
                  <a:pt x="2613296" y="724865"/>
                  <a:pt x="2657074" y="721216"/>
                  <a:pt x="2701915" y="721216"/>
                </a:cubicBezTo>
                <a:lnTo>
                  <a:pt x="2724369" y="722353"/>
                </a:lnTo>
                <a:lnTo>
                  <a:pt x="2760974" y="627658"/>
                </a:lnTo>
                <a:cubicBezTo>
                  <a:pt x="2859573" y="440450"/>
                  <a:pt x="3090405" y="309092"/>
                  <a:pt x="3359439" y="309092"/>
                </a:cubicBezTo>
                <a:cubicBezTo>
                  <a:pt x="3404279" y="309092"/>
                  <a:pt x="3448056" y="312741"/>
                  <a:pt x="3490338" y="319689"/>
                </a:cubicBezTo>
                <a:lnTo>
                  <a:pt x="3500624" y="322253"/>
                </a:lnTo>
                <a:lnTo>
                  <a:pt x="3537095" y="268294"/>
                </a:lnTo>
                <a:cubicBezTo>
                  <a:pt x="3673270" y="106424"/>
                  <a:pt x="3903880" y="0"/>
                  <a:pt x="4165443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noProof="1"/>
          </a:p>
        </p:txBody>
      </p:sp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916935" y="2531234"/>
            <a:ext cx="5310130" cy="978729"/>
          </a:xfrm>
        </p:spPr>
        <p:txBody>
          <a:bodyPr anchor="b">
            <a:normAutofit/>
          </a:bodyPr>
          <a:lstStyle>
            <a:lvl1pPr algn="ctr">
              <a:defRPr sz="4800">
                <a:solidFill>
                  <a:schemeClr val="bg1"/>
                </a:solidFill>
              </a:defRPr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16935" y="3546953"/>
            <a:ext cx="5310130" cy="424732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noProof="1" smtClean="0"/>
              <a:t>单击此处编辑母版副标题样式</a:t>
            </a:r>
            <a:endParaRPr lang="zh-CN" altLang="en-US" noProof="1"/>
          </a:p>
        </p:txBody>
      </p:sp>
      <p:sp>
        <p:nvSpPr>
          <p:cNvPr id="16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fld id="{3640A298-7206-4461-BD19-37648840AA3E}" type="datetimeFigureOut">
              <a:rPr lang="zh-CN" altLang="en-US"/>
              <a:pPr>
                <a:defRPr/>
              </a:pPr>
              <a:t>2018/10/20</a:t>
            </a:fld>
            <a:endParaRPr lang="zh-CN" altLang="en-US"/>
          </a:p>
        </p:txBody>
      </p:sp>
      <p:sp>
        <p:nvSpPr>
          <p:cNvPr id="17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8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2C0F23-807F-43BB-8158-1FEB5AD561A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5146042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E69281-3A77-4617-955C-6267D3CBA8C4}" type="datetimeFigureOut">
              <a:rPr lang="zh-CN" altLang="en-US"/>
              <a:pPr>
                <a:defRPr/>
              </a:pPr>
              <a:t>2018/10/20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923E57-9D6E-4DF2-A71B-70C8D404421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8051507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接连接符 3"/>
          <p:cNvCxnSpPr/>
          <p:nvPr/>
        </p:nvCxnSpPr>
        <p:spPr>
          <a:xfrm>
            <a:off x="3213100" y="3433763"/>
            <a:ext cx="3860800" cy="0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组合 10"/>
          <p:cNvGrpSpPr>
            <a:grpSpLocks/>
          </p:cNvGrpSpPr>
          <p:nvPr/>
        </p:nvGrpSpPr>
        <p:grpSpPr bwMode="auto">
          <a:xfrm>
            <a:off x="581025" y="3287713"/>
            <a:ext cx="1171575" cy="268287"/>
            <a:chOff x="580290" y="3288314"/>
            <a:chExt cx="1172059" cy="267237"/>
          </a:xfrm>
        </p:grpSpPr>
        <p:sp>
          <p:nvSpPr>
            <p:cNvPr id="6" name="椭圆 5"/>
            <p:cNvSpPr/>
            <p:nvPr/>
          </p:nvSpPr>
          <p:spPr>
            <a:xfrm rot="10800000">
              <a:off x="580290" y="3288314"/>
              <a:ext cx="266810" cy="26723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noProof="1"/>
            </a:p>
          </p:txBody>
        </p:sp>
        <p:sp>
          <p:nvSpPr>
            <p:cNvPr id="7" name="椭圆 6"/>
            <p:cNvSpPr/>
            <p:nvPr/>
          </p:nvSpPr>
          <p:spPr>
            <a:xfrm rot="10800000">
              <a:off x="1172673" y="3321521"/>
              <a:ext cx="201695" cy="200824"/>
            </a:xfrm>
            <a:prstGeom prst="ellipse">
              <a:avLst/>
            </a:prstGeom>
            <a:solidFill>
              <a:schemeClr val="accent2">
                <a:alpha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noProof="1"/>
            </a:p>
          </p:txBody>
        </p:sp>
        <p:sp>
          <p:nvSpPr>
            <p:cNvPr id="8" name="椭圆 7"/>
            <p:cNvSpPr/>
            <p:nvPr/>
          </p:nvSpPr>
          <p:spPr>
            <a:xfrm rot="10800000">
              <a:off x="1618944" y="3354728"/>
              <a:ext cx="133405" cy="134409"/>
            </a:xfrm>
            <a:prstGeom prst="ellipse">
              <a:avLst/>
            </a:prstGeom>
            <a:solidFill>
              <a:schemeClr val="accent2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noProof="1"/>
            </a:p>
          </p:txBody>
        </p:sp>
      </p:grpSp>
      <p:grpSp>
        <p:nvGrpSpPr>
          <p:cNvPr id="9" name="组合 14"/>
          <p:cNvGrpSpPr>
            <a:grpSpLocks/>
          </p:cNvGrpSpPr>
          <p:nvPr/>
        </p:nvGrpSpPr>
        <p:grpSpPr bwMode="auto">
          <a:xfrm flipH="1">
            <a:off x="7386638" y="3295650"/>
            <a:ext cx="1173162" cy="266700"/>
            <a:chOff x="580290" y="3288314"/>
            <a:chExt cx="1172059" cy="267237"/>
          </a:xfrm>
        </p:grpSpPr>
        <p:sp>
          <p:nvSpPr>
            <p:cNvPr id="10" name="椭圆 9"/>
            <p:cNvSpPr/>
            <p:nvPr/>
          </p:nvSpPr>
          <p:spPr>
            <a:xfrm rot="10800000">
              <a:off x="580290" y="3288314"/>
              <a:ext cx="266449" cy="26723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noProof="1"/>
            </a:p>
          </p:txBody>
        </p:sp>
        <p:sp>
          <p:nvSpPr>
            <p:cNvPr id="11" name="椭圆 10"/>
            <p:cNvSpPr/>
            <p:nvPr/>
          </p:nvSpPr>
          <p:spPr>
            <a:xfrm rot="10800000">
              <a:off x="1173457" y="3321719"/>
              <a:ext cx="199837" cy="200428"/>
            </a:xfrm>
            <a:prstGeom prst="ellipse">
              <a:avLst/>
            </a:prstGeom>
            <a:solidFill>
              <a:schemeClr val="accent2">
                <a:alpha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noProof="1"/>
            </a:p>
          </p:txBody>
        </p:sp>
        <p:sp>
          <p:nvSpPr>
            <p:cNvPr id="12" name="椭圆 11"/>
            <p:cNvSpPr/>
            <p:nvPr/>
          </p:nvSpPr>
          <p:spPr>
            <a:xfrm rot="10800000">
              <a:off x="1619124" y="3355123"/>
              <a:ext cx="133225" cy="133619"/>
            </a:xfrm>
            <a:prstGeom prst="ellipse">
              <a:avLst/>
            </a:prstGeom>
            <a:solidFill>
              <a:schemeClr val="accent2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noProof="1"/>
            </a:p>
          </p:txBody>
        </p:sp>
      </p:grpSp>
      <p:sp>
        <p:nvSpPr>
          <p:cNvPr id="13" name="任意多边形: 形状 6"/>
          <p:cNvSpPr/>
          <p:nvPr/>
        </p:nvSpPr>
        <p:spPr>
          <a:xfrm>
            <a:off x="0" y="4883150"/>
            <a:ext cx="9144000" cy="1974850"/>
          </a:xfrm>
          <a:custGeom>
            <a:avLst/>
            <a:gdLst>
              <a:gd name="connsiteX0" fmla="*/ 4408996 w 12191999"/>
              <a:gd name="connsiteY0" fmla="*/ 0 h 1975365"/>
              <a:gd name="connsiteX1" fmla="*/ 5790561 w 12191999"/>
              <a:gd name="connsiteY1" fmla="*/ 551581 h 1975365"/>
              <a:gd name="connsiteX2" fmla="*/ 5801495 w 12191999"/>
              <a:gd name="connsiteY2" fmla="*/ 563959 h 1975365"/>
              <a:gd name="connsiteX3" fmla="*/ 5826131 w 12191999"/>
              <a:gd name="connsiteY3" fmla="*/ 553912 h 1975365"/>
              <a:gd name="connsiteX4" fmla="*/ 6523038 w 12191999"/>
              <a:gd name="connsiteY4" fmla="*/ 434799 h 1975365"/>
              <a:gd name="connsiteX5" fmla="*/ 7789046 w 12191999"/>
              <a:gd name="connsiteY5" fmla="*/ 878743 h 1975365"/>
              <a:gd name="connsiteX6" fmla="*/ 7859692 w 12191999"/>
              <a:gd name="connsiteY6" fmla="*/ 944547 h 1975365"/>
              <a:gd name="connsiteX7" fmla="*/ 7890845 w 12191999"/>
              <a:gd name="connsiteY7" fmla="*/ 901137 h 1975365"/>
              <a:gd name="connsiteX8" fmla="*/ 9633465 w 12191999"/>
              <a:gd name="connsiteY8" fmla="*/ 116746 h 1975365"/>
              <a:gd name="connsiteX9" fmla="*/ 11376086 w 12191999"/>
              <a:gd name="connsiteY9" fmla="*/ 901137 h 1975365"/>
              <a:gd name="connsiteX10" fmla="*/ 11381374 w 12191999"/>
              <a:gd name="connsiteY10" fmla="*/ 908506 h 1975365"/>
              <a:gd name="connsiteX11" fmla="*/ 11472015 w 12191999"/>
              <a:gd name="connsiteY11" fmla="*/ 824077 h 1975365"/>
              <a:gd name="connsiteX12" fmla="*/ 12041117 w 12191999"/>
              <a:gd name="connsiteY12" fmla="*/ 499246 h 1975365"/>
              <a:gd name="connsiteX13" fmla="*/ 12191999 w 12191999"/>
              <a:gd name="connsiteY13" fmla="*/ 452495 h 1975365"/>
              <a:gd name="connsiteX14" fmla="*/ 12191999 w 12191999"/>
              <a:gd name="connsiteY14" fmla="*/ 1975365 h 1975365"/>
              <a:gd name="connsiteX15" fmla="*/ 0 w 12191999"/>
              <a:gd name="connsiteY15" fmla="*/ 1975365 h 1975365"/>
              <a:gd name="connsiteX16" fmla="*/ 0 w 12191999"/>
              <a:gd name="connsiteY16" fmla="*/ 373214 h 1975365"/>
              <a:gd name="connsiteX17" fmla="*/ 103466 w 12191999"/>
              <a:gd name="connsiteY17" fmla="*/ 416152 h 1975365"/>
              <a:gd name="connsiteX18" fmla="*/ 712248 w 12191999"/>
              <a:gd name="connsiteY18" fmla="*/ 843689 h 1975365"/>
              <a:gd name="connsiteX19" fmla="*/ 815917 w 12191999"/>
              <a:gd name="connsiteY19" fmla="*/ 961054 h 1975365"/>
              <a:gd name="connsiteX20" fmla="*/ 821465 w 12191999"/>
              <a:gd name="connsiteY20" fmla="*/ 955887 h 1975365"/>
              <a:gd name="connsiteX21" fmla="*/ 2307470 w 12191999"/>
              <a:gd name="connsiteY21" fmla="*/ 434799 h 1975365"/>
              <a:gd name="connsiteX22" fmla="*/ 2932400 w 12191999"/>
              <a:gd name="connsiteY22" fmla="*/ 514784 h 1975365"/>
              <a:gd name="connsiteX23" fmla="*/ 3033353 w 12191999"/>
              <a:gd name="connsiteY23" fmla="*/ 546065 h 1975365"/>
              <a:gd name="connsiteX24" fmla="*/ 3142988 w 12191999"/>
              <a:gd name="connsiteY24" fmla="*/ 443944 h 1975365"/>
              <a:gd name="connsiteX25" fmla="*/ 4408996 w 12191999"/>
              <a:gd name="connsiteY25" fmla="*/ 0 h 19753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12191999" h="1975365">
                <a:moveTo>
                  <a:pt x="4408996" y="0"/>
                </a:moveTo>
                <a:cubicBezTo>
                  <a:pt x="4965206" y="0"/>
                  <a:pt x="5462174" y="214716"/>
                  <a:pt x="5790561" y="551581"/>
                </a:cubicBezTo>
                <a:lnTo>
                  <a:pt x="5801495" y="563959"/>
                </a:lnTo>
                <a:lnTo>
                  <a:pt x="5826131" y="553912"/>
                </a:lnTo>
                <a:cubicBezTo>
                  <a:pt x="6040333" y="477212"/>
                  <a:pt x="6275835" y="434799"/>
                  <a:pt x="6523038" y="434799"/>
                </a:cubicBezTo>
                <a:cubicBezTo>
                  <a:pt x="7017445" y="434799"/>
                  <a:pt x="7465046" y="604452"/>
                  <a:pt x="7789046" y="878743"/>
                </a:cubicBezTo>
                <a:lnTo>
                  <a:pt x="7859692" y="944547"/>
                </a:lnTo>
                <a:lnTo>
                  <a:pt x="7890845" y="901137"/>
                </a:lnTo>
                <a:cubicBezTo>
                  <a:pt x="8268504" y="427892"/>
                  <a:pt x="8908064" y="116746"/>
                  <a:pt x="9633465" y="116746"/>
                </a:cubicBezTo>
                <a:cubicBezTo>
                  <a:pt x="10358867" y="116746"/>
                  <a:pt x="10998426" y="427892"/>
                  <a:pt x="11376086" y="901137"/>
                </a:cubicBezTo>
                <a:lnTo>
                  <a:pt x="11381374" y="908506"/>
                </a:lnTo>
                <a:lnTo>
                  <a:pt x="11472015" y="824077"/>
                </a:lnTo>
                <a:cubicBezTo>
                  <a:pt x="11634015" y="686932"/>
                  <a:pt x="11826915" y="575946"/>
                  <a:pt x="12041117" y="499246"/>
                </a:cubicBezTo>
                <a:lnTo>
                  <a:pt x="12191999" y="452495"/>
                </a:lnTo>
                <a:lnTo>
                  <a:pt x="12191999" y="1975365"/>
                </a:lnTo>
                <a:lnTo>
                  <a:pt x="0" y="1975365"/>
                </a:lnTo>
                <a:lnTo>
                  <a:pt x="0" y="373214"/>
                </a:lnTo>
                <a:lnTo>
                  <a:pt x="103466" y="416152"/>
                </a:lnTo>
                <a:cubicBezTo>
                  <a:pt x="337103" y="525156"/>
                  <a:pt x="543613" y="670701"/>
                  <a:pt x="712248" y="843689"/>
                </a:cubicBezTo>
                <a:lnTo>
                  <a:pt x="815917" y="961054"/>
                </a:lnTo>
                <a:lnTo>
                  <a:pt x="821465" y="955887"/>
                </a:lnTo>
                <a:cubicBezTo>
                  <a:pt x="1201766" y="633932"/>
                  <a:pt x="1727148" y="434799"/>
                  <a:pt x="2307470" y="434799"/>
                </a:cubicBezTo>
                <a:cubicBezTo>
                  <a:pt x="2525090" y="434799"/>
                  <a:pt x="2734985" y="462802"/>
                  <a:pt x="2932400" y="514784"/>
                </a:cubicBezTo>
                <a:lnTo>
                  <a:pt x="3033353" y="546065"/>
                </a:lnTo>
                <a:lnTo>
                  <a:pt x="3142988" y="443944"/>
                </a:lnTo>
                <a:cubicBezTo>
                  <a:pt x="3466988" y="169652"/>
                  <a:pt x="3914590" y="0"/>
                  <a:pt x="4408996" y="0"/>
                </a:cubicBezTo>
                <a:close/>
              </a:path>
            </a:pathLst>
          </a:cu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noProof="1"/>
          </a:p>
        </p:txBody>
      </p:sp>
      <p:sp>
        <p:nvSpPr>
          <p:cNvPr id="14" name="任意多边形: 形状 7"/>
          <p:cNvSpPr/>
          <p:nvPr/>
        </p:nvSpPr>
        <p:spPr>
          <a:xfrm>
            <a:off x="0" y="5413375"/>
            <a:ext cx="9144000" cy="1444625"/>
          </a:xfrm>
          <a:custGeom>
            <a:avLst/>
            <a:gdLst>
              <a:gd name="connsiteX0" fmla="*/ 3246538 w 12192001"/>
              <a:gd name="connsiteY0" fmla="*/ 0 h 1445191"/>
              <a:gd name="connsiteX1" fmla="*/ 3888381 w 12192001"/>
              <a:gd name="connsiteY1" fmla="*/ 335498 h 1445191"/>
              <a:gd name="connsiteX2" fmla="*/ 3925176 w 12192001"/>
              <a:gd name="connsiteY2" fmla="*/ 402142 h 1445191"/>
              <a:gd name="connsiteX3" fmla="*/ 4047372 w 12192001"/>
              <a:gd name="connsiteY3" fmla="*/ 336937 h 1445191"/>
              <a:gd name="connsiteX4" fmla="*/ 4348662 w 12192001"/>
              <a:gd name="connsiteY4" fmla="*/ 277137 h 1445191"/>
              <a:gd name="connsiteX5" fmla="*/ 4990506 w 12192001"/>
              <a:gd name="connsiteY5" fmla="*/ 612635 h 1445191"/>
              <a:gd name="connsiteX6" fmla="*/ 4990587 w 12192001"/>
              <a:gd name="connsiteY6" fmla="*/ 612785 h 1445191"/>
              <a:gd name="connsiteX7" fmla="*/ 5017399 w 12192001"/>
              <a:gd name="connsiteY7" fmla="*/ 564223 h 1445191"/>
              <a:gd name="connsiteX8" fmla="*/ 5836210 w 12192001"/>
              <a:gd name="connsiteY8" fmla="*/ 136221 h 1445191"/>
              <a:gd name="connsiteX9" fmla="*/ 6306886 w 12192001"/>
              <a:gd name="connsiteY9" fmla="*/ 253387 h 1445191"/>
              <a:gd name="connsiteX10" fmla="*/ 6347988 w 12192001"/>
              <a:gd name="connsiteY10" fmla="*/ 277935 h 1445191"/>
              <a:gd name="connsiteX11" fmla="*/ 6394194 w 12192001"/>
              <a:gd name="connsiteY11" fmla="*/ 222879 h 1445191"/>
              <a:gd name="connsiteX12" fmla="*/ 6941520 w 12192001"/>
              <a:gd name="connsiteY12" fmla="*/ 0 h 1445191"/>
              <a:gd name="connsiteX13" fmla="*/ 7488846 w 12192001"/>
              <a:gd name="connsiteY13" fmla="*/ 222879 h 1445191"/>
              <a:gd name="connsiteX14" fmla="*/ 7529289 w 12192001"/>
              <a:gd name="connsiteY14" fmla="*/ 271069 h 1445191"/>
              <a:gd name="connsiteX15" fmla="*/ 7537925 w 12192001"/>
              <a:gd name="connsiteY15" fmla="*/ 265911 h 1445191"/>
              <a:gd name="connsiteX16" fmla="*/ 8008603 w 12192001"/>
              <a:gd name="connsiteY16" fmla="*/ 148745 h 1445191"/>
              <a:gd name="connsiteX17" fmla="*/ 8755262 w 12192001"/>
              <a:gd name="connsiteY17" fmla="*/ 484217 h 1445191"/>
              <a:gd name="connsiteX18" fmla="*/ 8852685 w 12192001"/>
              <a:gd name="connsiteY18" fmla="*/ 615575 h 1445191"/>
              <a:gd name="connsiteX19" fmla="*/ 8854308 w 12192001"/>
              <a:gd name="connsiteY19" fmla="*/ 612634 h 1445191"/>
              <a:gd name="connsiteX20" fmla="*/ 9496151 w 12192001"/>
              <a:gd name="connsiteY20" fmla="*/ 277136 h 1445191"/>
              <a:gd name="connsiteX21" fmla="*/ 9928922 w 12192001"/>
              <a:gd name="connsiteY21" fmla="*/ 407095 h 1445191"/>
              <a:gd name="connsiteX22" fmla="*/ 9938225 w 12192001"/>
              <a:gd name="connsiteY22" fmla="*/ 414641 h 1445191"/>
              <a:gd name="connsiteX23" fmla="*/ 9981920 w 12192001"/>
              <a:gd name="connsiteY23" fmla="*/ 335498 h 1445191"/>
              <a:gd name="connsiteX24" fmla="*/ 10623763 w 12192001"/>
              <a:gd name="connsiteY24" fmla="*/ 0 h 1445191"/>
              <a:gd name="connsiteX25" fmla="*/ 11265607 w 12192001"/>
              <a:gd name="connsiteY25" fmla="*/ 335498 h 1445191"/>
              <a:gd name="connsiteX26" fmla="*/ 11291202 w 12192001"/>
              <a:gd name="connsiteY26" fmla="*/ 381858 h 1445191"/>
              <a:gd name="connsiteX27" fmla="*/ 11306415 w 12192001"/>
              <a:gd name="connsiteY27" fmla="*/ 369518 h 1445191"/>
              <a:gd name="connsiteX28" fmla="*/ 11739186 w 12192001"/>
              <a:gd name="connsiteY28" fmla="*/ 239559 h 1445191"/>
              <a:gd name="connsiteX29" fmla="*/ 12171956 w 12192001"/>
              <a:gd name="connsiteY29" fmla="*/ 369518 h 1445191"/>
              <a:gd name="connsiteX30" fmla="*/ 12192001 w 12192001"/>
              <a:gd name="connsiteY30" fmla="*/ 385777 h 1445191"/>
              <a:gd name="connsiteX31" fmla="*/ 12192001 w 12192001"/>
              <a:gd name="connsiteY31" fmla="*/ 1445191 h 1445191"/>
              <a:gd name="connsiteX32" fmla="*/ 0 w 12192001"/>
              <a:gd name="connsiteY32" fmla="*/ 1445191 h 1445191"/>
              <a:gd name="connsiteX33" fmla="*/ 0 w 12192001"/>
              <a:gd name="connsiteY33" fmla="*/ 160691 h 1445191"/>
              <a:gd name="connsiteX34" fmla="*/ 41876 w 12192001"/>
              <a:gd name="connsiteY34" fmla="*/ 184935 h 1445191"/>
              <a:gd name="connsiteX35" fmla="*/ 134451 w 12192001"/>
              <a:gd name="connsiteY35" fmla="*/ 253847 h 1445191"/>
              <a:gd name="connsiteX36" fmla="*/ 135221 w 12192001"/>
              <a:gd name="connsiteY36" fmla="*/ 253387 h 1445191"/>
              <a:gd name="connsiteX37" fmla="*/ 605900 w 12192001"/>
              <a:gd name="connsiteY37" fmla="*/ 136221 h 1445191"/>
              <a:gd name="connsiteX38" fmla="*/ 1450394 w 12192001"/>
              <a:gd name="connsiteY38" fmla="*/ 603610 h 1445191"/>
              <a:gd name="connsiteX39" fmla="*/ 1457193 w 12192001"/>
              <a:gd name="connsiteY39" fmla="*/ 617070 h 1445191"/>
              <a:gd name="connsiteX40" fmla="*/ 1531063 w 12192001"/>
              <a:gd name="connsiteY40" fmla="*/ 529051 h 1445191"/>
              <a:gd name="connsiteX41" fmla="*/ 2118933 w 12192001"/>
              <a:gd name="connsiteY41" fmla="*/ 289663 h 1445191"/>
              <a:gd name="connsiteX42" fmla="*/ 2532753 w 12192001"/>
              <a:gd name="connsiteY42" fmla="*/ 397949 h 1445191"/>
              <a:gd name="connsiteX43" fmla="*/ 2559976 w 12192001"/>
              <a:gd name="connsiteY43" fmla="*/ 416495 h 1445191"/>
              <a:gd name="connsiteX44" fmla="*/ 2604696 w 12192001"/>
              <a:gd name="connsiteY44" fmla="*/ 335498 h 1445191"/>
              <a:gd name="connsiteX45" fmla="*/ 3246538 w 12192001"/>
              <a:gd name="connsiteY45" fmla="*/ 0 h 14451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12192001" h="1445191">
                <a:moveTo>
                  <a:pt x="3246538" y="0"/>
                </a:moveTo>
                <a:cubicBezTo>
                  <a:pt x="3513718" y="0"/>
                  <a:pt x="3749281" y="133083"/>
                  <a:pt x="3888381" y="335498"/>
                </a:cubicBezTo>
                <a:lnTo>
                  <a:pt x="3925176" y="402142"/>
                </a:lnTo>
                <a:lnTo>
                  <a:pt x="4047372" y="336937"/>
                </a:lnTo>
                <a:cubicBezTo>
                  <a:pt x="4139977" y="298430"/>
                  <a:pt x="4241791" y="277137"/>
                  <a:pt x="4348662" y="277137"/>
                </a:cubicBezTo>
                <a:cubicBezTo>
                  <a:pt x="4615842" y="277137"/>
                  <a:pt x="4851406" y="410220"/>
                  <a:pt x="4990506" y="612635"/>
                </a:cubicBezTo>
                <a:lnTo>
                  <a:pt x="4990587" y="612785"/>
                </a:lnTo>
                <a:lnTo>
                  <a:pt x="5017399" y="564223"/>
                </a:lnTo>
                <a:cubicBezTo>
                  <a:pt x="5194852" y="305997"/>
                  <a:pt x="5495363" y="136221"/>
                  <a:pt x="5836210" y="136221"/>
                </a:cubicBezTo>
                <a:cubicBezTo>
                  <a:pt x="6006632" y="136221"/>
                  <a:pt x="6166972" y="178665"/>
                  <a:pt x="6306886" y="253387"/>
                </a:cubicBezTo>
                <a:lnTo>
                  <a:pt x="6347988" y="277935"/>
                </a:lnTo>
                <a:lnTo>
                  <a:pt x="6394194" y="222879"/>
                </a:lnTo>
                <a:cubicBezTo>
                  <a:pt x="6534266" y="85173"/>
                  <a:pt x="6727776" y="0"/>
                  <a:pt x="6941520" y="0"/>
                </a:cubicBezTo>
                <a:cubicBezTo>
                  <a:pt x="7155263" y="0"/>
                  <a:pt x="7348773" y="85173"/>
                  <a:pt x="7488846" y="222879"/>
                </a:cubicBezTo>
                <a:lnTo>
                  <a:pt x="7529289" y="271069"/>
                </a:lnTo>
                <a:lnTo>
                  <a:pt x="7537925" y="265911"/>
                </a:lnTo>
                <a:cubicBezTo>
                  <a:pt x="7677840" y="191189"/>
                  <a:pt x="7838181" y="148745"/>
                  <a:pt x="8008603" y="148745"/>
                </a:cubicBezTo>
                <a:cubicBezTo>
                  <a:pt x="8306843" y="148745"/>
                  <a:pt x="8574203" y="278730"/>
                  <a:pt x="8755262" y="484217"/>
                </a:cubicBezTo>
                <a:lnTo>
                  <a:pt x="8852685" y="615575"/>
                </a:lnTo>
                <a:lnTo>
                  <a:pt x="8854308" y="612634"/>
                </a:lnTo>
                <a:cubicBezTo>
                  <a:pt x="8993408" y="410219"/>
                  <a:pt x="9228971" y="277136"/>
                  <a:pt x="9496151" y="277136"/>
                </a:cubicBezTo>
                <a:cubicBezTo>
                  <a:pt x="9656459" y="277136"/>
                  <a:pt x="9805385" y="325046"/>
                  <a:pt x="9928922" y="407095"/>
                </a:cubicBezTo>
                <a:lnTo>
                  <a:pt x="9938225" y="414641"/>
                </a:lnTo>
                <a:lnTo>
                  <a:pt x="9981920" y="335498"/>
                </a:lnTo>
                <a:cubicBezTo>
                  <a:pt x="10121021" y="133083"/>
                  <a:pt x="10356583" y="0"/>
                  <a:pt x="10623763" y="0"/>
                </a:cubicBezTo>
                <a:cubicBezTo>
                  <a:pt x="10890944" y="0"/>
                  <a:pt x="11126506" y="133083"/>
                  <a:pt x="11265607" y="335498"/>
                </a:cubicBezTo>
                <a:lnTo>
                  <a:pt x="11291202" y="381858"/>
                </a:lnTo>
                <a:lnTo>
                  <a:pt x="11306415" y="369518"/>
                </a:lnTo>
                <a:cubicBezTo>
                  <a:pt x="11429952" y="287469"/>
                  <a:pt x="11578878" y="239559"/>
                  <a:pt x="11739186" y="239559"/>
                </a:cubicBezTo>
                <a:cubicBezTo>
                  <a:pt x="11899494" y="239559"/>
                  <a:pt x="12048420" y="287469"/>
                  <a:pt x="12171956" y="369518"/>
                </a:cubicBezTo>
                <a:lnTo>
                  <a:pt x="12192001" y="385777"/>
                </a:lnTo>
                <a:lnTo>
                  <a:pt x="12192001" y="1445191"/>
                </a:lnTo>
                <a:lnTo>
                  <a:pt x="0" y="1445191"/>
                </a:lnTo>
                <a:lnTo>
                  <a:pt x="0" y="160691"/>
                </a:lnTo>
                <a:lnTo>
                  <a:pt x="41876" y="184935"/>
                </a:lnTo>
                <a:lnTo>
                  <a:pt x="134451" y="253847"/>
                </a:lnTo>
                <a:lnTo>
                  <a:pt x="135221" y="253387"/>
                </a:lnTo>
                <a:cubicBezTo>
                  <a:pt x="275136" y="178665"/>
                  <a:pt x="435476" y="136221"/>
                  <a:pt x="605900" y="136221"/>
                </a:cubicBezTo>
                <a:cubicBezTo>
                  <a:pt x="963788" y="136221"/>
                  <a:pt x="1277208" y="323399"/>
                  <a:pt x="1450394" y="603610"/>
                </a:cubicBezTo>
                <a:lnTo>
                  <a:pt x="1457193" y="617070"/>
                </a:lnTo>
                <a:lnTo>
                  <a:pt x="1531063" y="529051"/>
                </a:lnTo>
                <a:cubicBezTo>
                  <a:pt x="1681511" y="381145"/>
                  <a:pt x="1889354" y="289663"/>
                  <a:pt x="2118933" y="289663"/>
                </a:cubicBezTo>
                <a:cubicBezTo>
                  <a:pt x="2269592" y="289663"/>
                  <a:pt x="2410892" y="329061"/>
                  <a:pt x="2532753" y="397949"/>
                </a:cubicBezTo>
                <a:lnTo>
                  <a:pt x="2559976" y="416495"/>
                </a:lnTo>
                <a:lnTo>
                  <a:pt x="2604696" y="335498"/>
                </a:lnTo>
                <a:cubicBezTo>
                  <a:pt x="2743795" y="133083"/>
                  <a:pt x="2979358" y="0"/>
                  <a:pt x="3246538" y="0"/>
                </a:cubicBezTo>
                <a:close/>
              </a:path>
            </a:pathLst>
          </a:cu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noProof="1"/>
          </a:p>
        </p:txBody>
      </p:sp>
      <p:sp>
        <p:nvSpPr>
          <p:cNvPr id="15" name="任意多边形: 形状 8"/>
          <p:cNvSpPr/>
          <p:nvPr/>
        </p:nvSpPr>
        <p:spPr>
          <a:xfrm>
            <a:off x="0" y="5724525"/>
            <a:ext cx="9144000" cy="1133475"/>
          </a:xfrm>
          <a:custGeom>
            <a:avLst/>
            <a:gdLst>
              <a:gd name="connsiteX0" fmla="*/ 4783442 w 12192001"/>
              <a:gd name="connsiteY0" fmla="*/ 0 h 1133339"/>
              <a:gd name="connsiteX1" fmla="*/ 5390536 w 12192001"/>
              <a:gd name="connsiteY1" fmla="*/ 268294 h 1133339"/>
              <a:gd name="connsiteX2" fmla="*/ 5418659 w 12192001"/>
              <a:gd name="connsiteY2" fmla="*/ 311359 h 1133339"/>
              <a:gd name="connsiteX3" fmla="*/ 5445718 w 12192001"/>
              <a:gd name="connsiteY3" fmla="*/ 309092 h 1133339"/>
              <a:gd name="connsiteX4" fmla="*/ 5966086 w 12192001"/>
              <a:gd name="connsiteY4" fmla="*/ 539058 h 1133339"/>
              <a:gd name="connsiteX5" fmla="*/ 5998471 w 12192001"/>
              <a:gd name="connsiteY5" fmla="*/ 588645 h 1133339"/>
              <a:gd name="connsiteX6" fmla="*/ 6084786 w 12192001"/>
              <a:gd name="connsiteY6" fmla="*/ 549703 h 1133339"/>
              <a:gd name="connsiteX7" fmla="*/ 6329055 w 12192001"/>
              <a:gd name="connsiteY7" fmla="*/ 508714 h 1133339"/>
              <a:gd name="connsiteX8" fmla="*/ 6382291 w 12192001"/>
              <a:gd name="connsiteY8" fmla="*/ 512618 h 1133339"/>
              <a:gd name="connsiteX9" fmla="*/ 6419886 w 12192001"/>
              <a:gd name="connsiteY9" fmla="*/ 474742 h 1133339"/>
              <a:gd name="connsiteX10" fmla="*/ 6863627 w 12192001"/>
              <a:gd name="connsiteY10" fmla="*/ 321971 h 1133339"/>
              <a:gd name="connsiteX11" fmla="*/ 7107895 w 12192001"/>
              <a:gd name="connsiteY11" fmla="*/ 362960 h 1133339"/>
              <a:gd name="connsiteX12" fmla="*/ 7202810 w 12192001"/>
              <a:gd name="connsiteY12" fmla="*/ 405780 h 1133339"/>
              <a:gd name="connsiteX13" fmla="*/ 7213903 w 12192001"/>
              <a:gd name="connsiteY13" fmla="*/ 398172 h 1133339"/>
              <a:gd name="connsiteX14" fmla="*/ 7564766 w 12192001"/>
              <a:gd name="connsiteY14" fmla="*/ 309092 h 1133339"/>
              <a:gd name="connsiteX15" fmla="*/ 8008506 w 12192001"/>
              <a:gd name="connsiteY15" fmla="*/ 461863 h 1133339"/>
              <a:gd name="connsiteX16" fmla="*/ 8052822 w 12192001"/>
              <a:gd name="connsiteY16" fmla="*/ 506507 h 1133339"/>
              <a:gd name="connsiteX17" fmla="*/ 8060557 w 12192001"/>
              <a:gd name="connsiteY17" fmla="*/ 501203 h 1133339"/>
              <a:gd name="connsiteX18" fmla="*/ 8411422 w 12192001"/>
              <a:gd name="connsiteY18" fmla="*/ 412123 h 1133339"/>
              <a:gd name="connsiteX19" fmla="*/ 8989649 w 12192001"/>
              <a:gd name="connsiteY19" fmla="*/ 730689 h 1133339"/>
              <a:gd name="connsiteX20" fmla="*/ 8994011 w 12192001"/>
              <a:gd name="connsiteY20" fmla="*/ 742369 h 1133339"/>
              <a:gd name="connsiteX21" fmla="*/ 9000624 w 12192001"/>
              <a:gd name="connsiteY21" fmla="*/ 732242 h 1133339"/>
              <a:gd name="connsiteX22" fmla="*/ 9520993 w 12192001"/>
              <a:gd name="connsiteY22" fmla="*/ 502276 h 1133339"/>
              <a:gd name="connsiteX23" fmla="*/ 9736762 w 12192001"/>
              <a:gd name="connsiteY23" fmla="*/ 533926 h 1133339"/>
              <a:gd name="connsiteX24" fmla="*/ 9822666 w 12192001"/>
              <a:gd name="connsiteY24" fmla="*/ 567236 h 1133339"/>
              <a:gd name="connsiteX25" fmla="*/ 9849091 w 12192001"/>
              <a:gd name="connsiteY25" fmla="*/ 526771 h 1133339"/>
              <a:gd name="connsiteX26" fmla="*/ 10216623 w 12192001"/>
              <a:gd name="connsiteY26" fmla="*/ 364348 h 1133339"/>
              <a:gd name="connsiteX27" fmla="*/ 10584155 w 12192001"/>
              <a:gd name="connsiteY27" fmla="*/ 526771 h 1133339"/>
              <a:gd name="connsiteX28" fmla="*/ 10607270 w 12192001"/>
              <a:gd name="connsiteY28" fmla="*/ 562169 h 1133339"/>
              <a:gd name="connsiteX29" fmla="*/ 10634903 w 12192001"/>
              <a:gd name="connsiteY29" fmla="*/ 549703 h 1133339"/>
              <a:gd name="connsiteX30" fmla="*/ 10879171 w 12192001"/>
              <a:gd name="connsiteY30" fmla="*/ 508714 h 1133339"/>
              <a:gd name="connsiteX31" fmla="*/ 11415862 w 12192001"/>
              <a:gd name="connsiteY31" fmla="*/ 759843 h 1133339"/>
              <a:gd name="connsiteX32" fmla="*/ 11427708 w 12192001"/>
              <a:gd name="connsiteY32" fmla="*/ 779672 h 1133339"/>
              <a:gd name="connsiteX33" fmla="*/ 11443598 w 12192001"/>
              <a:gd name="connsiteY33" fmla="*/ 737128 h 1133339"/>
              <a:gd name="connsiteX34" fmla="*/ 12021824 w 12192001"/>
              <a:gd name="connsiteY34" fmla="*/ 418562 h 1133339"/>
              <a:gd name="connsiteX35" fmla="*/ 12148296 w 12192001"/>
              <a:gd name="connsiteY35" fmla="*/ 429159 h 1133339"/>
              <a:gd name="connsiteX36" fmla="*/ 12192001 w 12192001"/>
              <a:gd name="connsiteY36" fmla="*/ 440435 h 1133339"/>
              <a:gd name="connsiteX37" fmla="*/ 12192001 w 12192001"/>
              <a:gd name="connsiteY37" fmla="*/ 1133339 h 1133339"/>
              <a:gd name="connsiteX38" fmla="*/ 0 w 12192001"/>
              <a:gd name="connsiteY38" fmla="*/ 1133339 h 1133339"/>
              <a:gd name="connsiteX39" fmla="*/ 0 w 12192001"/>
              <a:gd name="connsiteY39" fmla="*/ 510365 h 1133339"/>
              <a:gd name="connsiteX40" fmla="*/ 22512 w 12192001"/>
              <a:gd name="connsiteY40" fmla="*/ 508714 h 1133339"/>
              <a:gd name="connsiteX41" fmla="*/ 497027 w 12192001"/>
              <a:gd name="connsiteY41" fmla="*/ 688964 h 1133339"/>
              <a:gd name="connsiteX42" fmla="*/ 501680 w 12192001"/>
              <a:gd name="connsiteY42" fmla="*/ 694269 h 1133339"/>
              <a:gd name="connsiteX43" fmla="*/ 518573 w 12192001"/>
              <a:gd name="connsiteY43" fmla="*/ 668401 h 1133339"/>
              <a:gd name="connsiteX44" fmla="*/ 1083912 w 12192001"/>
              <a:gd name="connsiteY44" fmla="*/ 418562 h 1133339"/>
              <a:gd name="connsiteX45" fmla="*/ 1349289 w 12192001"/>
              <a:gd name="connsiteY45" fmla="*/ 463094 h 1133339"/>
              <a:gd name="connsiteX46" fmla="*/ 1420528 w 12192001"/>
              <a:gd name="connsiteY46" fmla="*/ 495232 h 1133339"/>
              <a:gd name="connsiteX47" fmla="*/ 1453652 w 12192001"/>
              <a:gd name="connsiteY47" fmla="*/ 461863 h 1133339"/>
              <a:gd name="connsiteX48" fmla="*/ 1897391 w 12192001"/>
              <a:gd name="connsiteY48" fmla="*/ 309092 h 1133339"/>
              <a:gd name="connsiteX49" fmla="*/ 2141659 w 12192001"/>
              <a:gd name="connsiteY49" fmla="*/ 350081 h 1133339"/>
              <a:gd name="connsiteX50" fmla="*/ 2242051 w 12192001"/>
              <a:gd name="connsiteY50" fmla="*/ 395372 h 1133339"/>
              <a:gd name="connsiteX51" fmla="*/ 2306042 w 12192001"/>
              <a:gd name="connsiteY51" fmla="*/ 366503 h 1133339"/>
              <a:gd name="connsiteX52" fmla="*/ 2571419 w 12192001"/>
              <a:gd name="connsiteY52" fmla="*/ 321971 h 1133339"/>
              <a:gd name="connsiteX53" fmla="*/ 3199618 w 12192001"/>
              <a:gd name="connsiteY53" fmla="*/ 668067 h 1133339"/>
              <a:gd name="connsiteX54" fmla="*/ 3225139 w 12192001"/>
              <a:gd name="connsiteY54" fmla="*/ 736404 h 1133339"/>
              <a:gd name="connsiteX55" fmla="*/ 3242934 w 12192001"/>
              <a:gd name="connsiteY55" fmla="*/ 731813 h 1133339"/>
              <a:gd name="connsiteX56" fmla="*/ 3369406 w 12192001"/>
              <a:gd name="connsiteY56" fmla="*/ 721216 h 1133339"/>
              <a:gd name="connsiteX57" fmla="*/ 3391102 w 12192001"/>
              <a:gd name="connsiteY57" fmla="*/ 722353 h 1133339"/>
              <a:gd name="connsiteX58" fmla="*/ 3426468 w 12192001"/>
              <a:gd name="connsiteY58" fmla="*/ 627658 h 1133339"/>
              <a:gd name="connsiteX59" fmla="*/ 4004695 w 12192001"/>
              <a:gd name="connsiteY59" fmla="*/ 309092 h 1133339"/>
              <a:gd name="connsiteX60" fmla="*/ 4131167 w 12192001"/>
              <a:gd name="connsiteY60" fmla="*/ 319689 h 1133339"/>
              <a:gd name="connsiteX61" fmla="*/ 4141105 w 12192001"/>
              <a:gd name="connsiteY61" fmla="*/ 322253 h 1133339"/>
              <a:gd name="connsiteX62" fmla="*/ 4176342 w 12192001"/>
              <a:gd name="connsiteY62" fmla="*/ 268294 h 1133339"/>
              <a:gd name="connsiteX63" fmla="*/ 4783442 w 12192001"/>
              <a:gd name="connsiteY63" fmla="*/ 0 h 11333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</a:cxnLst>
            <a:rect l="l" t="t" r="r" b="b"/>
            <a:pathLst>
              <a:path w="12192001" h="1133339">
                <a:moveTo>
                  <a:pt x="4783442" y="0"/>
                </a:moveTo>
                <a:cubicBezTo>
                  <a:pt x="5036157" y="0"/>
                  <a:pt x="5258967" y="106424"/>
                  <a:pt x="5390536" y="268294"/>
                </a:cubicBezTo>
                <a:lnTo>
                  <a:pt x="5418659" y="311359"/>
                </a:lnTo>
                <a:lnTo>
                  <a:pt x="5445718" y="309092"/>
                </a:lnTo>
                <a:cubicBezTo>
                  <a:pt x="5662331" y="309092"/>
                  <a:pt x="5853314" y="400313"/>
                  <a:pt x="5966086" y="539058"/>
                </a:cubicBezTo>
                <a:lnTo>
                  <a:pt x="5998471" y="588645"/>
                </a:lnTo>
                <a:lnTo>
                  <a:pt x="6084786" y="549703"/>
                </a:lnTo>
                <a:cubicBezTo>
                  <a:pt x="6159865" y="523309"/>
                  <a:pt x="6242409" y="508714"/>
                  <a:pt x="6329055" y="508714"/>
                </a:cubicBezTo>
                <a:lnTo>
                  <a:pt x="6382291" y="512618"/>
                </a:lnTo>
                <a:lnTo>
                  <a:pt x="6419886" y="474742"/>
                </a:lnTo>
                <a:cubicBezTo>
                  <a:pt x="6533449" y="380352"/>
                  <a:pt x="6690336" y="321971"/>
                  <a:pt x="6863627" y="321971"/>
                </a:cubicBezTo>
                <a:cubicBezTo>
                  <a:pt x="6950273" y="321971"/>
                  <a:pt x="7032817" y="336566"/>
                  <a:pt x="7107895" y="362960"/>
                </a:cubicBezTo>
                <a:lnTo>
                  <a:pt x="7202810" y="405780"/>
                </a:lnTo>
                <a:lnTo>
                  <a:pt x="7213903" y="398172"/>
                </a:lnTo>
                <a:cubicBezTo>
                  <a:pt x="7314059" y="341931"/>
                  <a:pt x="7434800" y="309092"/>
                  <a:pt x="7564766" y="309092"/>
                </a:cubicBezTo>
                <a:cubicBezTo>
                  <a:pt x="7738057" y="309092"/>
                  <a:pt x="7894943" y="367473"/>
                  <a:pt x="8008506" y="461863"/>
                </a:cubicBezTo>
                <a:lnTo>
                  <a:pt x="8052822" y="506507"/>
                </a:lnTo>
                <a:lnTo>
                  <a:pt x="8060557" y="501203"/>
                </a:lnTo>
                <a:cubicBezTo>
                  <a:pt x="8160713" y="444962"/>
                  <a:pt x="8281454" y="412123"/>
                  <a:pt x="8411422" y="412123"/>
                </a:cubicBezTo>
                <a:cubicBezTo>
                  <a:pt x="8671358" y="412123"/>
                  <a:pt x="8894382" y="543481"/>
                  <a:pt x="8989649" y="730689"/>
                </a:cubicBezTo>
                <a:lnTo>
                  <a:pt x="8994011" y="742369"/>
                </a:lnTo>
                <a:lnTo>
                  <a:pt x="9000624" y="732242"/>
                </a:lnTo>
                <a:cubicBezTo>
                  <a:pt x="9113399" y="593497"/>
                  <a:pt x="9304380" y="502276"/>
                  <a:pt x="9520993" y="502276"/>
                </a:cubicBezTo>
                <a:cubicBezTo>
                  <a:pt x="9596808" y="502276"/>
                  <a:pt x="9669483" y="513450"/>
                  <a:pt x="9736762" y="533926"/>
                </a:cubicBezTo>
                <a:lnTo>
                  <a:pt x="9822666" y="567236"/>
                </a:lnTo>
                <a:lnTo>
                  <a:pt x="9849091" y="526771"/>
                </a:lnTo>
                <a:cubicBezTo>
                  <a:pt x="9928743" y="428776"/>
                  <a:pt x="10063630" y="364348"/>
                  <a:pt x="10216623" y="364348"/>
                </a:cubicBezTo>
                <a:cubicBezTo>
                  <a:pt x="10369615" y="364348"/>
                  <a:pt x="10504503" y="428776"/>
                  <a:pt x="10584155" y="526771"/>
                </a:cubicBezTo>
                <a:lnTo>
                  <a:pt x="10607270" y="562169"/>
                </a:lnTo>
                <a:lnTo>
                  <a:pt x="10634903" y="549703"/>
                </a:lnTo>
                <a:cubicBezTo>
                  <a:pt x="10709981" y="523309"/>
                  <a:pt x="10792525" y="508714"/>
                  <a:pt x="10879171" y="508714"/>
                </a:cubicBezTo>
                <a:cubicBezTo>
                  <a:pt x="11106615" y="508714"/>
                  <a:pt x="11305799" y="609285"/>
                  <a:pt x="11415862" y="759843"/>
                </a:cubicBezTo>
                <a:lnTo>
                  <a:pt x="11427708" y="779672"/>
                </a:lnTo>
                <a:lnTo>
                  <a:pt x="11443598" y="737128"/>
                </a:lnTo>
                <a:cubicBezTo>
                  <a:pt x="11538863" y="549920"/>
                  <a:pt x="11761888" y="418562"/>
                  <a:pt x="12021824" y="418562"/>
                </a:cubicBezTo>
                <a:cubicBezTo>
                  <a:pt x="12065147" y="418562"/>
                  <a:pt x="12107444" y="422211"/>
                  <a:pt x="12148296" y="429159"/>
                </a:cubicBezTo>
                <a:lnTo>
                  <a:pt x="12192001" y="440435"/>
                </a:lnTo>
                <a:lnTo>
                  <a:pt x="12192001" y="1133339"/>
                </a:lnTo>
                <a:lnTo>
                  <a:pt x="0" y="1133339"/>
                </a:lnTo>
                <a:lnTo>
                  <a:pt x="0" y="510365"/>
                </a:lnTo>
                <a:lnTo>
                  <a:pt x="22512" y="508714"/>
                </a:lnTo>
                <a:cubicBezTo>
                  <a:pt x="212048" y="508714"/>
                  <a:pt x="381960" y="578555"/>
                  <a:pt x="497027" y="688964"/>
                </a:cubicBezTo>
                <a:lnTo>
                  <a:pt x="501680" y="694269"/>
                </a:lnTo>
                <a:lnTo>
                  <a:pt x="518573" y="668401"/>
                </a:lnTo>
                <a:cubicBezTo>
                  <a:pt x="641094" y="517666"/>
                  <a:pt x="848579" y="418562"/>
                  <a:pt x="1083912" y="418562"/>
                </a:cubicBezTo>
                <a:cubicBezTo>
                  <a:pt x="1178045" y="418562"/>
                  <a:pt x="1267722" y="434418"/>
                  <a:pt x="1349289" y="463094"/>
                </a:cubicBezTo>
                <a:lnTo>
                  <a:pt x="1420528" y="495232"/>
                </a:lnTo>
                <a:lnTo>
                  <a:pt x="1453652" y="461863"/>
                </a:lnTo>
                <a:cubicBezTo>
                  <a:pt x="1567215" y="367473"/>
                  <a:pt x="1724100" y="309092"/>
                  <a:pt x="1897391" y="309092"/>
                </a:cubicBezTo>
                <a:cubicBezTo>
                  <a:pt x="1984036" y="309092"/>
                  <a:pt x="2066580" y="323687"/>
                  <a:pt x="2141659" y="350081"/>
                </a:cubicBezTo>
                <a:lnTo>
                  <a:pt x="2242051" y="395372"/>
                </a:lnTo>
                <a:lnTo>
                  <a:pt x="2306042" y="366503"/>
                </a:lnTo>
                <a:cubicBezTo>
                  <a:pt x="2387609" y="337827"/>
                  <a:pt x="2477286" y="321971"/>
                  <a:pt x="2571419" y="321971"/>
                </a:cubicBezTo>
                <a:cubicBezTo>
                  <a:pt x="2853820" y="321971"/>
                  <a:pt x="3096119" y="464681"/>
                  <a:pt x="3199618" y="668067"/>
                </a:cubicBezTo>
                <a:lnTo>
                  <a:pt x="3225139" y="736404"/>
                </a:lnTo>
                <a:lnTo>
                  <a:pt x="3242934" y="731813"/>
                </a:lnTo>
                <a:cubicBezTo>
                  <a:pt x="3283786" y="724865"/>
                  <a:pt x="3326083" y="721216"/>
                  <a:pt x="3369406" y="721216"/>
                </a:cubicBezTo>
                <a:lnTo>
                  <a:pt x="3391102" y="722353"/>
                </a:lnTo>
                <a:lnTo>
                  <a:pt x="3426468" y="627658"/>
                </a:lnTo>
                <a:cubicBezTo>
                  <a:pt x="3521734" y="440450"/>
                  <a:pt x="3744758" y="309092"/>
                  <a:pt x="4004695" y="309092"/>
                </a:cubicBezTo>
                <a:cubicBezTo>
                  <a:pt x="4048018" y="309092"/>
                  <a:pt x="4090315" y="312741"/>
                  <a:pt x="4131167" y="319689"/>
                </a:cubicBezTo>
                <a:lnTo>
                  <a:pt x="4141105" y="322253"/>
                </a:lnTo>
                <a:lnTo>
                  <a:pt x="4176342" y="268294"/>
                </a:lnTo>
                <a:cubicBezTo>
                  <a:pt x="4307913" y="106424"/>
                  <a:pt x="4530723" y="0"/>
                  <a:pt x="4783442" y="0"/>
                </a:cubicBezTo>
                <a:close/>
              </a:path>
            </a:pathLst>
          </a:cu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noProof="1"/>
          </a:p>
        </p:txBody>
      </p:sp>
      <p:sp>
        <p:nvSpPr>
          <p:cNvPr id="16" name="任意多边形 19"/>
          <p:cNvSpPr/>
          <p:nvPr/>
        </p:nvSpPr>
        <p:spPr>
          <a:xfrm rot="20700000" flipH="1">
            <a:off x="5864225" y="727075"/>
            <a:ext cx="887413" cy="612775"/>
          </a:xfrm>
          <a:custGeom>
            <a:avLst/>
            <a:gdLst>
              <a:gd name="connsiteX0" fmla="*/ 811844 w 815110"/>
              <a:gd name="connsiteY0" fmla="*/ 0 h 753851"/>
              <a:gd name="connsiteX1" fmla="*/ 811221 w 815110"/>
              <a:gd name="connsiteY1" fmla="*/ 3357 h 753851"/>
              <a:gd name="connsiteX2" fmla="*/ 815110 w 815110"/>
              <a:gd name="connsiteY2" fmla="*/ 1718 h 753851"/>
              <a:gd name="connsiteX3" fmla="*/ 810512 w 815110"/>
              <a:gd name="connsiteY3" fmla="*/ 7176 h 753851"/>
              <a:gd name="connsiteX4" fmla="*/ 674407 w 815110"/>
              <a:gd name="connsiteY4" fmla="*/ 740510 h 753851"/>
              <a:gd name="connsiteX5" fmla="*/ 421276 w 815110"/>
              <a:gd name="connsiteY5" fmla="*/ 621270 h 753851"/>
              <a:gd name="connsiteX6" fmla="*/ 293771 w 815110"/>
              <a:gd name="connsiteY6" fmla="*/ 753851 h 753851"/>
              <a:gd name="connsiteX7" fmla="*/ 336279 w 815110"/>
              <a:gd name="connsiteY7" fmla="*/ 581231 h 753851"/>
              <a:gd name="connsiteX8" fmla="*/ 335005 w 815110"/>
              <a:gd name="connsiteY8" fmla="*/ 580631 h 753851"/>
              <a:gd name="connsiteX9" fmla="*/ 337035 w 815110"/>
              <a:gd name="connsiteY9" fmla="*/ 578159 h 753851"/>
              <a:gd name="connsiteX10" fmla="*/ 337278 w 815110"/>
              <a:gd name="connsiteY10" fmla="*/ 577173 h 753851"/>
              <a:gd name="connsiteX11" fmla="*/ 337691 w 815110"/>
              <a:gd name="connsiteY11" fmla="*/ 577360 h 753851"/>
              <a:gd name="connsiteX12" fmla="*/ 628627 w 815110"/>
              <a:gd name="connsiteY12" fmla="*/ 223097 h 753851"/>
              <a:gd name="connsiteX13" fmla="*/ 609342 w 815110"/>
              <a:gd name="connsiteY13" fmla="*/ 245991 h 753851"/>
              <a:gd name="connsiteX14" fmla="*/ 266398 w 815110"/>
              <a:gd name="connsiteY14" fmla="*/ 517542 h 753851"/>
              <a:gd name="connsiteX15" fmla="*/ 0 w 815110"/>
              <a:gd name="connsiteY15" fmla="*/ 345175 h 753851"/>
              <a:gd name="connsiteX16" fmla="*/ 807958 w 815110"/>
              <a:gd name="connsiteY16" fmla="*/ 4731 h 7538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815110" h="753851">
                <a:moveTo>
                  <a:pt x="811844" y="0"/>
                </a:moveTo>
                <a:lnTo>
                  <a:pt x="811221" y="3357"/>
                </a:lnTo>
                <a:lnTo>
                  <a:pt x="815110" y="1718"/>
                </a:lnTo>
                <a:lnTo>
                  <a:pt x="810512" y="7176"/>
                </a:lnTo>
                <a:lnTo>
                  <a:pt x="674407" y="740510"/>
                </a:lnTo>
                <a:lnTo>
                  <a:pt x="421276" y="621270"/>
                </a:lnTo>
                <a:lnTo>
                  <a:pt x="293771" y="753851"/>
                </a:lnTo>
                <a:lnTo>
                  <a:pt x="336279" y="581231"/>
                </a:lnTo>
                <a:lnTo>
                  <a:pt x="335005" y="580631"/>
                </a:lnTo>
                <a:lnTo>
                  <a:pt x="337035" y="578159"/>
                </a:lnTo>
                <a:lnTo>
                  <a:pt x="337278" y="577173"/>
                </a:lnTo>
                <a:lnTo>
                  <a:pt x="337691" y="577360"/>
                </a:lnTo>
                <a:lnTo>
                  <a:pt x="628627" y="223097"/>
                </a:lnTo>
                <a:lnTo>
                  <a:pt x="609342" y="245991"/>
                </a:lnTo>
                <a:lnTo>
                  <a:pt x="266398" y="517542"/>
                </a:lnTo>
                <a:lnTo>
                  <a:pt x="0" y="345175"/>
                </a:lnTo>
                <a:lnTo>
                  <a:pt x="807958" y="4731"/>
                </a:lnTo>
                <a:close/>
              </a:path>
            </a:pathLst>
          </a:cu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noProof="1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212336" y="2658508"/>
            <a:ext cx="4136159" cy="757130"/>
          </a:xfrm>
        </p:spPr>
        <p:txBody>
          <a:bodyPr anchor="b">
            <a:normAutofit/>
          </a:bodyPr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3212336" y="3452786"/>
            <a:ext cx="4136159" cy="424732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chemeClr val="bg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1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fld id="{65464E5D-F45B-4BD8-8BB9-A50579AF8932}" type="datetimeFigureOut">
              <a:rPr lang="zh-CN" altLang="en-US"/>
              <a:pPr>
                <a:defRPr/>
              </a:pPr>
              <a:t>2018/10/20</a:t>
            </a:fld>
            <a:endParaRPr lang="zh-CN" altLang="en-US"/>
          </a:p>
        </p:txBody>
      </p:sp>
      <p:sp>
        <p:nvSpPr>
          <p:cNvPr id="1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DA16FC-A315-4A18-9965-58ADAF3C286B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6075362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>
            <a:normAutofit/>
          </a:bodyPr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>
            <a:normAutofit/>
          </a:bodyPr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C7932D-CFD0-43E7-8BFA-2CF32518471F}" type="datetimeFigureOut">
              <a:rPr lang="zh-CN" altLang="en-US"/>
              <a:pPr>
                <a:defRPr/>
              </a:pPr>
              <a:t>2018/10/20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2C40B6-D0B4-473C-9002-94BD848A32A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0544148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666082" y="365126"/>
            <a:ext cx="5814218" cy="1325563"/>
          </a:xfrm>
        </p:spPr>
        <p:txBody>
          <a:bodyPr>
            <a:normAutofit/>
          </a:bodyPr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9842" y="1744961"/>
            <a:ext cx="3868340" cy="823912"/>
          </a:xfrm>
        </p:spPr>
        <p:txBody>
          <a:bodyPr anchor="b">
            <a:normAutofit/>
          </a:bodyPr>
          <a:lstStyle>
            <a:lvl1pPr marL="0" indent="0">
              <a:buNone/>
              <a:defRPr sz="20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29842" y="2615609"/>
            <a:ext cx="3868340" cy="3574054"/>
          </a:xfrm>
        </p:spPr>
        <p:txBody>
          <a:bodyPr>
            <a:normAutofit/>
          </a:bodyPr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0" y="1744961"/>
            <a:ext cx="3887391" cy="823912"/>
          </a:xfrm>
        </p:spPr>
        <p:txBody>
          <a:bodyPr anchor="b">
            <a:normAutofit/>
          </a:bodyPr>
          <a:lstStyle>
            <a:lvl1pPr marL="0" indent="0">
              <a:buNone/>
              <a:defRPr sz="20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0" y="2615609"/>
            <a:ext cx="3887391" cy="3574054"/>
          </a:xfrm>
        </p:spPr>
        <p:txBody>
          <a:bodyPr>
            <a:normAutofit/>
          </a:bodyPr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24048C-6C00-48B1-824C-8F6B9BB4EFF7}" type="datetimeFigureOut">
              <a:rPr lang="zh-CN" altLang="en-US"/>
              <a:pPr>
                <a:defRPr/>
              </a:pPr>
              <a:t>2018/10/20</a:t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A3D5D6-12DB-4AF5-B398-C3C8B1939CD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2353461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5"/>
          <p:cNvGrpSpPr>
            <a:grpSpLocks/>
          </p:cNvGrpSpPr>
          <p:nvPr/>
        </p:nvGrpSpPr>
        <p:grpSpPr bwMode="auto">
          <a:xfrm>
            <a:off x="1143000" y="3287713"/>
            <a:ext cx="1173163" cy="268287"/>
            <a:chOff x="580290" y="3288314"/>
            <a:chExt cx="1172059" cy="267237"/>
          </a:xfrm>
        </p:grpSpPr>
        <p:sp>
          <p:nvSpPr>
            <p:cNvPr id="5" name="椭圆 4"/>
            <p:cNvSpPr/>
            <p:nvPr/>
          </p:nvSpPr>
          <p:spPr>
            <a:xfrm rot="10800000">
              <a:off x="580290" y="3288314"/>
              <a:ext cx="266449" cy="26723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noProof="1"/>
            </a:p>
          </p:txBody>
        </p:sp>
        <p:sp>
          <p:nvSpPr>
            <p:cNvPr id="6" name="椭圆 5"/>
            <p:cNvSpPr/>
            <p:nvPr/>
          </p:nvSpPr>
          <p:spPr>
            <a:xfrm rot="10800000">
              <a:off x="1173456" y="3321521"/>
              <a:ext cx="199837" cy="200824"/>
            </a:xfrm>
            <a:prstGeom prst="ellipse">
              <a:avLst/>
            </a:prstGeom>
            <a:solidFill>
              <a:schemeClr val="accent2">
                <a:alpha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noProof="1"/>
            </a:p>
          </p:txBody>
        </p:sp>
        <p:sp>
          <p:nvSpPr>
            <p:cNvPr id="7" name="椭圆 6"/>
            <p:cNvSpPr/>
            <p:nvPr/>
          </p:nvSpPr>
          <p:spPr>
            <a:xfrm rot="10800000">
              <a:off x="1619124" y="3354728"/>
              <a:ext cx="133225" cy="134409"/>
            </a:xfrm>
            <a:prstGeom prst="ellipse">
              <a:avLst/>
            </a:prstGeom>
            <a:solidFill>
              <a:schemeClr val="accent2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noProof="1"/>
            </a:p>
          </p:txBody>
        </p:sp>
      </p:grpSp>
      <p:grpSp>
        <p:nvGrpSpPr>
          <p:cNvPr id="8" name="组合 9"/>
          <p:cNvGrpSpPr>
            <a:grpSpLocks/>
          </p:cNvGrpSpPr>
          <p:nvPr/>
        </p:nvGrpSpPr>
        <p:grpSpPr bwMode="auto">
          <a:xfrm flipH="1">
            <a:off x="6815138" y="3295650"/>
            <a:ext cx="1171575" cy="266700"/>
            <a:chOff x="580290" y="3288314"/>
            <a:chExt cx="1172059" cy="267237"/>
          </a:xfrm>
        </p:grpSpPr>
        <p:sp>
          <p:nvSpPr>
            <p:cNvPr id="9" name="椭圆 8"/>
            <p:cNvSpPr/>
            <p:nvPr/>
          </p:nvSpPr>
          <p:spPr>
            <a:xfrm rot="10800000">
              <a:off x="580290" y="3288314"/>
              <a:ext cx="266810" cy="26723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noProof="1"/>
            </a:p>
          </p:txBody>
        </p:sp>
        <p:sp>
          <p:nvSpPr>
            <p:cNvPr id="10" name="椭圆 9"/>
            <p:cNvSpPr/>
            <p:nvPr/>
          </p:nvSpPr>
          <p:spPr>
            <a:xfrm rot="10800000">
              <a:off x="1172673" y="3321719"/>
              <a:ext cx="201695" cy="200428"/>
            </a:xfrm>
            <a:prstGeom prst="ellipse">
              <a:avLst/>
            </a:prstGeom>
            <a:solidFill>
              <a:schemeClr val="accent2">
                <a:alpha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noProof="1"/>
            </a:p>
          </p:txBody>
        </p:sp>
        <p:sp>
          <p:nvSpPr>
            <p:cNvPr id="11" name="椭圆 10"/>
            <p:cNvSpPr/>
            <p:nvPr/>
          </p:nvSpPr>
          <p:spPr>
            <a:xfrm rot="10800000">
              <a:off x="1618944" y="3355123"/>
              <a:ext cx="133405" cy="133619"/>
            </a:xfrm>
            <a:prstGeom prst="ellipse">
              <a:avLst/>
            </a:prstGeom>
            <a:solidFill>
              <a:schemeClr val="accent2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noProof="1"/>
            </a:p>
          </p:txBody>
        </p:sp>
      </p:grpSp>
      <p:sp>
        <p:nvSpPr>
          <p:cNvPr id="12" name="任意多边形: 形状 13"/>
          <p:cNvSpPr/>
          <p:nvPr/>
        </p:nvSpPr>
        <p:spPr>
          <a:xfrm>
            <a:off x="0" y="4887913"/>
            <a:ext cx="9144000" cy="1970087"/>
          </a:xfrm>
          <a:custGeom>
            <a:avLst/>
            <a:gdLst>
              <a:gd name="connsiteX0" fmla="*/ 4761693 w 12192001"/>
              <a:gd name="connsiteY0" fmla="*/ 0 h 1975365"/>
              <a:gd name="connsiteX1" fmla="*/ 6041005 w 12192001"/>
              <a:gd name="connsiteY1" fmla="*/ 551581 h 1975365"/>
              <a:gd name="connsiteX2" fmla="*/ 6051129 w 12192001"/>
              <a:gd name="connsiteY2" fmla="*/ 563959 h 1975365"/>
              <a:gd name="connsiteX3" fmla="*/ 6073942 w 12192001"/>
              <a:gd name="connsiteY3" fmla="*/ 553912 h 1975365"/>
              <a:gd name="connsiteX4" fmla="*/ 6719270 w 12192001"/>
              <a:gd name="connsiteY4" fmla="*/ 434799 h 1975365"/>
              <a:gd name="connsiteX5" fmla="*/ 7891577 w 12192001"/>
              <a:gd name="connsiteY5" fmla="*/ 878743 h 1975365"/>
              <a:gd name="connsiteX6" fmla="*/ 7956994 w 12192001"/>
              <a:gd name="connsiteY6" fmla="*/ 944547 h 1975365"/>
              <a:gd name="connsiteX7" fmla="*/ 7985842 w 12192001"/>
              <a:gd name="connsiteY7" fmla="*/ 901137 h 1975365"/>
              <a:gd name="connsiteX8" fmla="*/ 9599486 w 12192001"/>
              <a:gd name="connsiteY8" fmla="*/ 116746 h 1975365"/>
              <a:gd name="connsiteX9" fmla="*/ 11213130 w 12192001"/>
              <a:gd name="connsiteY9" fmla="*/ 901137 h 1975365"/>
              <a:gd name="connsiteX10" fmla="*/ 11218027 w 12192001"/>
              <a:gd name="connsiteY10" fmla="*/ 908506 h 1975365"/>
              <a:gd name="connsiteX11" fmla="*/ 11301959 w 12192001"/>
              <a:gd name="connsiteY11" fmla="*/ 824077 h 1975365"/>
              <a:gd name="connsiteX12" fmla="*/ 12140144 w 12192001"/>
              <a:gd name="connsiteY12" fmla="*/ 410927 h 1975365"/>
              <a:gd name="connsiteX13" fmla="*/ 12192001 w 12192001"/>
              <a:gd name="connsiteY13" fmla="*/ 403692 h 1975365"/>
              <a:gd name="connsiteX14" fmla="*/ 12192001 w 12192001"/>
              <a:gd name="connsiteY14" fmla="*/ 1975365 h 1975365"/>
              <a:gd name="connsiteX15" fmla="*/ 0 w 12192001"/>
              <a:gd name="connsiteY15" fmla="*/ 1975365 h 1975365"/>
              <a:gd name="connsiteX16" fmla="*/ 0 w 12192001"/>
              <a:gd name="connsiteY16" fmla="*/ 204727 h 1975365"/>
              <a:gd name="connsiteX17" fmla="*/ 60384 w 12192001"/>
              <a:gd name="connsiteY17" fmla="*/ 207862 h 1975365"/>
              <a:gd name="connsiteX18" fmla="*/ 1338550 w 12192001"/>
              <a:gd name="connsiteY18" fmla="*/ 843689 h 1975365"/>
              <a:gd name="connsiteX19" fmla="*/ 1434547 w 12192001"/>
              <a:gd name="connsiteY19" fmla="*/ 961054 h 1975365"/>
              <a:gd name="connsiteX20" fmla="*/ 1439685 w 12192001"/>
              <a:gd name="connsiteY20" fmla="*/ 955887 h 1975365"/>
              <a:gd name="connsiteX21" fmla="*/ 2815706 w 12192001"/>
              <a:gd name="connsiteY21" fmla="*/ 434799 h 1975365"/>
              <a:gd name="connsiteX22" fmla="*/ 3394383 w 12192001"/>
              <a:gd name="connsiteY22" fmla="*/ 514784 h 1975365"/>
              <a:gd name="connsiteX23" fmla="*/ 3487865 w 12192001"/>
              <a:gd name="connsiteY23" fmla="*/ 546065 h 1975365"/>
              <a:gd name="connsiteX24" fmla="*/ 3589385 w 12192001"/>
              <a:gd name="connsiteY24" fmla="*/ 443944 h 1975365"/>
              <a:gd name="connsiteX25" fmla="*/ 4761693 w 12192001"/>
              <a:gd name="connsiteY25" fmla="*/ 0 h 19753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12192001" h="1975365">
                <a:moveTo>
                  <a:pt x="4761693" y="0"/>
                </a:moveTo>
                <a:cubicBezTo>
                  <a:pt x="5276735" y="0"/>
                  <a:pt x="5736923" y="214716"/>
                  <a:pt x="6041005" y="551581"/>
                </a:cubicBezTo>
                <a:lnTo>
                  <a:pt x="6051129" y="563959"/>
                </a:lnTo>
                <a:lnTo>
                  <a:pt x="6073942" y="553912"/>
                </a:lnTo>
                <a:cubicBezTo>
                  <a:pt x="6272289" y="477212"/>
                  <a:pt x="6490362" y="434799"/>
                  <a:pt x="6719270" y="434799"/>
                </a:cubicBezTo>
                <a:cubicBezTo>
                  <a:pt x="7177084" y="434799"/>
                  <a:pt x="7591557" y="604452"/>
                  <a:pt x="7891577" y="878743"/>
                </a:cubicBezTo>
                <a:lnTo>
                  <a:pt x="7956994" y="944547"/>
                </a:lnTo>
                <a:lnTo>
                  <a:pt x="7985842" y="901137"/>
                </a:lnTo>
                <a:cubicBezTo>
                  <a:pt x="8335549" y="427892"/>
                  <a:pt x="8927773" y="116746"/>
                  <a:pt x="9599486" y="116746"/>
                </a:cubicBezTo>
                <a:cubicBezTo>
                  <a:pt x="10271198" y="116746"/>
                  <a:pt x="10863422" y="427892"/>
                  <a:pt x="11213130" y="901137"/>
                </a:cubicBezTo>
                <a:lnTo>
                  <a:pt x="11218027" y="908506"/>
                </a:lnTo>
                <a:lnTo>
                  <a:pt x="11301959" y="824077"/>
                </a:lnTo>
                <a:cubicBezTo>
                  <a:pt x="11526974" y="618359"/>
                  <a:pt x="11816369" y="471500"/>
                  <a:pt x="12140144" y="410927"/>
                </a:cubicBezTo>
                <a:lnTo>
                  <a:pt x="12192001" y="403692"/>
                </a:lnTo>
                <a:lnTo>
                  <a:pt x="12192001" y="1975365"/>
                </a:lnTo>
                <a:lnTo>
                  <a:pt x="0" y="1975365"/>
                </a:lnTo>
                <a:lnTo>
                  <a:pt x="0" y="204727"/>
                </a:lnTo>
                <a:lnTo>
                  <a:pt x="60384" y="207862"/>
                </a:lnTo>
                <a:cubicBezTo>
                  <a:pt x="573648" y="261507"/>
                  <a:pt x="1026243" y="497713"/>
                  <a:pt x="1338550" y="843689"/>
                </a:cubicBezTo>
                <a:lnTo>
                  <a:pt x="1434547" y="961054"/>
                </a:lnTo>
                <a:lnTo>
                  <a:pt x="1439685" y="955887"/>
                </a:lnTo>
                <a:cubicBezTo>
                  <a:pt x="1791839" y="633932"/>
                  <a:pt x="2278336" y="434799"/>
                  <a:pt x="2815706" y="434799"/>
                </a:cubicBezTo>
                <a:cubicBezTo>
                  <a:pt x="3017220" y="434799"/>
                  <a:pt x="3211580" y="462802"/>
                  <a:pt x="3394383" y="514784"/>
                </a:cubicBezTo>
                <a:lnTo>
                  <a:pt x="3487865" y="546065"/>
                </a:lnTo>
                <a:lnTo>
                  <a:pt x="3589385" y="443944"/>
                </a:lnTo>
                <a:cubicBezTo>
                  <a:pt x="3889406" y="169652"/>
                  <a:pt x="4303879" y="0"/>
                  <a:pt x="4761693" y="0"/>
                </a:cubicBezTo>
                <a:close/>
              </a:path>
            </a:pathLst>
          </a:custGeom>
          <a:gradFill>
            <a:gsLst>
              <a:gs pos="0">
                <a:schemeClr val="accent2">
                  <a:alpha val="50000"/>
                </a:schemeClr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noProof="1"/>
          </a:p>
        </p:txBody>
      </p:sp>
      <p:sp>
        <p:nvSpPr>
          <p:cNvPr id="13" name="任意多边形: 形状 14"/>
          <p:cNvSpPr/>
          <p:nvPr/>
        </p:nvSpPr>
        <p:spPr>
          <a:xfrm>
            <a:off x="0" y="5421313"/>
            <a:ext cx="9144000" cy="1436687"/>
          </a:xfrm>
          <a:custGeom>
            <a:avLst/>
            <a:gdLst>
              <a:gd name="connsiteX0" fmla="*/ 1825119 w 12192000"/>
              <a:gd name="connsiteY0" fmla="*/ 0 h 1445191"/>
              <a:gd name="connsiteX1" fmla="*/ 2676215 w 12192000"/>
              <a:gd name="connsiteY1" fmla="*/ 335498 h 1445191"/>
              <a:gd name="connsiteX2" fmla="*/ 2725007 w 12192000"/>
              <a:gd name="connsiteY2" fmla="*/ 402142 h 1445191"/>
              <a:gd name="connsiteX3" fmla="*/ 2887042 w 12192000"/>
              <a:gd name="connsiteY3" fmla="*/ 336937 h 1445191"/>
              <a:gd name="connsiteX4" fmla="*/ 3286558 w 12192000"/>
              <a:gd name="connsiteY4" fmla="*/ 277137 h 1445191"/>
              <a:gd name="connsiteX5" fmla="*/ 4137654 w 12192000"/>
              <a:gd name="connsiteY5" fmla="*/ 612635 h 1445191"/>
              <a:gd name="connsiteX6" fmla="*/ 4137762 w 12192000"/>
              <a:gd name="connsiteY6" fmla="*/ 612785 h 1445191"/>
              <a:gd name="connsiteX7" fmla="*/ 4173314 w 12192000"/>
              <a:gd name="connsiteY7" fmla="*/ 564223 h 1445191"/>
              <a:gd name="connsiteX8" fmla="*/ 5259074 w 12192000"/>
              <a:gd name="connsiteY8" fmla="*/ 136221 h 1445191"/>
              <a:gd name="connsiteX9" fmla="*/ 5883199 w 12192000"/>
              <a:gd name="connsiteY9" fmla="*/ 253387 h 1445191"/>
              <a:gd name="connsiteX10" fmla="*/ 5937700 w 12192000"/>
              <a:gd name="connsiteY10" fmla="*/ 277935 h 1445191"/>
              <a:gd name="connsiteX11" fmla="*/ 5998970 w 12192000"/>
              <a:gd name="connsiteY11" fmla="*/ 222879 h 1445191"/>
              <a:gd name="connsiteX12" fmla="*/ 6724734 w 12192000"/>
              <a:gd name="connsiteY12" fmla="*/ 0 h 1445191"/>
              <a:gd name="connsiteX13" fmla="*/ 7450498 w 12192000"/>
              <a:gd name="connsiteY13" fmla="*/ 222879 h 1445191"/>
              <a:gd name="connsiteX14" fmla="*/ 7504128 w 12192000"/>
              <a:gd name="connsiteY14" fmla="*/ 271069 h 1445191"/>
              <a:gd name="connsiteX15" fmla="*/ 7515578 w 12192000"/>
              <a:gd name="connsiteY15" fmla="*/ 265911 h 1445191"/>
              <a:gd name="connsiteX16" fmla="*/ 8139707 w 12192000"/>
              <a:gd name="connsiteY16" fmla="*/ 148745 h 1445191"/>
              <a:gd name="connsiteX17" fmla="*/ 9129790 w 12192000"/>
              <a:gd name="connsiteY17" fmla="*/ 484217 h 1445191"/>
              <a:gd name="connsiteX18" fmla="*/ 9258974 w 12192000"/>
              <a:gd name="connsiteY18" fmla="*/ 615575 h 1445191"/>
              <a:gd name="connsiteX19" fmla="*/ 9261126 w 12192000"/>
              <a:gd name="connsiteY19" fmla="*/ 612634 h 1445191"/>
              <a:gd name="connsiteX20" fmla="*/ 10112222 w 12192000"/>
              <a:gd name="connsiteY20" fmla="*/ 277136 h 1445191"/>
              <a:gd name="connsiteX21" fmla="*/ 10686084 w 12192000"/>
              <a:gd name="connsiteY21" fmla="*/ 407095 h 1445191"/>
              <a:gd name="connsiteX22" fmla="*/ 10698420 w 12192000"/>
              <a:gd name="connsiteY22" fmla="*/ 414641 h 1445191"/>
              <a:gd name="connsiteX23" fmla="*/ 10756361 w 12192000"/>
              <a:gd name="connsiteY23" fmla="*/ 335498 h 1445191"/>
              <a:gd name="connsiteX24" fmla="*/ 11607457 w 12192000"/>
              <a:gd name="connsiteY24" fmla="*/ 0 h 1445191"/>
              <a:gd name="connsiteX25" fmla="*/ 12096693 w 12192000"/>
              <a:gd name="connsiteY25" fmla="*/ 91844 h 1445191"/>
              <a:gd name="connsiteX26" fmla="*/ 12192000 w 12192000"/>
              <a:gd name="connsiteY26" fmla="*/ 135942 h 1445191"/>
              <a:gd name="connsiteX27" fmla="*/ 12192000 w 12192000"/>
              <a:gd name="connsiteY27" fmla="*/ 1445191 h 1445191"/>
              <a:gd name="connsiteX28" fmla="*/ 0 w 12192000"/>
              <a:gd name="connsiteY28" fmla="*/ 1445191 h 1445191"/>
              <a:gd name="connsiteX29" fmla="*/ 0 w 12192000"/>
              <a:gd name="connsiteY29" fmla="*/ 326970 h 1445191"/>
              <a:gd name="connsiteX30" fmla="*/ 2069 w 12192000"/>
              <a:gd name="connsiteY30" fmla="*/ 326409 h 1445191"/>
              <a:gd name="connsiteX31" fmla="*/ 329894 w 12192000"/>
              <a:gd name="connsiteY31" fmla="*/ 289663 h 1445191"/>
              <a:gd name="connsiteX32" fmla="*/ 878628 w 12192000"/>
              <a:gd name="connsiteY32" fmla="*/ 397949 h 1445191"/>
              <a:gd name="connsiteX33" fmla="*/ 914726 w 12192000"/>
              <a:gd name="connsiteY33" fmla="*/ 416495 h 1445191"/>
              <a:gd name="connsiteX34" fmla="*/ 974025 w 12192000"/>
              <a:gd name="connsiteY34" fmla="*/ 335498 h 1445191"/>
              <a:gd name="connsiteX35" fmla="*/ 1825119 w 12192000"/>
              <a:gd name="connsiteY35" fmla="*/ 0 h 14451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2192000" h="1445191">
                <a:moveTo>
                  <a:pt x="1825119" y="0"/>
                </a:moveTo>
                <a:cubicBezTo>
                  <a:pt x="2179406" y="0"/>
                  <a:pt x="2491766" y="133083"/>
                  <a:pt x="2676215" y="335498"/>
                </a:cubicBezTo>
                <a:lnTo>
                  <a:pt x="2725007" y="402142"/>
                </a:lnTo>
                <a:lnTo>
                  <a:pt x="2887042" y="336937"/>
                </a:lnTo>
                <a:cubicBezTo>
                  <a:pt x="3009837" y="298430"/>
                  <a:pt x="3144843" y="277137"/>
                  <a:pt x="3286558" y="277137"/>
                </a:cubicBezTo>
                <a:cubicBezTo>
                  <a:pt x="3640842" y="277137"/>
                  <a:pt x="3953203" y="410220"/>
                  <a:pt x="4137654" y="612635"/>
                </a:cubicBezTo>
                <a:lnTo>
                  <a:pt x="4137762" y="612785"/>
                </a:lnTo>
                <a:lnTo>
                  <a:pt x="4173314" y="564223"/>
                </a:lnTo>
                <a:cubicBezTo>
                  <a:pt x="4408621" y="305997"/>
                  <a:pt x="4807103" y="136221"/>
                  <a:pt x="5259074" y="136221"/>
                </a:cubicBezTo>
                <a:cubicBezTo>
                  <a:pt x="5485056" y="136221"/>
                  <a:pt x="5697670" y="178665"/>
                  <a:pt x="5883199" y="253387"/>
                </a:cubicBezTo>
                <a:lnTo>
                  <a:pt x="5937700" y="277935"/>
                </a:lnTo>
                <a:lnTo>
                  <a:pt x="5998970" y="222879"/>
                </a:lnTo>
                <a:cubicBezTo>
                  <a:pt x="6184708" y="85173"/>
                  <a:pt x="6441306" y="0"/>
                  <a:pt x="6724734" y="0"/>
                </a:cubicBezTo>
                <a:cubicBezTo>
                  <a:pt x="7008162" y="0"/>
                  <a:pt x="7264760" y="85173"/>
                  <a:pt x="7450498" y="222879"/>
                </a:cubicBezTo>
                <a:lnTo>
                  <a:pt x="7504128" y="271069"/>
                </a:lnTo>
                <a:lnTo>
                  <a:pt x="7515578" y="265911"/>
                </a:lnTo>
                <a:cubicBezTo>
                  <a:pt x="7701109" y="191189"/>
                  <a:pt x="7913723" y="148745"/>
                  <a:pt x="8139707" y="148745"/>
                </a:cubicBezTo>
                <a:cubicBezTo>
                  <a:pt x="8535178" y="148745"/>
                  <a:pt x="8889702" y="278730"/>
                  <a:pt x="9129790" y="484217"/>
                </a:cubicBezTo>
                <a:lnTo>
                  <a:pt x="9258974" y="615575"/>
                </a:lnTo>
                <a:lnTo>
                  <a:pt x="9261126" y="612634"/>
                </a:lnTo>
                <a:cubicBezTo>
                  <a:pt x="9445576" y="410219"/>
                  <a:pt x="9757936" y="277136"/>
                  <a:pt x="10112222" y="277136"/>
                </a:cubicBezTo>
                <a:cubicBezTo>
                  <a:pt x="10324793" y="277136"/>
                  <a:pt x="10522273" y="325046"/>
                  <a:pt x="10686084" y="407095"/>
                </a:cubicBezTo>
                <a:lnTo>
                  <a:pt x="10698420" y="414641"/>
                </a:lnTo>
                <a:lnTo>
                  <a:pt x="10756361" y="335498"/>
                </a:lnTo>
                <a:cubicBezTo>
                  <a:pt x="10940811" y="133083"/>
                  <a:pt x="11253171" y="0"/>
                  <a:pt x="11607457" y="0"/>
                </a:cubicBezTo>
                <a:cubicBezTo>
                  <a:pt x="11784600" y="0"/>
                  <a:pt x="11951262" y="33271"/>
                  <a:pt x="12096693" y="91844"/>
                </a:cubicBezTo>
                <a:lnTo>
                  <a:pt x="12192000" y="135942"/>
                </a:lnTo>
                <a:lnTo>
                  <a:pt x="12192000" y="1445191"/>
                </a:lnTo>
                <a:lnTo>
                  <a:pt x="0" y="1445191"/>
                </a:lnTo>
                <a:lnTo>
                  <a:pt x="0" y="326970"/>
                </a:lnTo>
                <a:lnTo>
                  <a:pt x="2069" y="326409"/>
                </a:lnTo>
                <a:cubicBezTo>
                  <a:pt x="105629" y="302528"/>
                  <a:pt x="215735" y="289663"/>
                  <a:pt x="329894" y="289663"/>
                </a:cubicBezTo>
                <a:cubicBezTo>
                  <a:pt x="529672" y="289663"/>
                  <a:pt x="717038" y="329061"/>
                  <a:pt x="878628" y="397949"/>
                </a:cubicBezTo>
                <a:lnTo>
                  <a:pt x="914726" y="416495"/>
                </a:lnTo>
                <a:lnTo>
                  <a:pt x="974025" y="335498"/>
                </a:lnTo>
                <a:cubicBezTo>
                  <a:pt x="1158473" y="133083"/>
                  <a:pt x="1470835" y="0"/>
                  <a:pt x="1825119" y="0"/>
                </a:cubicBezTo>
                <a:close/>
              </a:path>
            </a:pathLst>
          </a:custGeom>
          <a:gradFill>
            <a:gsLst>
              <a:gs pos="0">
                <a:schemeClr val="accent2">
                  <a:alpha val="51000"/>
                </a:schemeClr>
              </a:gs>
              <a:gs pos="100000">
                <a:schemeClr val="accent2">
                  <a:alpha val="35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noProof="1"/>
          </a:p>
        </p:txBody>
      </p:sp>
      <p:sp>
        <p:nvSpPr>
          <p:cNvPr id="14" name="任意多边形: 形状 15"/>
          <p:cNvSpPr/>
          <p:nvPr/>
        </p:nvSpPr>
        <p:spPr>
          <a:xfrm>
            <a:off x="0" y="5722938"/>
            <a:ext cx="9144000" cy="1135062"/>
          </a:xfrm>
          <a:custGeom>
            <a:avLst/>
            <a:gdLst>
              <a:gd name="connsiteX0" fmla="*/ 4165443 w 12192000"/>
              <a:gd name="connsiteY0" fmla="*/ 0 h 1133339"/>
              <a:gd name="connsiteX1" fmla="*/ 4793789 w 12192000"/>
              <a:gd name="connsiteY1" fmla="*/ 268294 h 1133339"/>
              <a:gd name="connsiteX2" fmla="*/ 4822897 w 12192000"/>
              <a:gd name="connsiteY2" fmla="*/ 311359 h 1133339"/>
              <a:gd name="connsiteX3" fmla="*/ 4850903 w 12192000"/>
              <a:gd name="connsiteY3" fmla="*/ 309092 h 1133339"/>
              <a:gd name="connsiteX4" fmla="*/ 5389486 w 12192000"/>
              <a:gd name="connsiteY4" fmla="*/ 539058 h 1133339"/>
              <a:gd name="connsiteX5" fmla="*/ 5423004 w 12192000"/>
              <a:gd name="connsiteY5" fmla="*/ 588645 h 1133339"/>
              <a:gd name="connsiteX6" fmla="*/ 5512341 w 12192000"/>
              <a:gd name="connsiteY6" fmla="*/ 549703 h 1133339"/>
              <a:gd name="connsiteX7" fmla="*/ 5765161 w 12192000"/>
              <a:gd name="connsiteY7" fmla="*/ 508714 h 1133339"/>
              <a:gd name="connsiteX8" fmla="*/ 5820259 w 12192000"/>
              <a:gd name="connsiteY8" fmla="*/ 512618 h 1133339"/>
              <a:gd name="connsiteX9" fmla="*/ 5859170 w 12192000"/>
              <a:gd name="connsiteY9" fmla="*/ 474742 h 1133339"/>
              <a:gd name="connsiteX10" fmla="*/ 6318443 w 12192000"/>
              <a:gd name="connsiteY10" fmla="*/ 321971 h 1133339"/>
              <a:gd name="connsiteX11" fmla="*/ 6571261 w 12192000"/>
              <a:gd name="connsiteY11" fmla="*/ 362960 h 1133339"/>
              <a:gd name="connsiteX12" fmla="*/ 6669499 w 12192000"/>
              <a:gd name="connsiteY12" fmla="*/ 405780 h 1133339"/>
              <a:gd name="connsiteX13" fmla="*/ 6680980 w 12192000"/>
              <a:gd name="connsiteY13" fmla="*/ 398172 h 1133339"/>
              <a:gd name="connsiteX14" fmla="*/ 7044125 w 12192000"/>
              <a:gd name="connsiteY14" fmla="*/ 309092 h 1133339"/>
              <a:gd name="connsiteX15" fmla="*/ 7503396 w 12192000"/>
              <a:gd name="connsiteY15" fmla="*/ 461863 h 1133339"/>
              <a:gd name="connsiteX16" fmla="*/ 7549263 w 12192000"/>
              <a:gd name="connsiteY16" fmla="*/ 506507 h 1133339"/>
              <a:gd name="connsiteX17" fmla="*/ 7557270 w 12192000"/>
              <a:gd name="connsiteY17" fmla="*/ 501203 h 1133339"/>
              <a:gd name="connsiteX18" fmla="*/ 7920415 w 12192000"/>
              <a:gd name="connsiteY18" fmla="*/ 412123 h 1133339"/>
              <a:gd name="connsiteX19" fmla="*/ 8518883 w 12192000"/>
              <a:gd name="connsiteY19" fmla="*/ 730689 h 1133339"/>
              <a:gd name="connsiteX20" fmla="*/ 8523397 w 12192000"/>
              <a:gd name="connsiteY20" fmla="*/ 742369 h 1133339"/>
              <a:gd name="connsiteX21" fmla="*/ 8530242 w 12192000"/>
              <a:gd name="connsiteY21" fmla="*/ 732242 h 1133339"/>
              <a:gd name="connsiteX22" fmla="*/ 9068825 w 12192000"/>
              <a:gd name="connsiteY22" fmla="*/ 502276 h 1133339"/>
              <a:gd name="connsiteX23" fmla="*/ 9292147 w 12192000"/>
              <a:gd name="connsiteY23" fmla="*/ 533926 h 1133339"/>
              <a:gd name="connsiteX24" fmla="*/ 9381057 w 12192000"/>
              <a:gd name="connsiteY24" fmla="*/ 567236 h 1133339"/>
              <a:gd name="connsiteX25" fmla="*/ 9408408 w 12192000"/>
              <a:gd name="connsiteY25" fmla="*/ 526771 h 1133339"/>
              <a:gd name="connsiteX26" fmla="*/ 9788804 w 12192000"/>
              <a:gd name="connsiteY26" fmla="*/ 364348 h 1133339"/>
              <a:gd name="connsiteX27" fmla="*/ 10169201 w 12192000"/>
              <a:gd name="connsiteY27" fmla="*/ 526771 h 1133339"/>
              <a:gd name="connsiteX28" fmla="*/ 10193126 w 12192000"/>
              <a:gd name="connsiteY28" fmla="*/ 562169 h 1133339"/>
              <a:gd name="connsiteX29" fmla="*/ 10221725 w 12192000"/>
              <a:gd name="connsiteY29" fmla="*/ 549703 h 1133339"/>
              <a:gd name="connsiteX30" fmla="*/ 10474543 w 12192000"/>
              <a:gd name="connsiteY30" fmla="*/ 508714 h 1133339"/>
              <a:gd name="connsiteX31" fmla="*/ 11030020 w 12192000"/>
              <a:gd name="connsiteY31" fmla="*/ 759843 h 1133339"/>
              <a:gd name="connsiteX32" fmla="*/ 11042281 w 12192000"/>
              <a:gd name="connsiteY32" fmla="*/ 779672 h 1133339"/>
              <a:gd name="connsiteX33" fmla="*/ 11058727 w 12192000"/>
              <a:gd name="connsiteY33" fmla="*/ 737128 h 1133339"/>
              <a:gd name="connsiteX34" fmla="*/ 11657193 w 12192000"/>
              <a:gd name="connsiteY34" fmla="*/ 418562 h 1133339"/>
              <a:gd name="connsiteX35" fmla="*/ 11910011 w 12192000"/>
              <a:gd name="connsiteY35" fmla="*/ 459551 h 1133339"/>
              <a:gd name="connsiteX36" fmla="*/ 12013158 w 12192000"/>
              <a:gd name="connsiteY36" fmla="*/ 504512 h 1133339"/>
              <a:gd name="connsiteX37" fmla="*/ 12070208 w 12192000"/>
              <a:gd name="connsiteY37" fmla="*/ 448985 h 1133339"/>
              <a:gd name="connsiteX38" fmla="*/ 12166333 w 12192000"/>
              <a:gd name="connsiteY38" fmla="*/ 385294 h 1133339"/>
              <a:gd name="connsiteX39" fmla="*/ 12192000 w 12192000"/>
              <a:gd name="connsiteY39" fmla="*/ 374106 h 1133339"/>
              <a:gd name="connsiteX40" fmla="*/ 12192000 w 12192000"/>
              <a:gd name="connsiteY40" fmla="*/ 1133339 h 1133339"/>
              <a:gd name="connsiteX41" fmla="*/ 0 w 12192000"/>
              <a:gd name="connsiteY41" fmla="*/ 1133339 h 1133339"/>
              <a:gd name="connsiteX42" fmla="*/ 0 w 12192000"/>
              <a:gd name="connsiteY42" fmla="*/ 486996 h 1133339"/>
              <a:gd name="connsiteX43" fmla="*/ 71 w 12192000"/>
              <a:gd name="connsiteY43" fmla="*/ 486956 h 1133339"/>
              <a:gd name="connsiteX44" fmla="*/ 336420 w 12192000"/>
              <a:gd name="connsiteY44" fmla="*/ 418562 h 1133339"/>
              <a:gd name="connsiteX45" fmla="*/ 611086 w 12192000"/>
              <a:gd name="connsiteY45" fmla="*/ 463094 h 1133339"/>
              <a:gd name="connsiteX46" fmla="*/ 684818 w 12192000"/>
              <a:gd name="connsiteY46" fmla="*/ 495232 h 1133339"/>
              <a:gd name="connsiteX47" fmla="*/ 719102 w 12192000"/>
              <a:gd name="connsiteY47" fmla="*/ 461863 h 1133339"/>
              <a:gd name="connsiteX48" fmla="*/ 1178373 w 12192000"/>
              <a:gd name="connsiteY48" fmla="*/ 309092 h 1133339"/>
              <a:gd name="connsiteX49" fmla="*/ 1431191 w 12192000"/>
              <a:gd name="connsiteY49" fmla="*/ 350081 h 1133339"/>
              <a:gd name="connsiteX50" fmla="*/ 1535098 w 12192000"/>
              <a:gd name="connsiteY50" fmla="*/ 395372 h 1133339"/>
              <a:gd name="connsiteX51" fmla="*/ 1601328 w 12192000"/>
              <a:gd name="connsiteY51" fmla="*/ 366503 h 1133339"/>
              <a:gd name="connsiteX52" fmla="*/ 1875994 w 12192000"/>
              <a:gd name="connsiteY52" fmla="*/ 321971 h 1133339"/>
              <a:gd name="connsiteX53" fmla="*/ 2526182 w 12192000"/>
              <a:gd name="connsiteY53" fmla="*/ 668067 h 1133339"/>
              <a:gd name="connsiteX54" fmla="*/ 2552597 w 12192000"/>
              <a:gd name="connsiteY54" fmla="*/ 736404 h 1133339"/>
              <a:gd name="connsiteX55" fmla="*/ 2571015 w 12192000"/>
              <a:gd name="connsiteY55" fmla="*/ 731813 h 1133339"/>
              <a:gd name="connsiteX56" fmla="*/ 2701915 w 12192000"/>
              <a:gd name="connsiteY56" fmla="*/ 721216 h 1133339"/>
              <a:gd name="connsiteX57" fmla="*/ 2724369 w 12192000"/>
              <a:gd name="connsiteY57" fmla="*/ 722353 h 1133339"/>
              <a:gd name="connsiteX58" fmla="*/ 2760974 w 12192000"/>
              <a:gd name="connsiteY58" fmla="*/ 627658 h 1133339"/>
              <a:gd name="connsiteX59" fmla="*/ 3359439 w 12192000"/>
              <a:gd name="connsiteY59" fmla="*/ 309092 h 1133339"/>
              <a:gd name="connsiteX60" fmla="*/ 3490338 w 12192000"/>
              <a:gd name="connsiteY60" fmla="*/ 319689 h 1133339"/>
              <a:gd name="connsiteX61" fmla="*/ 3500624 w 12192000"/>
              <a:gd name="connsiteY61" fmla="*/ 322253 h 1133339"/>
              <a:gd name="connsiteX62" fmla="*/ 3537095 w 12192000"/>
              <a:gd name="connsiteY62" fmla="*/ 268294 h 1133339"/>
              <a:gd name="connsiteX63" fmla="*/ 4165443 w 12192000"/>
              <a:gd name="connsiteY63" fmla="*/ 0 h 11333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</a:cxnLst>
            <a:rect l="l" t="t" r="r" b="b"/>
            <a:pathLst>
              <a:path w="12192000" h="1133339">
                <a:moveTo>
                  <a:pt x="4165443" y="0"/>
                </a:moveTo>
                <a:cubicBezTo>
                  <a:pt x="4427005" y="0"/>
                  <a:pt x="4657616" y="106424"/>
                  <a:pt x="4793789" y="268294"/>
                </a:cubicBezTo>
                <a:lnTo>
                  <a:pt x="4822897" y="311359"/>
                </a:lnTo>
                <a:lnTo>
                  <a:pt x="4850903" y="309092"/>
                </a:lnTo>
                <a:cubicBezTo>
                  <a:pt x="5075099" y="309092"/>
                  <a:pt x="5272766" y="400313"/>
                  <a:pt x="5389486" y="539058"/>
                </a:cubicBezTo>
                <a:lnTo>
                  <a:pt x="5423004" y="588645"/>
                </a:lnTo>
                <a:lnTo>
                  <a:pt x="5512341" y="549703"/>
                </a:lnTo>
                <a:cubicBezTo>
                  <a:pt x="5590047" y="523309"/>
                  <a:pt x="5675481" y="508714"/>
                  <a:pt x="5765161" y="508714"/>
                </a:cubicBezTo>
                <a:lnTo>
                  <a:pt x="5820259" y="512618"/>
                </a:lnTo>
                <a:lnTo>
                  <a:pt x="5859170" y="474742"/>
                </a:lnTo>
                <a:cubicBezTo>
                  <a:pt x="5976709" y="380352"/>
                  <a:pt x="6139086" y="321971"/>
                  <a:pt x="6318443" y="321971"/>
                </a:cubicBezTo>
                <a:cubicBezTo>
                  <a:pt x="6408121" y="321971"/>
                  <a:pt x="6493555" y="336566"/>
                  <a:pt x="6571261" y="362960"/>
                </a:cubicBezTo>
                <a:lnTo>
                  <a:pt x="6669499" y="405780"/>
                </a:lnTo>
                <a:lnTo>
                  <a:pt x="6680980" y="398172"/>
                </a:lnTo>
                <a:cubicBezTo>
                  <a:pt x="6784641" y="341931"/>
                  <a:pt x="6909609" y="309092"/>
                  <a:pt x="7044125" y="309092"/>
                </a:cubicBezTo>
                <a:cubicBezTo>
                  <a:pt x="7223481" y="309092"/>
                  <a:pt x="7385858" y="367473"/>
                  <a:pt x="7503396" y="461863"/>
                </a:cubicBezTo>
                <a:lnTo>
                  <a:pt x="7549263" y="506507"/>
                </a:lnTo>
                <a:lnTo>
                  <a:pt x="7557270" y="501203"/>
                </a:lnTo>
                <a:cubicBezTo>
                  <a:pt x="7660931" y="444962"/>
                  <a:pt x="7785899" y="412123"/>
                  <a:pt x="7920415" y="412123"/>
                </a:cubicBezTo>
                <a:cubicBezTo>
                  <a:pt x="8189451" y="412123"/>
                  <a:pt x="8420281" y="543481"/>
                  <a:pt x="8518883" y="730689"/>
                </a:cubicBezTo>
                <a:lnTo>
                  <a:pt x="8523397" y="742369"/>
                </a:lnTo>
                <a:lnTo>
                  <a:pt x="8530242" y="732242"/>
                </a:lnTo>
                <a:cubicBezTo>
                  <a:pt x="8646964" y="593497"/>
                  <a:pt x="8844630" y="502276"/>
                  <a:pt x="9068825" y="502276"/>
                </a:cubicBezTo>
                <a:cubicBezTo>
                  <a:pt x="9147294" y="502276"/>
                  <a:pt x="9222512" y="513450"/>
                  <a:pt x="9292147" y="533926"/>
                </a:cubicBezTo>
                <a:lnTo>
                  <a:pt x="9381057" y="567236"/>
                </a:lnTo>
                <a:lnTo>
                  <a:pt x="9408408" y="526771"/>
                </a:lnTo>
                <a:cubicBezTo>
                  <a:pt x="9490847" y="428776"/>
                  <a:pt x="9630456" y="364348"/>
                  <a:pt x="9788804" y="364348"/>
                </a:cubicBezTo>
                <a:cubicBezTo>
                  <a:pt x="9947151" y="364348"/>
                  <a:pt x="10086761" y="428776"/>
                  <a:pt x="10169201" y="526771"/>
                </a:cubicBezTo>
                <a:lnTo>
                  <a:pt x="10193126" y="562169"/>
                </a:lnTo>
                <a:lnTo>
                  <a:pt x="10221725" y="549703"/>
                </a:lnTo>
                <a:cubicBezTo>
                  <a:pt x="10299432" y="523309"/>
                  <a:pt x="10384865" y="508714"/>
                  <a:pt x="10474543" y="508714"/>
                </a:cubicBezTo>
                <a:cubicBezTo>
                  <a:pt x="10709949" y="508714"/>
                  <a:pt x="10916105" y="609285"/>
                  <a:pt x="11030020" y="759843"/>
                </a:cubicBezTo>
                <a:lnTo>
                  <a:pt x="11042281" y="779672"/>
                </a:lnTo>
                <a:lnTo>
                  <a:pt x="11058727" y="737128"/>
                </a:lnTo>
                <a:cubicBezTo>
                  <a:pt x="11157327" y="549920"/>
                  <a:pt x="11388158" y="418562"/>
                  <a:pt x="11657193" y="418562"/>
                </a:cubicBezTo>
                <a:cubicBezTo>
                  <a:pt x="11746871" y="418562"/>
                  <a:pt x="11832305" y="433157"/>
                  <a:pt x="11910011" y="459551"/>
                </a:cubicBezTo>
                <a:lnTo>
                  <a:pt x="12013158" y="504512"/>
                </a:lnTo>
                <a:lnTo>
                  <a:pt x="12070208" y="448985"/>
                </a:lnTo>
                <a:cubicBezTo>
                  <a:pt x="12099592" y="425388"/>
                  <a:pt x="12131779" y="404041"/>
                  <a:pt x="12166333" y="385294"/>
                </a:cubicBezTo>
                <a:lnTo>
                  <a:pt x="12192000" y="374106"/>
                </a:lnTo>
                <a:lnTo>
                  <a:pt x="12192000" y="1133339"/>
                </a:lnTo>
                <a:lnTo>
                  <a:pt x="0" y="1133339"/>
                </a:lnTo>
                <a:lnTo>
                  <a:pt x="0" y="486996"/>
                </a:lnTo>
                <a:lnTo>
                  <a:pt x="71" y="486956"/>
                </a:lnTo>
                <a:cubicBezTo>
                  <a:pt x="100055" y="443338"/>
                  <a:pt x="214635" y="418562"/>
                  <a:pt x="336420" y="418562"/>
                </a:cubicBezTo>
                <a:cubicBezTo>
                  <a:pt x="433848" y="418562"/>
                  <a:pt x="526664" y="434418"/>
                  <a:pt x="611086" y="463094"/>
                </a:cubicBezTo>
                <a:lnTo>
                  <a:pt x="684818" y="495232"/>
                </a:lnTo>
                <a:lnTo>
                  <a:pt x="719102" y="461863"/>
                </a:lnTo>
                <a:cubicBezTo>
                  <a:pt x="836640" y="367473"/>
                  <a:pt x="999017" y="309092"/>
                  <a:pt x="1178373" y="309092"/>
                </a:cubicBezTo>
                <a:cubicBezTo>
                  <a:pt x="1268052" y="309092"/>
                  <a:pt x="1353485" y="323687"/>
                  <a:pt x="1431191" y="350081"/>
                </a:cubicBezTo>
                <a:lnTo>
                  <a:pt x="1535098" y="395372"/>
                </a:lnTo>
                <a:lnTo>
                  <a:pt x="1601328" y="366503"/>
                </a:lnTo>
                <a:cubicBezTo>
                  <a:pt x="1685751" y="337827"/>
                  <a:pt x="1778567" y="321971"/>
                  <a:pt x="1875994" y="321971"/>
                </a:cubicBezTo>
                <a:cubicBezTo>
                  <a:pt x="2168280" y="321971"/>
                  <a:pt x="2419060" y="464681"/>
                  <a:pt x="2526182" y="668067"/>
                </a:cubicBezTo>
                <a:lnTo>
                  <a:pt x="2552597" y="736404"/>
                </a:lnTo>
                <a:lnTo>
                  <a:pt x="2571015" y="731813"/>
                </a:lnTo>
                <a:cubicBezTo>
                  <a:pt x="2613296" y="724865"/>
                  <a:pt x="2657074" y="721216"/>
                  <a:pt x="2701915" y="721216"/>
                </a:cubicBezTo>
                <a:lnTo>
                  <a:pt x="2724369" y="722353"/>
                </a:lnTo>
                <a:lnTo>
                  <a:pt x="2760974" y="627658"/>
                </a:lnTo>
                <a:cubicBezTo>
                  <a:pt x="2859573" y="440450"/>
                  <a:pt x="3090405" y="309092"/>
                  <a:pt x="3359439" y="309092"/>
                </a:cubicBezTo>
                <a:cubicBezTo>
                  <a:pt x="3404279" y="309092"/>
                  <a:pt x="3448056" y="312741"/>
                  <a:pt x="3490338" y="319689"/>
                </a:cubicBezTo>
                <a:lnTo>
                  <a:pt x="3500624" y="322253"/>
                </a:lnTo>
                <a:lnTo>
                  <a:pt x="3537095" y="268294"/>
                </a:lnTo>
                <a:cubicBezTo>
                  <a:pt x="3673270" y="106424"/>
                  <a:pt x="3903880" y="0"/>
                  <a:pt x="4165443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noProof="1"/>
          </a:p>
        </p:txBody>
      </p:sp>
      <p:sp>
        <p:nvSpPr>
          <p:cNvPr id="15" name="任意多边形 14"/>
          <p:cNvSpPr/>
          <p:nvPr/>
        </p:nvSpPr>
        <p:spPr>
          <a:xfrm rot="20700000" flipH="1">
            <a:off x="4124325" y="1689100"/>
            <a:ext cx="895350" cy="619125"/>
          </a:xfrm>
          <a:custGeom>
            <a:avLst/>
            <a:gdLst>
              <a:gd name="connsiteX0" fmla="*/ 811844 w 815110"/>
              <a:gd name="connsiteY0" fmla="*/ 0 h 753851"/>
              <a:gd name="connsiteX1" fmla="*/ 811221 w 815110"/>
              <a:gd name="connsiteY1" fmla="*/ 3357 h 753851"/>
              <a:gd name="connsiteX2" fmla="*/ 815110 w 815110"/>
              <a:gd name="connsiteY2" fmla="*/ 1718 h 753851"/>
              <a:gd name="connsiteX3" fmla="*/ 810512 w 815110"/>
              <a:gd name="connsiteY3" fmla="*/ 7176 h 753851"/>
              <a:gd name="connsiteX4" fmla="*/ 674407 w 815110"/>
              <a:gd name="connsiteY4" fmla="*/ 740510 h 753851"/>
              <a:gd name="connsiteX5" fmla="*/ 421276 w 815110"/>
              <a:gd name="connsiteY5" fmla="*/ 621270 h 753851"/>
              <a:gd name="connsiteX6" fmla="*/ 293771 w 815110"/>
              <a:gd name="connsiteY6" fmla="*/ 753851 h 753851"/>
              <a:gd name="connsiteX7" fmla="*/ 336279 w 815110"/>
              <a:gd name="connsiteY7" fmla="*/ 581231 h 753851"/>
              <a:gd name="connsiteX8" fmla="*/ 335005 w 815110"/>
              <a:gd name="connsiteY8" fmla="*/ 580631 h 753851"/>
              <a:gd name="connsiteX9" fmla="*/ 337035 w 815110"/>
              <a:gd name="connsiteY9" fmla="*/ 578159 h 753851"/>
              <a:gd name="connsiteX10" fmla="*/ 337278 w 815110"/>
              <a:gd name="connsiteY10" fmla="*/ 577173 h 753851"/>
              <a:gd name="connsiteX11" fmla="*/ 337691 w 815110"/>
              <a:gd name="connsiteY11" fmla="*/ 577360 h 753851"/>
              <a:gd name="connsiteX12" fmla="*/ 628627 w 815110"/>
              <a:gd name="connsiteY12" fmla="*/ 223097 h 753851"/>
              <a:gd name="connsiteX13" fmla="*/ 609342 w 815110"/>
              <a:gd name="connsiteY13" fmla="*/ 245991 h 753851"/>
              <a:gd name="connsiteX14" fmla="*/ 266398 w 815110"/>
              <a:gd name="connsiteY14" fmla="*/ 517542 h 753851"/>
              <a:gd name="connsiteX15" fmla="*/ 0 w 815110"/>
              <a:gd name="connsiteY15" fmla="*/ 345175 h 753851"/>
              <a:gd name="connsiteX16" fmla="*/ 807958 w 815110"/>
              <a:gd name="connsiteY16" fmla="*/ 4731 h 7538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815110" h="753851">
                <a:moveTo>
                  <a:pt x="811844" y="0"/>
                </a:moveTo>
                <a:lnTo>
                  <a:pt x="811221" y="3357"/>
                </a:lnTo>
                <a:lnTo>
                  <a:pt x="815110" y="1718"/>
                </a:lnTo>
                <a:lnTo>
                  <a:pt x="810512" y="7176"/>
                </a:lnTo>
                <a:lnTo>
                  <a:pt x="674407" y="740510"/>
                </a:lnTo>
                <a:lnTo>
                  <a:pt x="421276" y="621270"/>
                </a:lnTo>
                <a:lnTo>
                  <a:pt x="293771" y="753851"/>
                </a:lnTo>
                <a:lnTo>
                  <a:pt x="336279" y="581231"/>
                </a:lnTo>
                <a:lnTo>
                  <a:pt x="335005" y="580631"/>
                </a:lnTo>
                <a:lnTo>
                  <a:pt x="337035" y="578159"/>
                </a:lnTo>
                <a:lnTo>
                  <a:pt x="337278" y="577173"/>
                </a:lnTo>
                <a:lnTo>
                  <a:pt x="337691" y="577360"/>
                </a:lnTo>
                <a:lnTo>
                  <a:pt x="628627" y="223097"/>
                </a:lnTo>
                <a:lnTo>
                  <a:pt x="609342" y="245991"/>
                </a:lnTo>
                <a:lnTo>
                  <a:pt x="266398" y="517542"/>
                </a:lnTo>
                <a:lnTo>
                  <a:pt x="0" y="345175"/>
                </a:lnTo>
                <a:lnTo>
                  <a:pt x="807958" y="4731"/>
                </a:lnTo>
                <a:close/>
              </a:path>
            </a:pathLst>
          </a:custGeom>
          <a:gradFill flip="none" rotWithShape="1">
            <a:gsLst>
              <a:gs pos="100000">
                <a:schemeClr val="accent2">
                  <a:alpha val="50000"/>
                </a:schemeClr>
              </a:gs>
              <a:gs pos="0">
                <a:schemeClr val="accent2"/>
              </a:gs>
            </a:gsLst>
            <a:lin ang="135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noProof="1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686050" y="2591560"/>
            <a:ext cx="3771900" cy="978729"/>
          </a:xfrm>
        </p:spPr>
        <p:txBody>
          <a:bodyPr anchor="b">
            <a:normAutofit/>
          </a:bodyPr>
          <a:lstStyle>
            <a:lvl1pPr algn="ctr">
              <a:defRPr sz="4800">
                <a:solidFill>
                  <a:schemeClr val="bg1"/>
                </a:solidFill>
              </a:defRPr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18" name="内容占位符 17"/>
          <p:cNvSpPr>
            <a:spLocks noGrp="1"/>
          </p:cNvSpPr>
          <p:nvPr>
            <p:ph sz="quarter" idx="13"/>
          </p:nvPr>
        </p:nvSpPr>
        <p:spPr>
          <a:xfrm>
            <a:off x="2686050" y="3610928"/>
            <a:ext cx="3771900" cy="461665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/>
                </a:solidFill>
              </a:defRPr>
            </a:lvl1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16" name="日期占位符 2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fld id="{CAD232DB-A672-47AD-96B3-60145DEDCAF2}" type="datetimeFigureOut">
              <a:rPr lang="zh-CN" altLang="en-US"/>
              <a:pPr>
                <a:defRPr/>
              </a:pPr>
              <a:t>2018/10/20</a:t>
            </a:fld>
            <a:endParaRPr lang="zh-CN" altLang="en-US"/>
          </a:p>
        </p:txBody>
      </p:sp>
      <p:sp>
        <p:nvSpPr>
          <p:cNvPr id="17" name="页脚占位符 3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9" name="灯片编号占位符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0DE7B9-12BB-47D4-B9F7-D4545166BD6B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2020626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4D17DA-A902-4A43-B97C-8C1E4C895BAD}" type="datetimeFigureOut">
              <a:rPr lang="zh-CN" altLang="en-US"/>
              <a:pPr>
                <a:defRPr/>
              </a:pPr>
              <a:t>2018/10/20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C987A8-5941-46CE-AB18-490AB734A84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1280412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711200"/>
            <a:ext cx="3196800" cy="1600200"/>
          </a:xfrm>
        </p:spPr>
        <p:txBody>
          <a:bodyPr anchor="t">
            <a:normAutofit/>
          </a:bodyPr>
          <a:lstStyle>
            <a:lvl1pPr algn="l">
              <a:defRPr sz="32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 noChangeAspect="1"/>
          </p:cNvSpPr>
          <p:nvPr>
            <p:ph type="pic" idx="1"/>
          </p:nvPr>
        </p:nvSpPr>
        <p:spPr>
          <a:xfrm>
            <a:off x="4014391" y="733425"/>
            <a:ext cx="4627800" cy="54036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r>
              <a:rPr lang="zh-CN" altLang="en-US" noProof="1" smtClean="0"/>
              <a:t>单击图标添加图片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311400"/>
            <a:ext cx="3196800" cy="3811588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fld id="{65511180-5246-41AE-9E13-C6457F7B51F8}" type="datetimeFigureOut">
              <a:rPr lang="zh-CN" altLang="en-US"/>
              <a:pPr>
                <a:defRPr/>
              </a:pPr>
              <a:t>2018/10/20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1250F5-3C96-416F-80B2-00A43BB621A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638358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90F77C-5B11-4262-A209-64CA343FDBF7}" type="datetimeFigureOut">
              <a:rPr lang="zh-CN" altLang="en-US"/>
              <a:pPr>
                <a:defRPr/>
              </a:pPr>
              <a:t>2018/10/20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E9AD0A-9671-4798-A5CE-8A3C2D79081B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5586502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7368363" y="365125"/>
            <a:ext cx="1146987" cy="5811838"/>
          </a:xfrm>
        </p:spPr>
        <p:txBody>
          <a:bodyPr vert="eaVert">
            <a:normAutofit/>
          </a:bodyPr>
          <a:lstStyle>
            <a:lvl1pPr>
              <a:defRPr sz="27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6659969" cy="5811838"/>
          </a:xfrm>
        </p:spPr>
        <p:txBody>
          <a:bodyPr vert="eaVert"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fld id="{41313DC7-396D-4F1A-A7A7-2231F4F34FC0}" type="datetimeFigureOut">
              <a:rPr lang="zh-CN" altLang="en-US"/>
              <a:pPr>
                <a:defRPr/>
              </a:pPr>
              <a:t>2018/10/20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BE5425-DDBB-4F31-89E4-E541FECF2F4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4842819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内容占位符 6"/>
          <p:cNvSpPr>
            <a:spLocks noGrp="1"/>
          </p:cNvSpPr>
          <p:nvPr>
            <p:ph sz="quarter" idx="13"/>
          </p:nvPr>
        </p:nvSpPr>
        <p:spPr>
          <a:xfrm>
            <a:off x="628650" y="551544"/>
            <a:ext cx="7886700" cy="5558971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fld id="{D8E1BBCB-2990-411F-B0D3-DD3F46216701}" type="datetimeFigureOut">
              <a:rPr lang="zh-CN" altLang="en-US"/>
              <a:pPr>
                <a:defRPr/>
              </a:pPr>
              <a:t>2018/10/20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C77860-2677-41E4-B93D-CE95E72F6BE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7281192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39355201"/>
      </p:ext>
    </p:extLst>
  </p:cSld>
  <p:clrMapOvr>
    <a:masterClrMapping/>
  </p:clrMapOvr>
  <p:transition>
    <p:random/>
  </p:transition>
  <p:hf sldNum="0" hdr="0" ftr="0" dt="0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589137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806451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504217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359907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05319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042857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79489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接连接符 3"/>
          <p:cNvCxnSpPr/>
          <p:nvPr/>
        </p:nvCxnSpPr>
        <p:spPr>
          <a:xfrm>
            <a:off x="3213100" y="3433763"/>
            <a:ext cx="3860800" cy="0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组合 10"/>
          <p:cNvGrpSpPr>
            <a:grpSpLocks/>
          </p:cNvGrpSpPr>
          <p:nvPr/>
        </p:nvGrpSpPr>
        <p:grpSpPr bwMode="auto">
          <a:xfrm>
            <a:off x="581025" y="3287713"/>
            <a:ext cx="1171575" cy="268287"/>
            <a:chOff x="580290" y="3288314"/>
            <a:chExt cx="1172059" cy="267237"/>
          </a:xfrm>
        </p:grpSpPr>
        <p:sp>
          <p:nvSpPr>
            <p:cNvPr id="6" name="椭圆 5"/>
            <p:cNvSpPr/>
            <p:nvPr/>
          </p:nvSpPr>
          <p:spPr>
            <a:xfrm rot="10800000">
              <a:off x="580290" y="3288314"/>
              <a:ext cx="266810" cy="26723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noProof="1"/>
            </a:p>
          </p:txBody>
        </p:sp>
        <p:sp>
          <p:nvSpPr>
            <p:cNvPr id="7" name="椭圆 6"/>
            <p:cNvSpPr/>
            <p:nvPr/>
          </p:nvSpPr>
          <p:spPr>
            <a:xfrm rot="10800000">
              <a:off x="1172673" y="3321521"/>
              <a:ext cx="201695" cy="200824"/>
            </a:xfrm>
            <a:prstGeom prst="ellipse">
              <a:avLst/>
            </a:prstGeom>
            <a:solidFill>
              <a:schemeClr val="accent2">
                <a:alpha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noProof="1"/>
            </a:p>
          </p:txBody>
        </p:sp>
        <p:sp>
          <p:nvSpPr>
            <p:cNvPr id="8" name="椭圆 7"/>
            <p:cNvSpPr/>
            <p:nvPr/>
          </p:nvSpPr>
          <p:spPr>
            <a:xfrm rot="10800000">
              <a:off x="1618944" y="3354728"/>
              <a:ext cx="133405" cy="134409"/>
            </a:xfrm>
            <a:prstGeom prst="ellipse">
              <a:avLst/>
            </a:prstGeom>
            <a:solidFill>
              <a:schemeClr val="accent2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noProof="1"/>
            </a:p>
          </p:txBody>
        </p:sp>
      </p:grpSp>
      <p:grpSp>
        <p:nvGrpSpPr>
          <p:cNvPr id="9" name="组合 14"/>
          <p:cNvGrpSpPr>
            <a:grpSpLocks/>
          </p:cNvGrpSpPr>
          <p:nvPr/>
        </p:nvGrpSpPr>
        <p:grpSpPr bwMode="auto">
          <a:xfrm flipH="1">
            <a:off x="7386638" y="3295650"/>
            <a:ext cx="1173162" cy="266700"/>
            <a:chOff x="580290" y="3288314"/>
            <a:chExt cx="1172059" cy="267237"/>
          </a:xfrm>
        </p:grpSpPr>
        <p:sp>
          <p:nvSpPr>
            <p:cNvPr id="10" name="椭圆 9"/>
            <p:cNvSpPr/>
            <p:nvPr/>
          </p:nvSpPr>
          <p:spPr>
            <a:xfrm rot="10800000">
              <a:off x="580290" y="3288314"/>
              <a:ext cx="266449" cy="26723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noProof="1"/>
            </a:p>
          </p:txBody>
        </p:sp>
        <p:sp>
          <p:nvSpPr>
            <p:cNvPr id="11" name="椭圆 10"/>
            <p:cNvSpPr/>
            <p:nvPr/>
          </p:nvSpPr>
          <p:spPr>
            <a:xfrm rot="10800000">
              <a:off x="1173457" y="3321719"/>
              <a:ext cx="199837" cy="200428"/>
            </a:xfrm>
            <a:prstGeom prst="ellipse">
              <a:avLst/>
            </a:prstGeom>
            <a:solidFill>
              <a:schemeClr val="accent2">
                <a:alpha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noProof="1"/>
            </a:p>
          </p:txBody>
        </p:sp>
        <p:sp>
          <p:nvSpPr>
            <p:cNvPr id="12" name="椭圆 11"/>
            <p:cNvSpPr/>
            <p:nvPr/>
          </p:nvSpPr>
          <p:spPr>
            <a:xfrm rot="10800000">
              <a:off x="1619124" y="3355123"/>
              <a:ext cx="133225" cy="133619"/>
            </a:xfrm>
            <a:prstGeom prst="ellipse">
              <a:avLst/>
            </a:prstGeom>
            <a:solidFill>
              <a:schemeClr val="accent2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noProof="1"/>
            </a:p>
          </p:txBody>
        </p:sp>
      </p:grpSp>
      <p:sp>
        <p:nvSpPr>
          <p:cNvPr id="13" name="任意多边形: 形状 6"/>
          <p:cNvSpPr/>
          <p:nvPr/>
        </p:nvSpPr>
        <p:spPr>
          <a:xfrm>
            <a:off x="0" y="4883150"/>
            <a:ext cx="9144000" cy="1974850"/>
          </a:xfrm>
          <a:custGeom>
            <a:avLst/>
            <a:gdLst>
              <a:gd name="connsiteX0" fmla="*/ 4408996 w 12191999"/>
              <a:gd name="connsiteY0" fmla="*/ 0 h 1975365"/>
              <a:gd name="connsiteX1" fmla="*/ 5790561 w 12191999"/>
              <a:gd name="connsiteY1" fmla="*/ 551581 h 1975365"/>
              <a:gd name="connsiteX2" fmla="*/ 5801495 w 12191999"/>
              <a:gd name="connsiteY2" fmla="*/ 563959 h 1975365"/>
              <a:gd name="connsiteX3" fmla="*/ 5826131 w 12191999"/>
              <a:gd name="connsiteY3" fmla="*/ 553912 h 1975365"/>
              <a:gd name="connsiteX4" fmla="*/ 6523038 w 12191999"/>
              <a:gd name="connsiteY4" fmla="*/ 434799 h 1975365"/>
              <a:gd name="connsiteX5" fmla="*/ 7789046 w 12191999"/>
              <a:gd name="connsiteY5" fmla="*/ 878743 h 1975365"/>
              <a:gd name="connsiteX6" fmla="*/ 7859692 w 12191999"/>
              <a:gd name="connsiteY6" fmla="*/ 944547 h 1975365"/>
              <a:gd name="connsiteX7" fmla="*/ 7890845 w 12191999"/>
              <a:gd name="connsiteY7" fmla="*/ 901137 h 1975365"/>
              <a:gd name="connsiteX8" fmla="*/ 9633465 w 12191999"/>
              <a:gd name="connsiteY8" fmla="*/ 116746 h 1975365"/>
              <a:gd name="connsiteX9" fmla="*/ 11376086 w 12191999"/>
              <a:gd name="connsiteY9" fmla="*/ 901137 h 1975365"/>
              <a:gd name="connsiteX10" fmla="*/ 11381374 w 12191999"/>
              <a:gd name="connsiteY10" fmla="*/ 908506 h 1975365"/>
              <a:gd name="connsiteX11" fmla="*/ 11472015 w 12191999"/>
              <a:gd name="connsiteY11" fmla="*/ 824077 h 1975365"/>
              <a:gd name="connsiteX12" fmla="*/ 12041117 w 12191999"/>
              <a:gd name="connsiteY12" fmla="*/ 499246 h 1975365"/>
              <a:gd name="connsiteX13" fmla="*/ 12191999 w 12191999"/>
              <a:gd name="connsiteY13" fmla="*/ 452495 h 1975365"/>
              <a:gd name="connsiteX14" fmla="*/ 12191999 w 12191999"/>
              <a:gd name="connsiteY14" fmla="*/ 1975365 h 1975365"/>
              <a:gd name="connsiteX15" fmla="*/ 0 w 12191999"/>
              <a:gd name="connsiteY15" fmla="*/ 1975365 h 1975365"/>
              <a:gd name="connsiteX16" fmla="*/ 0 w 12191999"/>
              <a:gd name="connsiteY16" fmla="*/ 373214 h 1975365"/>
              <a:gd name="connsiteX17" fmla="*/ 103466 w 12191999"/>
              <a:gd name="connsiteY17" fmla="*/ 416152 h 1975365"/>
              <a:gd name="connsiteX18" fmla="*/ 712248 w 12191999"/>
              <a:gd name="connsiteY18" fmla="*/ 843689 h 1975365"/>
              <a:gd name="connsiteX19" fmla="*/ 815917 w 12191999"/>
              <a:gd name="connsiteY19" fmla="*/ 961054 h 1975365"/>
              <a:gd name="connsiteX20" fmla="*/ 821465 w 12191999"/>
              <a:gd name="connsiteY20" fmla="*/ 955887 h 1975365"/>
              <a:gd name="connsiteX21" fmla="*/ 2307470 w 12191999"/>
              <a:gd name="connsiteY21" fmla="*/ 434799 h 1975365"/>
              <a:gd name="connsiteX22" fmla="*/ 2932400 w 12191999"/>
              <a:gd name="connsiteY22" fmla="*/ 514784 h 1975365"/>
              <a:gd name="connsiteX23" fmla="*/ 3033353 w 12191999"/>
              <a:gd name="connsiteY23" fmla="*/ 546065 h 1975365"/>
              <a:gd name="connsiteX24" fmla="*/ 3142988 w 12191999"/>
              <a:gd name="connsiteY24" fmla="*/ 443944 h 1975365"/>
              <a:gd name="connsiteX25" fmla="*/ 4408996 w 12191999"/>
              <a:gd name="connsiteY25" fmla="*/ 0 h 19753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12191999" h="1975365">
                <a:moveTo>
                  <a:pt x="4408996" y="0"/>
                </a:moveTo>
                <a:cubicBezTo>
                  <a:pt x="4965206" y="0"/>
                  <a:pt x="5462174" y="214716"/>
                  <a:pt x="5790561" y="551581"/>
                </a:cubicBezTo>
                <a:lnTo>
                  <a:pt x="5801495" y="563959"/>
                </a:lnTo>
                <a:lnTo>
                  <a:pt x="5826131" y="553912"/>
                </a:lnTo>
                <a:cubicBezTo>
                  <a:pt x="6040333" y="477212"/>
                  <a:pt x="6275835" y="434799"/>
                  <a:pt x="6523038" y="434799"/>
                </a:cubicBezTo>
                <a:cubicBezTo>
                  <a:pt x="7017445" y="434799"/>
                  <a:pt x="7465046" y="604452"/>
                  <a:pt x="7789046" y="878743"/>
                </a:cubicBezTo>
                <a:lnTo>
                  <a:pt x="7859692" y="944547"/>
                </a:lnTo>
                <a:lnTo>
                  <a:pt x="7890845" y="901137"/>
                </a:lnTo>
                <a:cubicBezTo>
                  <a:pt x="8268504" y="427892"/>
                  <a:pt x="8908064" y="116746"/>
                  <a:pt x="9633465" y="116746"/>
                </a:cubicBezTo>
                <a:cubicBezTo>
                  <a:pt x="10358867" y="116746"/>
                  <a:pt x="10998426" y="427892"/>
                  <a:pt x="11376086" y="901137"/>
                </a:cubicBezTo>
                <a:lnTo>
                  <a:pt x="11381374" y="908506"/>
                </a:lnTo>
                <a:lnTo>
                  <a:pt x="11472015" y="824077"/>
                </a:lnTo>
                <a:cubicBezTo>
                  <a:pt x="11634015" y="686932"/>
                  <a:pt x="11826915" y="575946"/>
                  <a:pt x="12041117" y="499246"/>
                </a:cubicBezTo>
                <a:lnTo>
                  <a:pt x="12191999" y="452495"/>
                </a:lnTo>
                <a:lnTo>
                  <a:pt x="12191999" y="1975365"/>
                </a:lnTo>
                <a:lnTo>
                  <a:pt x="0" y="1975365"/>
                </a:lnTo>
                <a:lnTo>
                  <a:pt x="0" y="373214"/>
                </a:lnTo>
                <a:lnTo>
                  <a:pt x="103466" y="416152"/>
                </a:lnTo>
                <a:cubicBezTo>
                  <a:pt x="337103" y="525156"/>
                  <a:pt x="543613" y="670701"/>
                  <a:pt x="712248" y="843689"/>
                </a:cubicBezTo>
                <a:lnTo>
                  <a:pt x="815917" y="961054"/>
                </a:lnTo>
                <a:lnTo>
                  <a:pt x="821465" y="955887"/>
                </a:lnTo>
                <a:cubicBezTo>
                  <a:pt x="1201766" y="633932"/>
                  <a:pt x="1727148" y="434799"/>
                  <a:pt x="2307470" y="434799"/>
                </a:cubicBezTo>
                <a:cubicBezTo>
                  <a:pt x="2525090" y="434799"/>
                  <a:pt x="2734985" y="462802"/>
                  <a:pt x="2932400" y="514784"/>
                </a:cubicBezTo>
                <a:lnTo>
                  <a:pt x="3033353" y="546065"/>
                </a:lnTo>
                <a:lnTo>
                  <a:pt x="3142988" y="443944"/>
                </a:lnTo>
                <a:cubicBezTo>
                  <a:pt x="3466988" y="169652"/>
                  <a:pt x="3914590" y="0"/>
                  <a:pt x="4408996" y="0"/>
                </a:cubicBezTo>
                <a:close/>
              </a:path>
            </a:pathLst>
          </a:cu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noProof="1"/>
          </a:p>
        </p:txBody>
      </p:sp>
      <p:sp>
        <p:nvSpPr>
          <p:cNvPr id="14" name="任意多边形: 形状 7"/>
          <p:cNvSpPr/>
          <p:nvPr/>
        </p:nvSpPr>
        <p:spPr>
          <a:xfrm>
            <a:off x="0" y="5413375"/>
            <a:ext cx="9144000" cy="1444625"/>
          </a:xfrm>
          <a:custGeom>
            <a:avLst/>
            <a:gdLst>
              <a:gd name="connsiteX0" fmla="*/ 3246538 w 12192001"/>
              <a:gd name="connsiteY0" fmla="*/ 0 h 1445191"/>
              <a:gd name="connsiteX1" fmla="*/ 3888381 w 12192001"/>
              <a:gd name="connsiteY1" fmla="*/ 335498 h 1445191"/>
              <a:gd name="connsiteX2" fmla="*/ 3925176 w 12192001"/>
              <a:gd name="connsiteY2" fmla="*/ 402142 h 1445191"/>
              <a:gd name="connsiteX3" fmla="*/ 4047372 w 12192001"/>
              <a:gd name="connsiteY3" fmla="*/ 336937 h 1445191"/>
              <a:gd name="connsiteX4" fmla="*/ 4348662 w 12192001"/>
              <a:gd name="connsiteY4" fmla="*/ 277137 h 1445191"/>
              <a:gd name="connsiteX5" fmla="*/ 4990506 w 12192001"/>
              <a:gd name="connsiteY5" fmla="*/ 612635 h 1445191"/>
              <a:gd name="connsiteX6" fmla="*/ 4990587 w 12192001"/>
              <a:gd name="connsiteY6" fmla="*/ 612785 h 1445191"/>
              <a:gd name="connsiteX7" fmla="*/ 5017399 w 12192001"/>
              <a:gd name="connsiteY7" fmla="*/ 564223 h 1445191"/>
              <a:gd name="connsiteX8" fmla="*/ 5836210 w 12192001"/>
              <a:gd name="connsiteY8" fmla="*/ 136221 h 1445191"/>
              <a:gd name="connsiteX9" fmla="*/ 6306886 w 12192001"/>
              <a:gd name="connsiteY9" fmla="*/ 253387 h 1445191"/>
              <a:gd name="connsiteX10" fmla="*/ 6347988 w 12192001"/>
              <a:gd name="connsiteY10" fmla="*/ 277935 h 1445191"/>
              <a:gd name="connsiteX11" fmla="*/ 6394194 w 12192001"/>
              <a:gd name="connsiteY11" fmla="*/ 222879 h 1445191"/>
              <a:gd name="connsiteX12" fmla="*/ 6941520 w 12192001"/>
              <a:gd name="connsiteY12" fmla="*/ 0 h 1445191"/>
              <a:gd name="connsiteX13" fmla="*/ 7488846 w 12192001"/>
              <a:gd name="connsiteY13" fmla="*/ 222879 h 1445191"/>
              <a:gd name="connsiteX14" fmla="*/ 7529289 w 12192001"/>
              <a:gd name="connsiteY14" fmla="*/ 271069 h 1445191"/>
              <a:gd name="connsiteX15" fmla="*/ 7537925 w 12192001"/>
              <a:gd name="connsiteY15" fmla="*/ 265911 h 1445191"/>
              <a:gd name="connsiteX16" fmla="*/ 8008603 w 12192001"/>
              <a:gd name="connsiteY16" fmla="*/ 148745 h 1445191"/>
              <a:gd name="connsiteX17" fmla="*/ 8755262 w 12192001"/>
              <a:gd name="connsiteY17" fmla="*/ 484217 h 1445191"/>
              <a:gd name="connsiteX18" fmla="*/ 8852685 w 12192001"/>
              <a:gd name="connsiteY18" fmla="*/ 615575 h 1445191"/>
              <a:gd name="connsiteX19" fmla="*/ 8854308 w 12192001"/>
              <a:gd name="connsiteY19" fmla="*/ 612634 h 1445191"/>
              <a:gd name="connsiteX20" fmla="*/ 9496151 w 12192001"/>
              <a:gd name="connsiteY20" fmla="*/ 277136 h 1445191"/>
              <a:gd name="connsiteX21" fmla="*/ 9928922 w 12192001"/>
              <a:gd name="connsiteY21" fmla="*/ 407095 h 1445191"/>
              <a:gd name="connsiteX22" fmla="*/ 9938225 w 12192001"/>
              <a:gd name="connsiteY22" fmla="*/ 414641 h 1445191"/>
              <a:gd name="connsiteX23" fmla="*/ 9981920 w 12192001"/>
              <a:gd name="connsiteY23" fmla="*/ 335498 h 1445191"/>
              <a:gd name="connsiteX24" fmla="*/ 10623763 w 12192001"/>
              <a:gd name="connsiteY24" fmla="*/ 0 h 1445191"/>
              <a:gd name="connsiteX25" fmla="*/ 11265607 w 12192001"/>
              <a:gd name="connsiteY25" fmla="*/ 335498 h 1445191"/>
              <a:gd name="connsiteX26" fmla="*/ 11291202 w 12192001"/>
              <a:gd name="connsiteY26" fmla="*/ 381858 h 1445191"/>
              <a:gd name="connsiteX27" fmla="*/ 11306415 w 12192001"/>
              <a:gd name="connsiteY27" fmla="*/ 369518 h 1445191"/>
              <a:gd name="connsiteX28" fmla="*/ 11739186 w 12192001"/>
              <a:gd name="connsiteY28" fmla="*/ 239559 h 1445191"/>
              <a:gd name="connsiteX29" fmla="*/ 12171956 w 12192001"/>
              <a:gd name="connsiteY29" fmla="*/ 369518 h 1445191"/>
              <a:gd name="connsiteX30" fmla="*/ 12192001 w 12192001"/>
              <a:gd name="connsiteY30" fmla="*/ 385777 h 1445191"/>
              <a:gd name="connsiteX31" fmla="*/ 12192001 w 12192001"/>
              <a:gd name="connsiteY31" fmla="*/ 1445191 h 1445191"/>
              <a:gd name="connsiteX32" fmla="*/ 0 w 12192001"/>
              <a:gd name="connsiteY32" fmla="*/ 1445191 h 1445191"/>
              <a:gd name="connsiteX33" fmla="*/ 0 w 12192001"/>
              <a:gd name="connsiteY33" fmla="*/ 160691 h 1445191"/>
              <a:gd name="connsiteX34" fmla="*/ 41876 w 12192001"/>
              <a:gd name="connsiteY34" fmla="*/ 184935 h 1445191"/>
              <a:gd name="connsiteX35" fmla="*/ 134451 w 12192001"/>
              <a:gd name="connsiteY35" fmla="*/ 253847 h 1445191"/>
              <a:gd name="connsiteX36" fmla="*/ 135221 w 12192001"/>
              <a:gd name="connsiteY36" fmla="*/ 253387 h 1445191"/>
              <a:gd name="connsiteX37" fmla="*/ 605900 w 12192001"/>
              <a:gd name="connsiteY37" fmla="*/ 136221 h 1445191"/>
              <a:gd name="connsiteX38" fmla="*/ 1450394 w 12192001"/>
              <a:gd name="connsiteY38" fmla="*/ 603610 h 1445191"/>
              <a:gd name="connsiteX39" fmla="*/ 1457193 w 12192001"/>
              <a:gd name="connsiteY39" fmla="*/ 617070 h 1445191"/>
              <a:gd name="connsiteX40" fmla="*/ 1531063 w 12192001"/>
              <a:gd name="connsiteY40" fmla="*/ 529051 h 1445191"/>
              <a:gd name="connsiteX41" fmla="*/ 2118933 w 12192001"/>
              <a:gd name="connsiteY41" fmla="*/ 289663 h 1445191"/>
              <a:gd name="connsiteX42" fmla="*/ 2532753 w 12192001"/>
              <a:gd name="connsiteY42" fmla="*/ 397949 h 1445191"/>
              <a:gd name="connsiteX43" fmla="*/ 2559976 w 12192001"/>
              <a:gd name="connsiteY43" fmla="*/ 416495 h 1445191"/>
              <a:gd name="connsiteX44" fmla="*/ 2604696 w 12192001"/>
              <a:gd name="connsiteY44" fmla="*/ 335498 h 1445191"/>
              <a:gd name="connsiteX45" fmla="*/ 3246538 w 12192001"/>
              <a:gd name="connsiteY45" fmla="*/ 0 h 14451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12192001" h="1445191">
                <a:moveTo>
                  <a:pt x="3246538" y="0"/>
                </a:moveTo>
                <a:cubicBezTo>
                  <a:pt x="3513718" y="0"/>
                  <a:pt x="3749281" y="133083"/>
                  <a:pt x="3888381" y="335498"/>
                </a:cubicBezTo>
                <a:lnTo>
                  <a:pt x="3925176" y="402142"/>
                </a:lnTo>
                <a:lnTo>
                  <a:pt x="4047372" y="336937"/>
                </a:lnTo>
                <a:cubicBezTo>
                  <a:pt x="4139977" y="298430"/>
                  <a:pt x="4241791" y="277137"/>
                  <a:pt x="4348662" y="277137"/>
                </a:cubicBezTo>
                <a:cubicBezTo>
                  <a:pt x="4615842" y="277137"/>
                  <a:pt x="4851406" y="410220"/>
                  <a:pt x="4990506" y="612635"/>
                </a:cubicBezTo>
                <a:lnTo>
                  <a:pt x="4990587" y="612785"/>
                </a:lnTo>
                <a:lnTo>
                  <a:pt x="5017399" y="564223"/>
                </a:lnTo>
                <a:cubicBezTo>
                  <a:pt x="5194852" y="305997"/>
                  <a:pt x="5495363" y="136221"/>
                  <a:pt x="5836210" y="136221"/>
                </a:cubicBezTo>
                <a:cubicBezTo>
                  <a:pt x="6006632" y="136221"/>
                  <a:pt x="6166972" y="178665"/>
                  <a:pt x="6306886" y="253387"/>
                </a:cubicBezTo>
                <a:lnTo>
                  <a:pt x="6347988" y="277935"/>
                </a:lnTo>
                <a:lnTo>
                  <a:pt x="6394194" y="222879"/>
                </a:lnTo>
                <a:cubicBezTo>
                  <a:pt x="6534266" y="85173"/>
                  <a:pt x="6727776" y="0"/>
                  <a:pt x="6941520" y="0"/>
                </a:cubicBezTo>
                <a:cubicBezTo>
                  <a:pt x="7155263" y="0"/>
                  <a:pt x="7348773" y="85173"/>
                  <a:pt x="7488846" y="222879"/>
                </a:cubicBezTo>
                <a:lnTo>
                  <a:pt x="7529289" y="271069"/>
                </a:lnTo>
                <a:lnTo>
                  <a:pt x="7537925" y="265911"/>
                </a:lnTo>
                <a:cubicBezTo>
                  <a:pt x="7677840" y="191189"/>
                  <a:pt x="7838181" y="148745"/>
                  <a:pt x="8008603" y="148745"/>
                </a:cubicBezTo>
                <a:cubicBezTo>
                  <a:pt x="8306843" y="148745"/>
                  <a:pt x="8574203" y="278730"/>
                  <a:pt x="8755262" y="484217"/>
                </a:cubicBezTo>
                <a:lnTo>
                  <a:pt x="8852685" y="615575"/>
                </a:lnTo>
                <a:lnTo>
                  <a:pt x="8854308" y="612634"/>
                </a:lnTo>
                <a:cubicBezTo>
                  <a:pt x="8993408" y="410219"/>
                  <a:pt x="9228971" y="277136"/>
                  <a:pt x="9496151" y="277136"/>
                </a:cubicBezTo>
                <a:cubicBezTo>
                  <a:pt x="9656459" y="277136"/>
                  <a:pt x="9805385" y="325046"/>
                  <a:pt x="9928922" y="407095"/>
                </a:cubicBezTo>
                <a:lnTo>
                  <a:pt x="9938225" y="414641"/>
                </a:lnTo>
                <a:lnTo>
                  <a:pt x="9981920" y="335498"/>
                </a:lnTo>
                <a:cubicBezTo>
                  <a:pt x="10121021" y="133083"/>
                  <a:pt x="10356583" y="0"/>
                  <a:pt x="10623763" y="0"/>
                </a:cubicBezTo>
                <a:cubicBezTo>
                  <a:pt x="10890944" y="0"/>
                  <a:pt x="11126506" y="133083"/>
                  <a:pt x="11265607" y="335498"/>
                </a:cubicBezTo>
                <a:lnTo>
                  <a:pt x="11291202" y="381858"/>
                </a:lnTo>
                <a:lnTo>
                  <a:pt x="11306415" y="369518"/>
                </a:lnTo>
                <a:cubicBezTo>
                  <a:pt x="11429952" y="287469"/>
                  <a:pt x="11578878" y="239559"/>
                  <a:pt x="11739186" y="239559"/>
                </a:cubicBezTo>
                <a:cubicBezTo>
                  <a:pt x="11899494" y="239559"/>
                  <a:pt x="12048420" y="287469"/>
                  <a:pt x="12171956" y="369518"/>
                </a:cubicBezTo>
                <a:lnTo>
                  <a:pt x="12192001" y="385777"/>
                </a:lnTo>
                <a:lnTo>
                  <a:pt x="12192001" y="1445191"/>
                </a:lnTo>
                <a:lnTo>
                  <a:pt x="0" y="1445191"/>
                </a:lnTo>
                <a:lnTo>
                  <a:pt x="0" y="160691"/>
                </a:lnTo>
                <a:lnTo>
                  <a:pt x="41876" y="184935"/>
                </a:lnTo>
                <a:lnTo>
                  <a:pt x="134451" y="253847"/>
                </a:lnTo>
                <a:lnTo>
                  <a:pt x="135221" y="253387"/>
                </a:lnTo>
                <a:cubicBezTo>
                  <a:pt x="275136" y="178665"/>
                  <a:pt x="435476" y="136221"/>
                  <a:pt x="605900" y="136221"/>
                </a:cubicBezTo>
                <a:cubicBezTo>
                  <a:pt x="963788" y="136221"/>
                  <a:pt x="1277208" y="323399"/>
                  <a:pt x="1450394" y="603610"/>
                </a:cubicBezTo>
                <a:lnTo>
                  <a:pt x="1457193" y="617070"/>
                </a:lnTo>
                <a:lnTo>
                  <a:pt x="1531063" y="529051"/>
                </a:lnTo>
                <a:cubicBezTo>
                  <a:pt x="1681511" y="381145"/>
                  <a:pt x="1889354" y="289663"/>
                  <a:pt x="2118933" y="289663"/>
                </a:cubicBezTo>
                <a:cubicBezTo>
                  <a:pt x="2269592" y="289663"/>
                  <a:pt x="2410892" y="329061"/>
                  <a:pt x="2532753" y="397949"/>
                </a:cubicBezTo>
                <a:lnTo>
                  <a:pt x="2559976" y="416495"/>
                </a:lnTo>
                <a:lnTo>
                  <a:pt x="2604696" y="335498"/>
                </a:lnTo>
                <a:cubicBezTo>
                  <a:pt x="2743795" y="133083"/>
                  <a:pt x="2979358" y="0"/>
                  <a:pt x="3246538" y="0"/>
                </a:cubicBezTo>
                <a:close/>
              </a:path>
            </a:pathLst>
          </a:cu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noProof="1"/>
          </a:p>
        </p:txBody>
      </p:sp>
      <p:sp>
        <p:nvSpPr>
          <p:cNvPr id="15" name="任意多边形: 形状 8"/>
          <p:cNvSpPr/>
          <p:nvPr/>
        </p:nvSpPr>
        <p:spPr>
          <a:xfrm>
            <a:off x="0" y="5724525"/>
            <a:ext cx="9144000" cy="1133475"/>
          </a:xfrm>
          <a:custGeom>
            <a:avLst/>
            <a:gdLst>
              <a:gd name="connsiteX0" fmla="*/ 4783442 w 12192001"/>
              <a:gd name="connsiteY0" fmla="*/ 0 h 1133339"/>
              <a:gd name="connsiteX1" fmla="*/ 5390536 w 12192001"/>
              <a:gd name="connsiteY1" fmla="*/ 268294 h 1133339"/>
              <a:gd name="connsiteX2" fmla="*/ 5418659 w 12192001"/>
              <a:gd name="connsiteY2" fmla="*/ 311359 h 1133339"/>
              <a:gd name="connsiteX3" fmla="*/ 5445718 w 12192001"/>
              <a:gd name="connsiteY3" fmla="*/ 309092 h 1133339"/>
              <a:gd name="connsiteX4" fmla="*/ 5966086 w 12192001"/>
              <a:gd name="connsiteY4" fmla="*/ 539058 h 1133339"/>
              <a:gd name="connsiteX5" fmla="*/ 5998471 w 12192001"/>
              <a:gd name="connsiteY5" fmla="*/ 588645 h 1133339"/>
              <a:gd name="connsiteX6" fmla="*/ 6084786 w 12192001"/>
              <a:gd name="connsiteY6" fmla="*/ 549703 h 1133339"/>
              <a:gd name="connsiteX7" fmla="*/ 6329055 w 12192001"/>
              <a:gd name="connsiteY7" fmla="*/ 508714 h 1133339"/>
              <a:gd name="connsiteX8" fmla="*/ 6382291 w 12192001"/>
              <a:gd name="connsiteY8" fmla="*/ 512618 h 1133339"/>
              <a:gd name="connsiteX9" fmla="*/ 6419886 w 12192001"/>
              <a:gd name="connsiteY9" fmla="*/ 474742 h 1133339"/>
              <a:gd name="connsiteX10" fmla="*/ 6863627 w 12192001"/>
              <a:gd name="connsiteY10" fmla="*/ 321971 h 1133339"/>
              <a:gd name="connsiteX11" fmla="*/ 7107895 w 12192001"/>
              <a:gd name="connsiteY11" fmla="*/ 362960 h 1133339"/>
              <a:gd name="connsiteX12" fmla="*/ 7202810 w 12192001"/>
              <a:gd name="connsiteY12" fmla="*/ 405780 h 1133339"/>
              <a:gd name="connsiteX13" fmla="*/ 7213903 w 12192001"/>
              <a:gd name="connsiteY13" fmla="*/ 398172 h 1133339"/>
              <a:gd name="connsiteX14" fmla="*/ 7564766 w 12192001"/>
              <a:gd name="connsiteY14" fmla="*/ 309092 h 1133339"/>
              <a:gd name="connsiteX15" fmla="*/ 8008506 w 12192001"/>
              <a:gd name="connsiteY15" fmla="*/ 461863 h 1133339"/>
              <a:gd name="connsiteX16" fmla="*/ 8052822 w 12192001"/>
              <a:gd name="connsiteY16" fmla="*/ 506507 h 1133339"/>
              <a:gd name="connsiteX17" fmla="*/ 8060557 w 12192001"/>
              <a:gd name="connsiteY17" fmla="*/ 501203 h 1133339"/>
              <a:gd name="connsiteX18" fmla="*/ 8411422 w 12192001"/>
              <a:gd name="connsiteY18" fmla="*/ 412123 h 1133339"/>
              <a:gd name="connsiteX19" fmla="*/ 8989649 w 12192001"/>
              <a:gd name="connsiteY19" fmla="*/ 730689 h 1133339"/>
              <a:gd name="connsiteX20" fmla="*/ 8994011 w 12192001"/>
              <a:gd name="connsiteY20" fmla="*/ 742369 h 1133339"/>
              <a:gd name="connsiteX21" fmla="*/ 9000624 w 12192001"/>
              <a:gd name="connsiteY21" fmla="*/ 732242 h 1133339"/>
              <a:gd name="connsiteX22" fmla="*/ 9520993 w 12192001"/>
              <a:gd name="connsiteY22" fmla="*/ 502276 h 1133339"/>
              <a:gd name="connsiteX23" fmla="*/ 9736762 w 12192001"/>
              <a:gd name="connsiteY23" fmla="*/ 533926 h 1133339"/>
              <a:gd name="connsiteX24" fmla="*/ 9822666 w 12192001"/>
              <a:gd name="connsiteY24" fmla="*/ 567236 h 1133339"/>
              <a:gd name="connsiteX25" fmla="*/ 9849091 w 12192001"/>
              <a:gd name="connsiteY25" fmla="*/ 526771 h 1133339"/>
              <a:gd name="connsiteX26" fmla="*/ 10216623 w 12192001"/>
              <a:gd name="connsiteY26" fmla="*/ 364348 h 1133339"/>
              <a:gd name="connsiteX27" fmla="*/ 10584155 w 12192001"/>
              <a:gd name="connsiteY27" fmla="*/ 526771 h 1133339"/>
              <a:gd name="connsiteX28" fmla="*/ 10607270 w 12192001"/>
              <a:gd name="connsiteY28" fmla="*/ 562169 h 1133339"/>
              <a:gd name="connsiteX29" fmla="*/ 10634903 w 12192001"/>
              <a:gd name="connsiteY29" fmla="*/ 549703 h 1133339"/>
              <a:gd name="connsiteX30" fmla="*/ 10879171 w 12192001"/>
              <a:gd name="connsiteY30" fmla="*/ 508714 h 1133339"/>
              <a:gd name="connsiteX31" fmla="*/ 11415862 w 12192001"/>
              <a:gd name="connsiteY31" fmla="*/ 759843 h 1133339"/>
              <a:gd name="connsiteX32" fmla="*/ 11427708 w 12192001"/>
              <a:gd name="connsiteY32" fmla="*/ 779672 h 1133339"/>
              <a:gd name="connsiteX33" fmla="*/ 11443598 w 12192001"/>
              <a:gd name="connsiteY33" fmla="*/ 737128 h 1133339"/>
              <a:gd name="connsiteX34" fmla="*/ 12021824 w 12192001"/>
              <a:gd name="connsiteY34" fmla="*/ 418562 h 1133339"/>
              <a:gd name="connsiteX35" fmla="*/ 12148296 w 12192001"/>
              <a:gd name="connsiteY35" fmla="*/ 429159 h 1133339"/>
              <a:gd name="connsiteX36" fmla="*/ 12192001 w 12192001"/>
              <a:gd name="connsiteY36" fmla="*/ 440435 h 1133339"/>
              <a:gd name="connsiteX37" fmla="*/ 12192001 w 12192001"/>
              <a:gd name="connsiteY37" fmla="*/ 1133339 h 1133339"/>
              <a:gd name="connsiteX38" fmla="*/ 0 w 12192001"/>
              <a:gd name="connsiteY38" fmla="*/ 1133339 h 1133339"/>
              <a:gd name="connsiteX39" fmla="*/ 0 w 12192001"/>
              <a:gd name="connsiteY39" fmla="*/ 510365 h 1133339"/>
              <a:gd name="connsiteX40" fmla="*/ 22512 w 12192001"/>
              <a:gd name="connsiteY40" fmla="*/ 508714 h 1133339"/>
              <a:gd name="connsiteX41" fmla="*/ 497027 w 12192001"/>
              <a:gd name="connsiteY41" fmla="*/ 688964 h 1133339"/>
              <a:gd name="connsiteX42" fmla="*/ 501680 w 12192001"/>
              <a:gd name="connsiteY42" fmla="*/ 694269 h 1133339"/>
              <a:gd name="connsiteX43" fmla="*/ 518573 w 12192001"/>
              <a:gd name="connsiteY43" fmla="*/ 668401 h 1133339"/>
              <a:gd name="connsiteX44" fmla="*/ 1083912 w 12192001"/>
              <a:gd name="connsiteY44" fmla="*/ 418562 h 1133339"/>
              <a:gd name="connsiteX45" fmla="*/ 1349289 w 12192001"/>
              <a:gd name="connsiteY45" fmla="*/ 463094 h 1133339"/>
              <a:gd name="connsiteX46" fmla="*/ 1420528 w 12192001"/>
              <a:gd name="connsiteY46" fmla="*/ 495232 h 1133339"/>
              <a:gd name="connsiteX47" fmla="*/ 1453652 w 12192001"/>
              <a:gd name="connsiteY47" fmla="*/ 461863 h 1133339"/>
              <a:gd name="connsiteX48" fmla="*/ 1897391 w 12192001"/>
              <a:gd name="connsiteY48" fmla="*/ 309092 h 1133339"/>
              <a:gd name="connsiteX49" fmla="*/ 2141659 w 12192001"/>
              <a:gd name="connsiteY49" fmla="*/ 350081 h 1133339"/>
              <a:gd name="connsiteX50" fmla="*/ 2242051 w 12192001"/>
              <a:gd name="connsiteY50" fmla="*/ 395372 h 1133339"/>
              <a:gd name="connsiteX51" fmla="*/ 2306042 w 12192001"/>
              <a:gd name="connsiteY51" fmla="*/ 366503 h 1133339"/>
              <a:gd name="connsiteX52" fmla="*/ 2571419 w 12192001"/>
              <a:gd name="connsiteY52" fmla="*/ 321971 h 1133339"/>
              <a:gd name="connsiteX53" fmla="*/ 3199618 w 12192001"/>
              <a:gd name="connsiteY53" fmla="*/ 668067 h 1133339"/>
              <a:gd name="connsiteX54" fmla="*/ 3225139 w 12192001"/>
              <a:gd name="connsiteY54" fmla="*/ 736404 h 1133339"/>
              <a:gd name="connsiteX55" fmla="*/ 3242934 w 12192001"/>
              <a:gd name="connsiteY55" fmla="*/ 731813 h 1133339"/>
              <a:gd name="connsiteX56" fmla="*/ 3369406 w 12192001"/>
              <a:gd name="connsiteY56" fmla="*/ 721216 h 1133339"/>
              <a:gd name="connsiteX57" fmla="*/ 3391102 w 12192001"/>
              <a:gd name="connsiteY57" fmla="*/ 722353 h 1133339"/>
              <a:gd name="connsiteX58" fmla="*/ 3426468 w 12192001"/>
              <a:gd name="connsiteY58" fmla="*/ 627658 h 1133339"/>
              <a:gd name="connsiteX59" fmla="*/ 4004695 w 12192001"/>
              <a:gd name="connsiteY59" fmla="*/ 309092 h 1133339"/>
              <a:gd name="connsiteX60" fmla="*/ 4131167 w 12192001"/>
              <a:gd name="connsiteY60" fmla="*/ 319689 h 1133339"/>
              <a:gd name="connsiteX61" fmla="*/ 4141105 w 12192001"/>
              <a:gd name="connsiteY61" fmla="*/ 322253 h 1133339"/>
              <a:gd name="connsiteX62" fmla="*/ 4176342 w 12192001"/>
              <a:gd name="connsiteY62" fmla="*/ 268294 h 1133339"/>
              <a:gd name="connsiteX63" fmla="*/ 4783442 w 12192001"/>
              <a:gd name="connsiteY63" fmla="*/ 0 h 11333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</a:cxnLst>
            <a:rect l="l" t="t" r="r" b="b"/>
            <a:pathLst>
              <a:path w="12192001" h="1133339">
                <a:moveTo>
                  <a:pt x="4783442" y="0"/>
                </a:moveTo>
                <a:cubicBezTo>
                  <a:pt x="5036157" y="0"/>
                  <a:pt x="5258967" y="106424"/>
                  <a:pt x="5390536" y="268294"/>
                </a:cubicBezTo>
                <a:lnTo>
                  <a:pt x="5418659" y="311359"/>
                </a:lnTo>
                <a:lnTo>
                  <a:pt x="5445718" y="309092"/>
                </a:lnTo>
                <a:cubicBezTo>
                  <a:pt x="5662331" y="309092"/>
                  <a:pt x="5853314" y="400313"/>
                  <a:pt x="5966086" y="539058"/>
                </a:cubicBezTo>
                <a:lnTo>
                  <a:pt x="5998471" y="588645"/>
                </a:lnTo>
                <a:lnTo>
                  <a:pt x="6084786" y="549703"/>
                </a:lnTo>
                <a:cubicBezTo>
                  <a:pt x="6159865" y="523309"/>
                  <a:pt x="6242409" y="508714"/>
                  <a:pt x="6329055" y="508714"/>
                </a:cubicBezTo>
                <a:lnTo>
                  <a:pt x="6382291" y="512618"/>
                </a:lnTo>
                <a:lnTo>
                  <a:pt x="6419886" y="474742"/>
                </a:lnTo>
                <a:cubicBezTo>
                  <a:pt x="6533449" y="380352"/>
                  <a:pt x="6690336" y="321971"/>
                  <a:pt x="6863627" y="321971"/>
                </a:cubicBezTo>
                <a:cubicBezTo>
                  <a:pt x="6950273" y="321971"/>
                  <a:pt x="7032817" y="336566"/>
                  <a:pt x="7107895" y="362960"/>
                </a:cubicBezTo>
                <a:lnTo>
                  <a:pt x="7202810" y="405780"/>
                </a:lnTo>
                <a:lnTo>
                  <a:pt x="7213903" y="398172"/>
                </a:lnTo>
                <a:cubicBezTo>
                  <a:pt x="7314059" y="341931"/>
                  <a:pt x="7434800" y="309092"/>
                  <a:pt x="7564766" y="309092"/>
                </a:cubicBezTo>
                <a:cubicBezTo>
                  <a:pt x="7738057" y="309092"/>
                  <a:pt x="7894943" y="367473"/>
                  <a:pt x="8008506" y="461863"/>
                </a:cubicBezTo>
                <a:lnTo>
                  <a:pt x="8052822" y="506507"/>
                </a:lnTo>
                <a:lnTo>
                  <a:pt x="8060557" y="501203"/>
                </a:lnTo>
                <a:cubicBezTo>
                  <a:pt x="8160713" y="444962"/>
                  <a:pt x="8281454" y="412123"/>
                  <a:pt x="8411422" y="412123"/>
                </a:cubicBezTo>
                <a:cubicBezTo>
                  <a:pt x="8671358" y="412123"/>
                  <a:pt x="8894382" y="543481"/>
                  <a:pt x="8989649" y="730689"/>
                </a:cubicBezTo>
                <a:lnTo>
                  <a:pt x="8994011" y="742369"/>
                </a:lnTo>
                <a:lnTo>
                  <a:pt x="9000624" y="732242"/>
                </a:lnTo>
                <a:cubicBezTo>
                  <a:pt x="9113399" y="593497"/>
                  <a:pt x="9304380" y="502276"/>
                  <a:pt x="9520993" y="502276"/>
                </a:cubicBezTo>
                <a:cubicBezTo>
                  <a:pt x="9596808" y="502276"/>
                  <a:pt x="9669483" y="513450"/>
                  <a:pt x="9736762" y="533926"/>
                </a:cubicBezTo>
                <a:lnTo>
                  <a:pt x="9822666" y="567236"/>
                </a:lnTo>
                <a:lnTo>
                  <a:pt x="9849091" y="526771"/>
                </a:lnTo>
                <a:cubicBezTo>
                  <a:pt x="9928743" y="428776"/>
                  <a:pt x="10063630" y="364348"/>
                  <a:pt x="10216623" y="364348"/>
                </a:cubicBezTo>
                <a:cubicBezTo>
                  <a:pt x="10369615" y="364348"/>
                  <a:pt x="10504503" y="428776"/>
                  <a:pt x="10584155" y="526771"/>
                </a:cubicBezTo>
                <a:lnTo>
                  <a:pt x="10607270" y="562169"/>
                </a:lnTo>
                <a:lnTo>
                  <a:pt x="10634903" y="549703"/>
                </a:lnTo>
                <a:cubicBezTo>
                  <a:pt x="10709981" y="523309"/>
                  <a:pt x="10792525" y="508714"/>
                  <a:pt x="10879171" y="508714"/>
                </a:cubicBezTo>
                <a:cubicBezTo>
                  <a:pt x="11106615" y="508714"/>
                  <a:pt x="11305799" y="609285"/>
                  <a:pt x="11415862" y="759843"/>
                </a:cubicBezTo>
                <a:lnTo>
                  <a:pt x="11427708" y="779672"/>
                </a:lnTo>
                <a:lnTo>
                  <a:pt x="11443598" y="737128"/>
                </a:lnTo>
                <a:cubicBezTo>
                  <a:pt x="11538863" y="549920"/>
                  <a:pt x="11761888" y="418562"/>
                  <a:pt x="12021824" y="418562"/>
                </a:cubicBezTo>
                <a:cubicBezTo>
                  <a:pt x="12065147" y="418562"/>
                  <a:pt x="12107444" y="422211"/>
                  <a:pt x="12148296" y="429159"/>
                </a:cubicBezTo>
                <a:lnTo>
                  <a:pt x="12192001" y="440435"/>
                </a:lnTo>
                <a:lnTo>
                  <a:pt x="12192001" y="1133339"/>
                </a:lnTo>
                <a:lnTo>
                  <a:pt x="0" y="1133339"/>
                </a:lnTo>
                <a:lnTo>
                  <a:pt x="0" y="510365"/>
                </a:lnTo>
                <a:lnTo>
                  <a:pt x="22512" y="508714"/>
                </a:lnTo>
                <a:cubicBezTo>
                  <a:pt x="212048" y="508714"/>
                  <a:pt x="381960" y="578555"/>
                  <a:pt x="497027" y="688964"/>
                </a:cubicBezTo>
                <a:lnTo>
                  <a:pt x="501680" y="694269"/>
                </a:lnTo>
                <a:lnTo>
                  <a:pt x="518573" y="668401"/>
                </a:lnTo>
                <a:cubicBezTo>
                  <a:pt x="641094" y="517666"/>
                  <a:pt x="848579" y="418562"/>
                  <a:pt x="1083912" y="418562"/>
                </a:cubicBezTo>
                <a:cubicBezTo>
                  <a:pt x="1178045" y="418562"/>
                  <a:pt x="1267722" y="434418"/>
                  <a:pt x="1349289" y="463094"/>
                </a:cubicBezTo>
                <a:lnTo>
                  <a:pt x="1420528" y="495232"/>
                </a:lnTo>
                <a:lnTo>
                  <a:pt x="1453652" y="461863"/>
                </a:lnTo>
                <a:cubicBezTo>
                  <a:pt x="1567215" y="367473"/>
                  <a:pt x="1724100" y="309092"/>
                  <a:pt x="1897391" y="309092"/>
                </a:cubicBezTo>
                <a:cubicBezTo>
                  <a:pt x="1984036" y="309092"/>
                  <a:pt x="2066580" y="323687"/>
                  <a:pt x="2141659" y="350081"/>
                </a:cubicBezTo>
                <a:lnTo>
                  <a:pt x="2242051" y="395372"/>
                </a:lnTo>
                <a:lnTo>
                  <a:pt x="2306042" y="366503"/>
                </a:lnTo>
                <a:cubicBezTo>
                  <a:pt x="2387609" y="337827"/>
                  <a:pt x="2477286" y="321971"/>
                  <a:pt x="2571419" y="321971"/>
                </a:cubicBezTo>
                <a:cubicBezTo>
                  <a:pt x="2853820" y="321971"/>
                  <a:pt x="3096119" y="464681"/>
                  <a:pt x="3199618" y="668067"/>
                </a:cubicBezTo>
                <a:lnTo>
                  <a:pt x="3225139" y="736404"/>
                </a:lnTo>
                <a:lnTo>
                  <a:pt x="3242934" y="731813"/>
                </a:lnTo>
                <a:cubicBezTo>
                  <a:pt x="3283786" y="724865"/>
                  <a:pt x="3326083" y="721216"/>
                  <a:pt x="3369406" y="721216"/>
                </a:cubicBezTo>
                <a:lnTo>
                  <a:pt x="3391102" y="722353"/>
                </a:lnTo>
                <a:lnTo>
                  <a:pt x="3426468" y="627658"/>
                </a:lnTo>
                <a:cubicBezTo>
                  <a:pt x="3521734" y="440450"/>
                  <a:pt x="3744758" y="309092"/>
                  <a:pt x="4004695" y="309092"/>
                </a:cubicBezTo>
                <a:cubicBezTo>
                  <a:pt x="4048018" y="309092"/>
                  <a:pt x="4090315" y="312741"/>
                  <a:pt x="4131167" y="319689"/>
                </a:cubicBezTo>
                <a:lnTo>
                  <a:pt x="4141105" y="322253"/>
                </a:lnTo>
                <a:lnTo>
                  <a:pt x="4176342" y="268294"/>
                </a:lnTo>
                <a:cubicBezTo>
                  <a:pt x="4307913" y="106424"/>
                  <a:pt x="4530723" y="0"/>
                  <a:pt x="4783442" y="0"/>
                </a:cubicBezTo>
                <a:close/>
              </a:path>
            </a:pathLst>
          </a:cu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noProof="1"/>
          </a:p>
        </p:txBody>
      </p:sp>
      <p:sp>
        <p:nvSpPr>
          <p:cNvPr id="16" name="任意多边形 19"/>
          <p:cNvSpPr/>
          <p:nvPr/>
        </p:nvSpPr>
        <p:spPr>
          <a:xfrm rot="20700000" flipH="1">
            <a:off x="5864225" y="727075"/>
            <a:ext cx="887413" cy="612775"/>
          </a:xfrm>
          <a:custGeom>
            <a:avLst/>
            <a:gdLst>
              <a:gd name="connsiteX0" fmla="*/ 811844 w 815110"/>
              <a:gd name="connsiteY0" fmla="*/ 0 h 753851"/>
              <a:gd name="connsiteX1" fmla="*/ 811221 w 815110"/>
              <a:gd name="connsiteY1" fmla="*/ 3357 h 753851"/>
              <a:gd name="connsiteX2" fmla="*/ 815110 w 815110"/>
              <a:gd name="connsiteY2" fmla="*/ 1718 h 753851"/>
              <a:gd name="connsiteX3" fmla="*/ 810512 w 815110"/>
              <a:gd name="connsiteY3" fmla="*/ 7176 h 753851"/>
              <a:gd name="connsiteX4" fmla="*/ 674407 w 815110"/>
              <a:gd name="connsiteY4" fmla="*/ 740510 h 753851"/>
              <a:gd name="connsiteX5" fmla="*/ 421276 w 815110"/>
              <a:gd name="connsiteY5" fmla="*/ 621270 h 753851"/>
              <a:gd name="connsiteX6" fmla="*/ 293771 w 815110"/>
              <a:gd name="connsiteY6" fmla="*/ 753851 h 753851"/>
              <a:gd name="connsiteX7" fmla="*/ 336279 w 815110"/>
              <a:gd name="connsiteY7" fmla="*/ 581231 h 753851"/>
              <a:gd name="connsiteX8" fmla="*/ 335005 w 815110"/>
              <a:gd name="connsiteY8" fmla="*/ 580631 h 753851"/>
              <a:gd name="connsiteX9" fmla="*/ 337035 w 815110"/>
              <a:gd name="connsiteY9" fmla="*/ 578159 h 753851"/>
              <a:gd name="connsiteX10" fmla="*/ 337278 w 815110"/>
              <a:gd name="connsiteY10" fmla="*/ 577173 h 753851"/>
              <a:gd name="connsiteX11" fmla="*/ 337691 w 815110"/>
              <a:gd name="connsiteY11" fmla="*/ 577360 h 753851"/>
              <a:gd name="connsiteX12" fmla="*/ 628627 w 815110"/>
              <a:gd name="connsiteY12" fmla="*/ 223097 h 753851"/>
              <a:gd name="connsiteX13" fmla="*/ 609342 w 815110"/>
              <a:gd name="connsiteY13" fmla="*/ 245991 h 753851"/>
              <a:gd name="connsiteX14" fmla="*/ 266398 w 815110"/>
              <a:gd name="connsiteY14" fmla="*/ 517542 h 753851"/>
              <a:gd name="connsiteX15" fmla="*/ 0 w 815110"/>
              <a:gd name="connsiteY15" fmla="*/ 345175 h 753851"/>
              <a:gd name="connsiteX16" fmla="*/ 807958 w 815110"/>
              <a:gd name="connsiteY16" fmla="*/ 4731 h 7538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815110" h="753851">
                <a:moveTo>
                  <a:pt x="811844" y="0"/>
                </a:moveTo>
                <a:lnTo>
                  <a:pt x="811221" y="3357"/>
                </a:lnTo>
                <a:lnTo>
                  <a:pt x="815110" y="1718"/>
                </a:lnTo>
                <a:lnTo>
                  <a:pt x="810512" y="7176"/>
                </a:lnTo>
                <a:lnTo>
                  <a:pt x="674407" y="740510"/>
                </a:lnTo>
                <a:lnTo>
                  <a:pt x="421276" y="621270"/>
                </a:lnTo>
                <a:lnTo>
                  <a:pt x="293771" y="753851"/>
                </a:lnTo>
                <a:lnTo>
                  <a:pt x="336279" y="581231"/>
                </a:lnTo>
                <a:lnTo>
                  <a:pt x="335005" y="580631"/>
                </a:lnTo>
                <a:lnTo>
                  <a:pt x="337035" y="578159"/>
                </a:lnTo>
                <a:lnTo>
                  <a:pt x="337278" y="577173"/>
                </a:lnTo>
                <a:lnTo>
                  <a:pt x="337691" y="577360"/>
                </a:lnTo>
                <a:lnTo>
                  <a:pt x="628627" y="223097"/>
                </a:lnTo>
                <a:lnTo>
                  <a:pt x="609342" y="245991"/>
                </a:lnTo>
                <a:lnTo>
                  <a:pt x="266398" y="517542"/>
                </a:lnTo>
                <a:lnTo>
                  <a:pt x="0" y="345175"/>
                </a:lnTo>
                <a:lnTo>
                  <a:pt x="807958" y="4731"/>
                </a:lnTo>
                <a:close/>
              </a:path>
            </a:pathLst>
          </a:cu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noProof="1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212336" y="2658508"/>
            <a:ext cx="4136159" cy="757130"/>
          </a:xfrm>
        </p:spPr>
        <p:txBody>
          <a:bodyPr anchor="b">
            <a:normAutofit/>
          </a:bodyPr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3212336" y="3452786"/>
            <a:ext cx="4136159" cy="424732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chemeClr val="bg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1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fld id="{7401C97A-D115-45E3-B281-87E1E6D3AB99}" type="datetimeFigureOut">
              <a:rPr lang="zh-CN" altLang="en-US"/>
              <a:pPr>
                <a:defRPr/>
              </a:pPr>
              <a:t>2018/10/20</a:t>
            </a:fld>
            <a:endParaRPr lang="zh-CN" altLang="en-US"/>
          </a:p>
        </p:txBody>
      </p:sp>
      <p:sp>
        <p:nvSpPr>
          <p:cNvPr id="1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8AFA00-ABA4-43E5-9A2A-15CB0EAD46A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95525372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65065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573718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943891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50199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>
            <a:normAutofit/>
          </a:bodyPr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>
            <a:normAutofit/>
          </a:bodyPr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F24072-4AAD-45E9-BCA3-EBFEBBDC4125}" type="datetimeFigureOut">
              <a:rPr lang="zh-CN" altLang="en-US"/>
              <a:pPr>
                <a:defRPr/>
              </a:pPr>
              <a:t>2018/10/20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0954D5-54BE-4AC0-BB72-2A431CCF109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810792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666082" y="365126"/>
            <a:ext cx="5814218" cy="1325563"/>
          </a:xfrm>
        </p:spPr>
        <p:txBody>
          <a:bodyPr>
            <a:normAutofit/>
          </a:bodyPr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9842" y="1744961"/>
            <a:ext cx="3868340" cy="823912"/>
          </a:xfrm>
        </p:spPr>
        <p:txBody>
          <a:bodyPr anchor="b">
            <a:normAutofit/>
          </a:bodyPr>
          <a:lstStyle>
            <a:lvl1pPr marL="0" indent="0">
              <a:buNone/>
              <a:defRPr sz="20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29842" y="2615609"/>
            <a:ext cx="3868340" cy="3574054"/>
          </a:xfrm>
        </p:spPr>
        <p:txBody>
          <a:bodyPr>
            <a:normAutofit/>
          </a:bodyPr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0" y="1744961"/>
            <a:ext cx="3887391" cy="823912"/>
          </a:xfrm>
        </p:spPr>
        <p:txBody>
          <a:bodyPr anchor="b">
            <a:normAutofit/>
          </a:bodyPr>
          <a:lstStyle>
            <a:lvl1pPr marL="0" indent="0">
              <a:buNone/>
              <a:defRPr sz="20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0" y="2615609"/>
            <a:ext cx="3887391" cy="3574054"/>
          </a:xfrm>
        </p:spPr>
        <p:txBody>
          <a:bodyPr>
            <a:normAutofit/>
          </a:bodyPr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F15FED-B6C0-4A45-98A1-8619EBFDD49B}" type="datetimeFigureOut">
              <a:rPr lang="zh-CN" altLang="en-US"/>
              <a:pPr>
                <a:defRPr/>
              </a:pPr>
              <a:t>2018/10/20</a:t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86118E-A360-4F41-A221-C422837D1EC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488802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5"/>
          <p:cNvGrpSpPr>
            <a:grpSpLocks/>
          </p:cNvGrpSpPr>
          <p:nvPr/>
        </p:nvGrpSpPr>
        <p:grpSpPr bwMode="auto">
          <a:xfrm>
            <a:off x="1143000" y="3287713"/>
            <a:ext cx="1173163" cy="268287"/>
            <a:chOff x="580290" y="3288314"/>
            <a:chExt cx="1172059" cy="267237"/>
          </a:xfrm>
        </p:grpSpPr>
        <p:sp>
          <p:nvSpPr>
            <p:cNvPr id="5" name="椭圆 4"/>
            <p:cNvSpPr/>
            <p:nvPr/>
          </p:nvSpPr>
          <p:spPr>
            <a:xfrm rot="10800000">
              <a:off x="580290" y="3288314"/>
              <a:ext cx="266449" cy="26723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noProof="1"/>
            </a:p>
          </p:txBody>
        </p:sp>
        <p:sp>
          <p:nvSpPr>
            <p:cNvPr id="6" name="椭圆 5"/>
            <p:cNvSpPr/>
            <p:nvPr/>
          </p:nvSpPr>
          <p:spPr>
            <a:xfrm rot="10800000">
              <a:off x="1173456" y="3321521"/>
              <a:ext cx="199837" cy="200824"/>
            </a:xfrm>
            <a:prstGeom prst="ellipse">
              <a:avLst/>
            </a:prstGeom>
            <a:solidFill>
              <a:schemeClr val="accent2">
                <a:alpha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noProof="1"/>
            </a:p>
          </p:txBody>
        </p:sp>
        <p:sp>
          <p:nvSpPr>
            <p:cNvPr id="7" name="椭圆 6"/>
            <p:cNvSpPr/>
            <p:nvPr/>
          </p:nvSpPr>
          <p:spPr>
            <a:xfrm rot="10800000">
              <a:off x="1619124" y="3354728"/>
              <a:ext cx="133225" cy="134409"/>
            </a:xfrm>
            <a:prstGeom prst="ellipse">
              <a:avLst/>
            </a:prstGeom>
            <a:solidFill>
              <a:schemeClr val="accent2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noProof="1"/>
            </a:p>
          </p:txBody>
        </p:sp>
      </p:grpSp>
      <p:grpSp>
        <p:nvGrpSpPr>
          <p:cNvPr id="8" name="组合 9"/>
          <p:cNvGrpSpPr>
            <a:grpSpLocks/>
          </p:cNvGrpSpPr>
          <p:nvPr/>
        </p:nvGrpSpPr>
        <p:grpSpPr bwMode="auto">
          <a:xfrm flipH="1">
            <a:off x="6815138" y="3295650"/>
            <a:ext cx="1171575" cy="266700"/>
            <a:chOff x="580290" y="3288314"/>
            <a:chExt cx="1172059" cy="267237"/>
          </a:xfrm>
        </p:grpSpPr>
        <p:sp>
          <p:nvSpPr>
            <p:cNvPr id="9" name="椭圆 8"/>
            <p:cNvSpPr/>
            <p:nvPr/>
          </p:nvSpPr>
          <p:spPr>
            <a:xfrm rot="10800000">
              <a:off x="580290" y="3288314"/>
              <a:ext cx="266810" cy="26723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noProof="1"/>
            </a:p>
          </p:txBody>
        </p:sp>
        <p:sp>
          <p:nvSpPr>
            <p:cNvPr id="10" name="椭圆 9"/>
            <p:cNvSpPr/>
            <p:nvPr/>
          </p:nvSpPr>
          <p:spPr>
            <a:xfrm rot="10800000">
              <a:off x="1172673" y="3321719"/>
              <a:ext cx="201695" cy="200428"/>
            </a:xfrm>
            <a:prstGeom prst="ellipse">
              <a:avLst/>
            </a:prstGeom>
            <a:solidFill>
              <a:schemeClr val="accent2">
                <a:alpha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noProof="1"/>
            </a:p>
          </p:txBody>
        </p:sp>
        <p:sp>
          <p:nvSpPr>
            <p:cNvPr id="11" name="椭圆 10"/>
            <p:cNvSpPr/>
            <p:nvPr/>
          </p:nvSpPr>
          <p:spPr>
            <a:xfrm rot="10800000">
              <a:off x="1618944" y="3355123"/>
              <a:ext cx="133405" cy="133619"/>
            </a:xfrm>
            <a:prstGeom prst="ellipse">
              <a:avLst/>
            </a:prstGeom>
            <a:solidFill>
              <a:schemeClr val="accent2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noProof="1"/>
            </a:p>
          </p:txBody>
        </p:sp>
      </p:grpSp>
      <p:sp>
        <p:nvSpPr>
          <p:cNvPr id="12" name="任意多边形: 形状 13"/>
          <p:cNvSpPr/>
          <p:nvPr/>
        </p:nvSpPr>
        <p:spPr>
          <a:xfrm>
            <a:off x="0" y="4887913"/>
            <a:ext cx="9144000" cy="1970087"/>
          </a:xfrm>
          <a:custGeom>
            <a:avLst/>
            <a:gdLst>
              <a:gd name="connsiteX0" fmla="*/ 4761693 w 12192001"/>
              <a:gd name="connsiteY0" fmla="*/ 0 h 1975365"/>
              <a:gd name="connsiteX1" fmla="*/ 6041005 w 12192001"/>
              <a:gd name="connsiteY1" fmla="*/ 551581 h 1975365"/>
              <a:gd name="connsiteX2" fmla="*/ 6051129 w 12192001"/>
              <a:gd name="connsiteY2" fmla="*/ 563959 h 1975365"/>
              <a:gd name="connsiteX3" fmla="*/ 6073942 w 12192001"/>
              <a:gd name="connsiteY3" fmla="*/ 553912 h 1975365"/>
              <a:gd name="connsiteX4" fmla="*/ 6719270 w 12192001"/>
              <a:gd name="connsiteY4" fmla="*/ 434799 h 1975365"/>
              <a:gd name="connsiteX5" fmla="*/ 7891577 w 12192001"/>
              <a:gd name="connsiteY5" fmla="*/ 878743 h 1975365"/>
              <a:gd name="connsiteX6" fmla="*/ 7956994 w 12192001"/>
              <a:gd name="connsiteY6" fmla="*/ 944547 h 1975365"/>
              <a:gd name="connsiteX7" fmla="*/ 7985842 w 12192001"/>
              <a:gd name="connsiteY7" fmla="*/ 901137 h 1975365"/>
              <a:gd name="connsiteX8" fmla="*/ 9599486 w 12192001"/>
              <a:gd name="connsiteY8" fmla="*/ 116746 h 1975365"/>
              <a:gd name="connsiteX9" fmla="*/ 11213130 w 12192001"/>
              <a:gd name="connsiteY9" fmla="*/ 901137 h 1975365"/>
              <a:gd name="connsiteX10" fmla="*/ 11218027 w 12192001"/>
              <a:gd name="connsiteY10" fmla="*/ 908506 h 1975365"/>
              <a:gd name="connsiteX11" fmla="*/ 11301959 w 12192001"/>
              <a:gd name="connsiteY11" fmla="*/ 824077 h 1975365"/>
              <a:gd name="connsiteX12" fmla="*/ 12140144 w 12192001"/>
              <a:gd name="connsiteY12" fmla="*/ 410927 h 1975365"/>
              <a:gd name="connsiteX13" fmla="*/ 12192001 w 12192001"/>
              <a:gd name="connsiteY13" fmla="*/ 403692 h 1975365"/>
              <a:gd name="connsiteX14" fmla="*/ 12192001 w 12192001"/>
              <a:gd name="connsiteY14" fmla="*/ 1975365 h 1975365"/>
              <a:gd name="connsiteX15" fmla="*/ 0 w 12192001"/>
              <a:gd name="connsiteY15" fmla="*/ 1975365 h 1975365"/>
              <a:gd name="connsiteX16" fmla="*/ 0 w 12192001"/>
              <a:gd name="connsiteY16" fmla="*/ 204727 h 1975365"/>
              <a:gd name="connsiteX17" fmla="*/ 60384 w 12192001"/>
              <a:gd name="connsiteY17" fmla="*/ 207862 h 1975365"/>
              <a:gd name="connsiteX18" fmla="*/ 1338550 w 12192001"/>
              <a:gd name="connsiteY18" fmla="*/ 843689 h 1975365"/>
              <a:gd name="connsiteX19" fmla="*/ 1434547 w 12192001"/>
              <a:gd name="connsiteY19" fmla="*/ 961054 h 1975365"/>
              <a:gd name="connsiteX20" fmla="*/ 1439685 w 12192001"/>
              <a:gd name="connsiteY20" fmla="*/ 955887 h 1975365"/>
              <a:gd name="connsiteX21" fmla="*/ 2815706 w 12192001"/>
              <a:gd name="connsiteY21" fmla="*/ 434799 h 1975365"/>
              <a:gd name="connsiteX22" fmla="*/ 3394383 w 12192001"/>
              <a:gd name="connsiteY22" fmla="*/ 514784 h 1975365"/>
              <a:gd name="connsiteX23" fmla="*/ 3487865 w 12192001"/>
              <a:gd name="connsiteY23" fmla="*/ 546065 h 1975365"/>
              <a:gd name="connsiteX24" fmla="*/ 3589385 w 12192001"/>
              <a:gd name="connsiteY24" fmla="*/ 443944 h 1975365"/>
              <a:gd name="connsiteX25" fmla="*/ 4761693 w 12192001"/>
              <a:gd name="connsiteY25" fmla="*/ 0 h 19753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12192001" h="1975365">
                <a:moveTo>
                  <a:pt x="4761693" y="0"/>
                </a:moveTo>
                <a:cubicBezTo>
                  <a:pt x="5276735" y="0"/>
                  <a:pt x="5736923" y="214716"/>
                  <a:pt x="6041005" y="551581"/>
                </a:cubicBezTo>
                <a:lnTo>
                  <a:pt x="6051129" y="563959"/>
                </a:lnTo>
                <a:lnTo>
                  <a:pt x="6073942" y="553912"/>
                </a:lnTo>
                <a:cubicBezTo>
                  <a:pt x="6272289" y="477212"/>
                  <a:pt x="6490362" y="434799"/>
                  <a:pt x="6719270" y="434799"/>
                </a:cubicBezTo>
                <a:cubicBezTo>
                  <a:pt x="7177084" y="434799"/>
                  <a:pt x="7591557" y="604452"/>
                  <a:pt x="7891577" y="878743"/>
                </a:cubicBezTo>
                <a:lnTo>
                  <a:pt x="7956994" y="944547"/>
                </a:lnTo>
                <a:lnTo>
                  <a:pt x="7985842" y="901137"/>
                </a:lnTo>
                <a:cubicBezTo>
                  <a:pt x="8335549" y="427892"/>
                  <a:pt x="8927773" y="116746"/>
                  <a:pt x="9599486" y="116746"/>
                </a:cubicBezTo>
                <a:cubicBezTo>
                  <a:pt x="10271198" y="116746"/>
                  <a:pt x="10863422" y="427892"/>
                  <a:pt x="11213130" y="901137"/>
                </a:cubicBezTo>
                <a:lnTo>
                  <a:pt x="11218027" y="908506"/>
                </a:lnTo>
                <a:lnTo>
                  <a:pt x="11301959" y="824077"/>
                </a:lnTo>
                <a:cubicBezTo>
                  <a:pt x="11526974" y="618359"/>
                  <a:pt x="11816369" y="471500"/>
                  <a:pt x="12140144" y="410927"/>
                </a:cubicBezTo>
                <a:lnTo>
                  <a:pt x="12192001" y="403692"/>
                </a:lnTo>
                <a:lnTo>
                  <a:pt x="12192001" y="1975365"/>
                </a:lnTo>
                <a:lnTo>
                  <a:pt x="0" y="1975365"/>
                </a:lnTo>
                <a:lnTo>
                  <a:pt x="0" y="204727"/>
                </a:lnTo>
                <a:lnTo>
                  <a:pt x="60384" y="207862"/>
                </a:lnTo>
                <a:cubicBezTo>
                  <a:pt x="573648" y="261507"/>
                  <a:pt x="1026243" y="497713"/>
                  <a:pt x="1338550" y="843689"/>
                </a:cubicBezTo>
                <a:lnTo>
                  <a:pt x="1434547" y="961054"/>
                </a:lnTo>
                <a:lnTo>
                  <a:pt x="1439685" y="955887"/>
                </a:lnTo>
                <a:cubicBezTo>
                  <a:pt x="1791839" y="633932"/>
                  <a:pt x="2278336" y="434799"/>
                  <a:pt x="2815706" y="434799"/>
                </a:cubicBezTo>
                <a:cubicBezTo>
                  <a:pt x="3017220" y="434799"/>
                  <a:pt x="3211580" y="462802"/>
                  <a:pt x="3394383" y="514784"/>
                </a:cubicBezTo>
                <a:lnTo>
                  <a:pt x="3487865" y="546065"/>
                </a:lnTo>
                <a:lnTo>
                  <a:pt x="3589385" y="443944"/>
                </a:lnTo>
                <a:cubicBezTo>
                  <a:pt x="3889406" y="169652"/>
                  <a:pt x="4303879" y="0"/>
                  <a:pt x="4761693" y="0"/>
                </a:cubicBezTo>
                <a:close/>
              </a:path>
            </a:pathLst>
          </a:custGeom>
          <a:gradFill>
            <a:gsLst>
              <a:gs pos="0">
                <a:schemeClr val="accent2">
                  <a:alpha val="50000"/>
                </a:schemeClr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noProof="1"/>
          </a:p>
        </p:txBody>
      </p:sp>
      <p:sp>
        <p:nvSpPr>
          <p:cNvPr id="13" name="任意多边形: 形状 14"/>
          <p:cNvSpPr/>
          <p:nvPr/>
        </p:nvSpPr>
        <p:spPr>
          <a:xfrm>
            <a:off x="0" y="5421313"/>
            <a:ext cx="9144000" cy="1436687"/>
          </a:xfrm>
          <a:custGeom>
            <a:avLst/>
            <a:gdLst>
              <a:gd name="connsiteX0" fmla="*/ 1825119 w 12192000"/>
              <a:gd name="connsiteY0" fmla="*/ 0 h 1445191"/>
              <a:gd name="connsiteX1" fmla="*/ 2676215 w 12192000"/>
              <a:gd name="connsiteY1" fmla="*/ 335498 h 1445191"/>
              <a:gd name="connsiteX2" fmla="*/ 2725007 w 12192000"/>
              <a:gd name="connsiteY2" fmla="*/ 402142 h 1445191"/>
              <a:gd name="connsiteX3" fmla="*/ 2887042 w 12192000"/>
              <a:gd name="connsiteY3" fmla="*/ 336937 h 1445191"/>
              <a:gd name="connsiteX4" fmla="*/ 3286558 w 12192000"/>
              <a:gd name="connsiteY4" fmla="*/ 277137 h 1445191"/>
              <a:gd name="connsiteX5" fmla="*/ 4137654 w 12192000"/>
              <a:gd name="connsiteY5" fmla="*/ 612635 h 1445191"/>
              <a:gd name="connsiteX6" fmla="*/ 4137762 w 12192000"/>
              <a:gd name="connsiteY6" fmla="*/ 612785 h 1445191"/>
              <a:gd name="connsiteX7" fmla="*/ 4173314 w 12192000"/>
              <a:gd name="connsiteY7" fmla="*/ 564223 h 1445191"/>
              <a:gd name="connsiteX8" fmla="*/ 5259074 w 12192000"/>
              <a:gd name="connsiteY8" fmla="*/ 136221 h 1445191"/>
              <a:gd name="connsiteX9" fmla="*/ 5883199 w 12192000"/>
              <a:gd name="connsiteY9" fmla="*/ 253387 h 1445191"/>
              <a:gd name="connsiteX10" fmla="*/ 5937700 w 12192000"/>
              <a:gd name="connsiteY10" fmla="*/ 277935 h 1445191"/>
              <a:gd name="connsiteX11" fmla="*/ 5998970 w 12192000"/>
              <a:gd name="connsiteY11" fmla="*/ 222879 h 1445191"/>
              <a:gd name="connsiteX12" fmla="*/ 6724734 w 12192000"/>
              <a:gd name="connsiteY12" fmla="*/ 0 h 1445191"/>
              <a:gd name="connsiteX13" fmla="*/ 7450498 w 12192000"/>
              <a:gd name="connsiteY13" fmla="*/ 222879 h 1445191"/>
              <a:gd name="connsiteX14" fmla="*/ 7504128 w 12192000"/>
              <a:gd name="connsiteY14" fmla="*/ 271069 h 1445191"/>
              <a:gd name="connsiteX15" fmla="*/ 7515578 w 12192000"/>
              <a:gd name="connsiteY15" fmla="*/ 265911 h 1445191"/>
              <a:gd name="connsiteX16" fmla="*/ 8139707 w 12192000"/>
              <a:gd name="connsiteY16" fmla="*/ 148745 h 1445191"/>
              <a:gd name="connsiteX17" fmla="*/ 9129790 w 12192000"/>
              <a:gd name="connsiteY17" fmla="*/ 484217 h 1445191"/>
              <a:gd name="connsiteX18" fmla="*/ 9258974 w 12192000"/>
              <a:gd name="connsiteY18" fmla="*/ 615575 h 1445191"/>
              <a:gd name="connsiteX19" fmla="*/ 9261126 w 12192000"/>
              <a:gd name="connsiteY19" fmla="*/ 612634 h 1445191"/>
              <a:gd name="connsiteX20" fmla="*/ 10112222 w 12192000"/>
              <a:gd name="connsiteY20" fmla="*/ 277136 h 1445191"/>
              <a:gd name="connsiteX21" fmla="*/ 10686084 w 12192000"/>
              <a:gd name="connsiteY21" fmla="*/ 407095 h 1445191"/>
              <a:gd name="connsiteX22" fmla="*/ 10698420 w 12192000"/>
              <a:gd name="connsiteY22" fmla="*/ 414641 h 1445191"/>
              <a:gd name="connsiteX23" fmla="*/ 10756361 w 12192000"/>
              <a:gd name="connsiteY23" fmla="*/ 335498 h 1445191"/>
              <a:gd name="connsiteX24" fmla="*/ 11607457 w 12192000"/>
              <a:gd name="connsiteY24" fmla="*/ 0 h 1445191"/>
              <a:gd name="connsiteX25" fmla="*/ 12096693 w 12192000"/>
              <a:gd name="connsiteY25" fmla="*/ 91844 h 1445191"/>
              <a:gd name="connsiteX26" fmla="*/ 12192000 w 12192000"/>
              <a:gd name="connsiteY26" fmla="*/ 135942 h 1445191"/>
              <a:gd name="connsiteX27" fmla="*/ 12192000 w 12192000"/>
              <a:gd name="connsiteY27" fmla="*/ 1445191 h 1445191"/>
              <a:gd name="connsiteX28" fmla="*/ 0 w 12192000"/>
              <a:gd name="connsiteY28" fmla="*/ 1445191 h 1445191"/>
              <a:gd name="connsiteX29" fmla="*/ 0 w 12192000"/>
              <a:gd name="connsiteY29" fmla="*/ 326970 h 1445191"/>
              <a:gd name="connsiteX30" fmla="*/ 2069 w 12192000"/>
              <a:gd name="connsiteY30" fmla="*/ 326409 h 1445191"/>
              <a:gd name="connsiteX31" fmla="*/ 329894 w 12192000"/>
              <a:gd name="connsiteY31" fmla="*/ 289663 h 1445191"/>
              <a:gd name="connsiteX32" fmla="*/ 878628 w 12192000"/>
              <a:gd name="connsiteY32" fmla="*/ 397949 h 1445191"/>
              <a:gd name="connsiteX33" fmla="*/ 914726 w 12192000"/>
              <a:gd name="connsiteY33" fmla="*/ 416495 h 1445191"/>
              <a:gd name="connsiteX34" fmla="*/ 974025 w 12192000"/>
              <a:gd name="connsiteY34" fmla="*/ 335498 h 1445191"/>
              <a:gd name="connsiteX35" fmla="*/ 1825119 w 12192000"/>
              <a:gd name="connsiteY35" fmla="*/ 0 h 14451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2192000" h="1445191">
                <a:moveTo>
                  <a:pt x="1825119" y="0"/>
                </a:moveTo>
                <a:cubicBezTo>
                  <a:pt x="2179406" y="0"/>
                  <a:pt x="2491766" y="133083"/>
                  <a:pt x="2676215" y="335498"/>
                </a:cubicBezTo>
                <a:lnTo>
                  <a:pt x="2725007" y="402142"/>
                </a:lnTo>
                <a:lnTo>
                  <a:pt x="2887042" y="336937"/>
                </a:lnTo>
                <a:cubicBezTo>
                  <a:pt x="3009837" y="298430"/>
                  <a:pt x="3144843" y="277137"/>
                  <a:pt x="3286558" y="277137"/>
                </a:cubicBezTo>
                <a:cubicBezTo>
                  <a:pt x="3640842" y="277137"/>
                  <a:pt x="3953203" y="410220"/>
                  <a:pt x="4137654" y="612635"/>
                </a:cubicBezTo>
                <a:lnTo>
                  <a:pt x="4137762" y="612785"/>
                </a:lnTo>
                <a:lnTo>
                  <a:pt x="4173314" y="564223"/>
                </a:lnTo>
                <a:cubicBezTo>
                  <a:pt x="4408621" y="305997"/>
                  <a:pt x="4807103" y="136221"/>
                  <a:pt x="5259074" y="136221"/>
                </a:cubicBezTo>
                <a:cubicBezTo>
                  <a:pt x="5485056" y="136221"/>
                  <a:pt x="5697670" y="178665"/>
                  <a:pt x="5883199" y="253387"/>
                </a:cubicBezTo>
                <a:lnTo>
                  <a:pt x="5937700" y="277935"/>
                </a:lnTo>
                <a:lnTo>
                  <a:pt x="5998970" y="222879"/>
                </a:lnTo>
                <a:cubicBezTo>
                  <a:pt x="6184708" y="85173"/>
                  <a:pt x="6441306" y="0"/>
                  <a:pt x="6724734" y="0"/>
                </a:cubicBezTo>
                <a:cubicBezTo>
                  <a:pt x="7008162" y="0"/>
                  <a:pt x="7264760" y="85173"/>
                  <a:pt x="7450498" y="222879"/>
                </a:cubicBezTo>
                <a:lnTo>
                  <a:pt x="7504128" y="271069"/>
                </a:lnTo>
                <a:lnTo>
                  <a:pt x="7515578" y="265911"/>
                </a:lnTo>
                <a:cubicBezTo>
                  <a:pt x="7701109" y="191189"/>
                  <a:pt x="7913723" y="148745"/>
                  <a:pt x="8139707" y="148745"/>
                </a:cubicBezTo>
                <a:cubicBezTo>
                  <a:pt x="8535178" y="148745"/>
                  <a:pt x="8889702" y="278730"/>
                  <a:pt x="9129790" y="484217"/>
                </a:cubicBezTo>
                <a:lnTo>
                  <a:pt x="9258974" y="615575"/>
                </a:lnTo>
                <a:lnTo>
                  <a:pt x="9261126" y="612634"/>
                </a:lnTo>
                <a:cubicBezTo>
                  <a:pt x="9445576" y="410219"/>
                  <a:pt x="9757936" y="277136"/>
                  <a:pt x="10112222" y="277136"/>
                </a:cubicBezTo>
                <a:cubicBezTo>
                  <a:pt x="10324793" y="277136"/>
                  <a:pt x="10522273" y="325046"/>
                  <a:pt x="10686084" y="407095"/>
                </a:cubicBezTo>
                <a:lnTo>
                  <a:pt x="10698420" y="414641"/>
                </a:lnTo>
                <a:lnTo>
                  <a:pt x="10756361" y="335498"/>
                </a:lnTo>
                <a:cubicBezTo>
                  <a:pt x="10940811" y="133083"/>
                  <a:pt x="11253171" y="0"/>
                  <a:pt x="11607457" y="0"/>
                </a:cubicBezTo>
                <a:cubicBezTo>
                  <a:pt x="11784600" y="0"/>
                  <a:pt x="11951262" y="33271"/>
                  <a:pt x="12096693" y="91844"/>
                </a:cubicBezTo>
                <a:lnTo>
                  <a:pt x="12192000" y="135942"/>
                </a:lnTo>
                <a:lnTo>
                  <a:pt x="12192000" y="1445191"/>
                </a:lnTo>
                <a:lnTo>
                  <a:pt x="0" y="1445191"/>
                </a:lnTo>
                <a:lnTo>
                  <a:pt x="0" y="326970"/>
                </a:lnTo>
                <a:lnTo>
                  <a:pt x="2069" y="326409"/>
                </a:lnTo>
                <a:cubicBezTo>
                  <a:pt x="105629" y="302528"/>
                  <a:pt x="215735" y="289663"/>
                  <a:pt x="329894" y="289663"/>
                </a:cubicBezTo>
                <a:cubicBezTo>
                  <a:pt x="529672" y="289663"/>
                  <a:pt x="717038" y="329061"/>
                  <a:pt x="878628" y="397949"/>
                </a:cubicBezTo>
                <a:lnTo>
                  <a:pt x="914726" y="416495"/>
                </a:lnTo>
                <a:lnTo>
                  <a:pt x="974025" y="335498"/>
                </a:lnTo>
                <a:cubicBezTo>
                  <a:pt x="1158473" y="133083"/>
                  <a:pt x="1470835" y="0"/>
                  <a:pt x="1825119" y="0"/>
                </a:cubicBezTo>
                <a:close/>
              </a:path>
            </a:pathLst>
          </a:custGeom>
          <a:gradFill>
            <a:gsLst>
              <a:gs pos="0">
                <a:schemeClr val="accent2">
                  <a:alpha val="51000"/>
                </a:schemeClr>
              </a:gs>
              <a:gs pos="100000">
                <a:schemeClr val="accent2">
                  <a:alpha val="35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noProof="1"/>
          </a:p>
        </p:txBody>
      </p:sp>
      <p:sp>
        <p:nvSpPr>
          <p:cNvPr id="14" name="任意多边形: 形状 15"/>
          <p:cNvSpPr/>
          <p:nvPr/>
        </p:nvSpPr>
        <p:spPr>
          <a:xfrm>
            <a:off x="0" y="5722938"/>
            <a:ext cx="9144000" cy="1135062"/>
          </a:xfrm>
          <a:custGeom>
            <a:avLst/>
            <a:gdLst>
              <a:gd name="connsiteX0" fmla="*/ 4165443 w 12192000"/>
              <a:gd name="connsiteY0" fmla="*/ 0 h 1133339"/>
              <a:gd name="connsiteX1" fmla="*/ 4793789 w 12192000"/>
              <a:gd name="connsiteY1" fmla="*/ 268294 h 1133339"/>
              <a:gd name="connsiteX2" fmla="*/ 4822897 w 12192000"/>
              <a:gd name="connsiteY2" fmla="*/ 311359 h 1133339"/>
              <a:gd name="connsiteX3" fmla="*/ 4850903 w 12192000"/>
              <a:gd name="connsiteY3" fmla="*/ 309092 h 1133339"/>
              <a:gd name="connsiteX4" fmla="*/ 5389486 w 12192000"/>
              <a:gd name="connsiteY4" fmla="*/ 539058 h 1133339"/>
              <a:gd name="connsiteX5" fmla="*/ 5423004 w 12192000"/>
              <a:gd name="connsiteY5" fmla="*/ 588645 h 1133339"/>
              <a:gd name="connsiteX6" fmla="*/ 5512341 w 12192000"/>
              <a:gd name="connsiteY6" fmla="*/ 549703 h 1133339"/>
              <a:gd name="connsiteX7" fmla="*/ 5765161 w 12192000"/>
              <a:gd name="connsiteY7" fmla="*/ 508714 h 1133339"/>
              <a:gd name="connsiteX8" fmla="*/ 5820259 w 12192000"/>
              <a:gd name="connsiteY8" fmla="*/ 512618 h 1133339"/>
              <a:gd name="connsiteX9" fmla="*/ 5859170 w 12192000"/>
              <a:gd name="connsiteY9" fmla="*/ 474742 h 1133339"/>
              <a:gd name="connsiteX10" fmla="*/ 6318443 w 12192000"/>
              <a:gd name="connsiteY10" fmla="*/ 321971 h 1133339"/>
              <a:gd name="connsiteX11" fmla="*/ 6571261 w 12192000"/>
              <a:gd name="connsiteY11" fmla="*/ 362960 h 1133339"/>
              <a:gd name="connsiteX12" fmla="*/ 6669499 w 12192000"/>
              <a:gd name="connsiteY12" fmla="*/ 405780 h 1133339"/>
              <a:gd name="connsiteX13" fmla="*/ 6680980 w 12192000"/>
              <a:gd name="connsiteY13" fmla="*/ 398172 h 1133339"/>
              <a:gd name="connsiteX14" fmla="*/ 7044125 w 12192000"/>
              <a:gd name="connsiteY14" fmla="*/ 309092 h 1133339"/>
              <a:gd name="connsiteX15" fmla="*/ 7503396 w 12192000"/>
              <a:gd name="connsiteY15" fmla="*/ 461863 h 1133339"/>
              <a:gd name="connsiteX16" fmla="*/ 7549263 w 12192000"/>
              <a:gd name="connsiteY16" fmla="*/ 506507 h 1133339"/>
              <a:gd name="connsiteX17" fmla="*/ 7557270 w 12192000"/>
              <a:gd name="connsiteY17" fmla="*/ 501203 h 1133339"/>
              <a:gd name="connsiteX18" fmla="*/ 7920415 w 12192000"/>
              <a:gd name="connsiteY18" fmla="*/ 412123 h 1133339"/>
              <a:gd name="connsiteX19" fmla="*/ 8518883 w 12192000"/>
              <a:gd name="connsiteY19" fmla="*/ 730689 h 1133339"/>
              <a:gd name="connsiteX20" fmla="*/ 8523397 w 12192000"/>
              <a:gd name="connsiteY20" fmla="*/ 742369 h 1133339"/>
              <a:gd name="connsiteX21" fmla="*/ 8530242 w 12192000"/>
              <a:gd name="connsiteY21" fmla="*/ 732242 h 1133339"/>
              <a:gd name="connsiteX22" fmla="*/ 9068825 w 12192000"/>
              <a:gd name="connsiteY22" fmla="*/ 502276 h 1133339"/>
              <a:gd name="connsiteX23" fmla="*/ 9292147 w 12192000"/>
              <a:gd name="connsiteY23" fmla="*/ 533926 h 1133339"/>
              <a:gd name="connsiteX24" fmla="*/ 9381057 w 12192000"/>
              <a:gd name="connsiteY24" fmla="*/ 567236 h 1133339"/>
              <a:gd name="connsiteX25" fmla="*/ 9408408 w 12192000"/>
              <a:gd name="connsiteY25" fmla="*/ 526771 h 1133339"/>
              <a:gd name="connsiteX26" fmla="*/ 9788804 w 12192000"/>
              <a:gd name="connsiteY26" fmla="*/ 364348 h 1133339"/>
              <a:gd name="connsiteX27" fmla="*/ 10169201 w 12192000"/>
              <a:gd name="connsiteY27" fmla="*/ 526771 h 1133339"/>
              <a:gd name="connsiteX28" fmla="*/ 10193126 w 12192000"/>
              <a:gd name="connsiteY28" fmla="*/ 562169 h 1133339"/>
              <a:gd name="connsiteX29" fmla="*/ 10221725 w 12192000"/>
              <a:gd name="connsiteY29" fmla="*/ 549703 h 1133339"/>
              <a:gd name="connsiteX30" fmla="*/ 10474543 w 12192000"/>
              <a:gd name="connsiteY30" fmla="*/ 508714 h 1133339"/>
              <a:gd name="connsiteX31" fmla="*/ 11030020 w 12192000"/>
              <a:gd name="connsiteY31" fmla="*/ 759843 h 1133339"/>
              <a:gd name="connsiteX32" fmla="*/ 11042281 w 12192000"/>
              <a:gd name="connsiteY32" fmla="*/ 779672 h 1133339"/>
              <a:gd name="connsiteX33" fmla="*/ 11058727 w 12192000"/>
              <a:gd name="connsiteY33" fmla="*/ 737128 h 1133339"/>
              <a:gd name="connsiteX34" fmla="*/ 11657193 w 12192000"/>
              <a:gd name="connsiteY34" fmla="*/ 418562 h 1133339"/>
              <a:gd name="connsiteX35" fmla="*/ 11910011 w 12192000"/>
              <a:gd name="connsiteY35" fmla="*/ 459551 h 1133339"/>
              <a:gd name="connsiteX36" fmla="*/ 12013158 w 12192000"/>
              <a:gd name="connsiteY36" fmla="*/ 504512 h 1133339"/>
              <a:gd name="connsiteX37" fmla="*/ 12070208 w 12192000"/>
              <a:gd name="connsiteY37" fmla="*/ 448985 h 1133339"/>
              <a:gd name="connsiteX38" fmla="*/ 12166333 w 12192000"/>
              <a:gd name="connsiteY38" fmla="*/ 385294 h 1133339"/>
              <a:gd name="connsiteX39" fmla="*/ 12192000 w 12192000"/>
              <a:gd name="connsiteY39" fmla="*/ 374106 h 1133339"/>
              <a:gd name="connsiteX40" fmla="*/ 12192000 w 12192000"/>
              <a:gd name="connsiteY40" fmla="*/ 1133339 h 1133339"/>
              <a:gd name="connsiteX41" fmla="*/ 0 w 12192000"/>
              <a:gd name="connsiteY41" fmla="*/ 1133339 h 1133339"/>
              <a:gd name="connsiteX42" fmla="*/ 0 w 12192000"/>
              <a:gd name="connsiteY42" fmla="*/ 486996 h 1133339"/>
              <a:gd name="connsiteX43" fmla="*/ 71 w 12192000"/>
              <a:gd name="connsiteY43" fmla="*/ 486956 h 1133339"/>
              <a:gd name="connsiteX44" fmla="*/ 336420 w 12192000"/>
              <a:gd name="connsiteY44" fmla="*/ 418562 h 1133339"/>
              <a:gd name="connsiteX45" fmla="*/ 611086 w 12192000"/>
              <a:gd name="connsiteY45" fmla="*/ 463094 h 1133339"/>
              <a:gd name="connsiteX46" fmla="*/ 684818 w 12192000"/>
              <a:gd name="connsiteY46" fmla="*/ 495232 h 1133339"/>
              <a:gd name="connsiteX47" fmla="*/ 719102 w 12192000"/>
              <a:gd name="connsiteY47" fmla="*/ 461863 h 1133339"/>
              <a:gd name="connsiteX48" fmla="*/ 1178373 w 12192000"/>
              <a:gd name="connsiteY48" fmla="*/ 309092 h 1133339"/>
              <a:gd name="connsiteX49" fmla="*/ 1431191 w 12192000"/>
              <a:gd name="connsiteY49" fmla="*/ 350081 h 1133339"/>
              <a:gd name="connsiteX50" fmla="*/ 1535098 w 12192000"/>
              <a:gd name="connsiteY50" fmla="*/ 395372 h 1133339"/>
              <a:gd name="connsiteX51" fmla="*/ 1601328 w 12192000"/>
              <a:gd name="connsiteY51" fmla="*/ 366503 h 1133339"/>
              <a:gd name="connsiteX52" fmla="*/ 1875994 w 12192000"/>
              <a:gd name="connsiteY52" fmla="*/ 321971 h 1133339"/>
              <a:gd name="connsiteX53" fmla="*/ 2526182 w 12192000"/>
              <a:gd name="connsiteY53" fmla="*/ 668067 h 1133339"/>
              <a:gd name="connsiteX54" fmla="*/ 2552597 w 12192000"/>
              <a:gd name="connsiteY54" fmla="*/ 736404 h 1133339"/>
              <a:gd name="connsiteX55" fmla="*/ 2571015 w 12192000"/>
              <a:gd name="connsiteY55" fmla="*/ 731813 h 1133339"/>
              <a:gd name="connsiteX56" fmla="*/ 2701915 w 12192000"/>
              <a:gd name="connsiteY56" fmla="*/ 721216 h 1133339"/>
              <a:gd name="connsiteX57" fmla="*/ 2724369 w 12192000"/>
              <a:gd name="connsiteY57" fmla="*/ 722353 h 1133339"/>
              <a:gd name="connsiteX58" fmla="*/ 2760974 w 12192000"/>
              <a:gd name="connsiteY58" fmla="*/ 627658 h 1133339"/>
              <a:gd name="connsiteX59" fmla="*/ 3359439 w 12192000"/>
              <a:gd name="connsiteY59" fmla="*/ 309092 h 1133339"/>
              <a:gd name="connsiteX60" fmla="*/ 3490338 w 12192000"/>
              <a:gd name="connsiteY60" fmla="*/ 319689 h 1133339"/>
              <a:gd name="connsiteX61" fmla="*/ 3500624 w 12192000"/>
              <a:gd name="connsiteY61" fmla="*/ 322253 h 1133339"/>
              <a:gd name="connsiteX62" fmla="*/ 3537095 w 12192000"/>
              <a:gd name="connsiteY62" fmla="*/ 268294 h 1133339"/>
              <a:gd name="connsiteX63" fmla="*/ 4165443 w 12192000"/>
              <a:gd name="connsiteY63" fmla="*/ 0 h 11333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</a:cxnLst>
            <a:rect l="l" t="t" r="r" b="b"/>
            <a:pathLst>
              <a:path w="12192000" h="1133339">
                <a:moveTo>
                  <a:pt x="4165443" y="0"/>
                </a:moveTo>
                <a:cubicBezTo>
                  <a:pt x="4427005" y="0"/>
                  <a:pt x="4657616" y="106424"/>
                  <a:pt x="4793789" y="268294"/>
                </a:cubicBezTo>
                <a:lnTo>
                  <a:pt x="4822897" y="311359"/>
                </a:lnTo>
                <a:lnTo>
                  <a:pt x="4850903" y="309092"/>
                </a:lnTo>
                <a:cubicBezTo>
                  <a:pt x="5075099" y="309092"/>
                  <a:pt x="5272766" y="400313"/>
                  <a:pt x="5389486" y="539058"/>
                </a:cubicBezTo>
                <a:lnTo>
                  <a:pt x="5423004" y="588645"/>
                </a:lnTo>
                <a:lnTo>
                  <a:pt x="5512341" y="549703"/>
                </a:lnTo>
                <a:cubicBezTo>
                  <a:pt x="5590047" y="523309"/>
                  <a:pt x="5675481" y="508714"/>
                  <a:pt x="5765161" y="508714"/>
                </a:cubicBezTo>
                <a:lnTo>
                  <a:pt x="5820259" y="512618"/>
                </a:lnTo>
                <a:lnTo>
                  <a:pt x="5859170" y="474742"/>
                </a:lnTo>
                <a:cubicBezTo>
                  <a:pt x="5976709" y="380352"/>
                  <a:pt x="6139086" y="321971"/>
                  <a:pt x="6318443" y="321971"/>
                </a:cubicBezTo>
                <a:cubicBezTo>
                  <a:pt x="6408121" y="321971"/>
                  <a:pt x="6493555" y="336566"/>
                  <a:pt x="6571261" y="362960"/>
                </a:cubicBezTo>
                <a:lnTo>
                  <a:pt x="6669499" y="405780"/>
                </a:lnTo>
                <a:lnTo>
                  <a:pt x="6680980" y="398172"/>
                </a:lnTo>
                <a:cubicBezTo>
                  <a:pt x="6784641" y="341931"/>
                  <a:pt x="6909609" y="309092"/>
                  <a:pt x="7044125" y="309092"/>
                </a:cubicBezTo>
                <a:cubicBezTo>
                  <a:pt x="7223481" y="309092"/>
                  <a:pt x="7385858" y="367473"/>
                  <a:pt x="7503396" y="461863"/>
                </a:cubicBezTo>
                <a:lnTo>
                  <a:pt x="7549263" y="506507"/>
                </a:lnTo>
                <a:lnTo>
                  <a:pt x="7557270" y="501203"/>
                </a:lnTo>
                <a:cubicBezTo>
                  <a:pt x="7660931" y="444962"/>
                  <a:pt x="7785899" y="412123"/>
                  <a:pt x="7920415" y="412123"/>
                </a:cubicBezTo>
                <a:cubicBezTo>
                  <a:pt x="8189451" y="412123"/>
                  <a:pt x="8420281" y="543481"/>
                  <a:pt x="8518883" y="730689"/>
                </a:cubicBezTo>
                <a:lnTo>
                  <a:pt x="8523397" y="742369"/>
                </a:lnTo>
                <a:lnTo>
                  <a:pt x="8530242" y="732242"/>
                </a:lnTo>
                <a:cubicBezTo>
                  <a:pt x="8646964" y="593497"/>
                  <a:pt x="8844630" y="502276"/>
                  <a:pt x="9068825" y="502276"/>
                </a:cubicBezTo>
                <a:cubicBezTo>
                  <a:pt x="9147294" y="502276"/>
                  <a:pt x="9222512" y="513450"/>
                  <a:pt x="9292147" y="533926"/>
                </a:cubicBezTo>
                <a:lnTo>
                  <a:pt x="9381057" y="567236"/>
                </a:lnTo>
                <a:lnTo>
                  <a:pt x="9408408" y="526771"/>
                </a:lnTo>
                <a:cubicBezTo>
                  <a:pt x="9490847" y="428776"/>
                  <a:pt x="9630456" y="364348"/>
                  <a:pt x="9788804" y="364348"/>
                </a:cubicBezTo>
                <a:cubicBezTo>
                  <a:pt x="9947151" y="364348"/>
                  <a:pt x="10086761" y="428776"/>
                  <a:pt x="10169201" y="526771"/>
                </a:cubicBezTo>
                <a:lnTo>
                  <a:pt x="10193126" y="562169"/>
                </a:lnTo>
                <a:lnTo>
                  <a:pt x="10221725" y="549703"/>
                </a:lnTo>
                <a:cubicBezTo>
                  <a:pt x="10299432" y="523309"/>
                  <a:pt x="10384865" y="508714"/>
                  <a:pt x="10474543" y="508714"/>
                </a:cubicBezTo>
                <a:cubicBezTo>
                  <a:pt x="10709949" y="508714"/>
                  <a:pt x="10916105" y="609285"/>
                  <a:pt x="11030020" y="759843"/>
                </a:cubicBezTo>
                <a:lnTo>
                  <a:pt x="11042281" y="779672"/>
                </a:lnTo>
                <a:lnTo>
                  <a:pt x="11058727" y="737128"/>
                </a:lnTo>
                <a:cubicBezTo>
                  <a:pt x="11157327" y="549920"/>
                  <a:pt x="11388158" y="418562"/>
                  <a:pt x="11657193" y="418562"/>
                </a:cubicBezTo>
                <a:cubicBezTo>
                  <a:pt x="11746871" y="418562"/>
                  <a:pt x="11832305" y="433157"/>
                  <a:pt x="11910011" y="459551"/>
                </a:cubicBezTo>
                <a:lnTo>
                  <a:pt x="12013158" y="504512"/>
                </a:lnTo>
                <a:lnTo>
                  <a:pt x="12070208" y="448985"/>
                </a:lnTo>
                <a:cubicBezTo>
                  <a:pt x="12099592" y="425388"/>
                  <a:pt x="12131779" y="404041"/>
                  <a:pt x="12166333" y="385294"/>
                </a:cubicBezTo>
                <a:lnTo>
                  <a:pt x="12192000" y="374106"/>
                </a:lnTo>
                <a:lnTo>
                  <a:pt x="12192000" y="1133339"/>
                </a:lnTo>
                <a:lnTo>
                  <a:pt x="0" y="1133339"/>
                </a:lnTo>
                <a:lnTo>
                  <a:pt x="0" y="486996"/>
                </a:lnTo>
                <a:lnTo>
                  <a:pt x="71" y="486956"/>
                </a:lnTo>
                <a:cubicBezTo>
                  <a:pt x="100055" y="443338"/>
                  <a:pt x="214635" y="418562"/>
                  <a:pt x="336420" y="418562"/>
                </a:cubicBezTo>
                <a:cubicBezTo>
                  <a:pt x="433848" y="418562"/>
                  <a:pt x="526664" y="434418"/>
                  <a:pt x="611086" y="463094"/>
                </a:cubicBezTo>
                <a:lnTo>
                  <a:pt x="684818" y="495232"/>
                </a:lnTo>
                <a:lnTo>
                  <a:pt x="719102" y="461863"/>
                </a:lnTo>
                <a:cubicBezTo>
                  <a:pt x="836640" y="367473"/>
                  <a:pt x="999017" y="309092"/>
                  <a:pt x="1178373" y="309092"/>
                </a:cubicBezTo>
                <a:cubicBezTo>
                  <a:pt x="1268052" y="309092"/>
                  <a:pt x="1353485" y="323687"/>
                  <a:pt x="1431191" y="350081"/>
                </a:cubicBezTo>
                <a:lnTo>
                  <a:pt x="1535098" y="395372"/>
                </a:lnTo>
                <a:lnTo>
                  <a:pt x="1601328" y="366503"/>
                </a:lnTo>
                <a:cubicBezTo>
                  <a:pt x="1685751" y="337827"/>
                  <a:pt x="1778567" y="321971"/>
                  <a:pt x="1875994" y="321971"/>
                </a:cubicBezTo>
                <a:cubicBezTo>
                  <a:pt x="2168280" y="321971"/>
                  <a:pt x="2419060" y="464681"/>
                  <a:pt x="2526182" y="668067"/>
                </a:cubicBezTo>
                <a:lnTo>
                  <a:pt x="2552597" y="736404"/>
                </a:lnTo>
                <a:lnTo>
                  <a:pt x="2571015" y="731813"/>
                </a:lnTo>
                <a:cubicBezTo>
                  <a:pt x="2613296" y="724865"/>
                  <a:pt x="2657074" y="721216"/>
                  <a:pt x="2701915" y="721216"/>
                </a:cubicBezTo>
                <a:lnTo>
                  <a:pt x="2724369" y="722353"/>
                </a:lnTo>
                <a:lnTo>
                  <a:pt x="2760974" y="627658"/>
                </a:lnTo>
                <a:cubicBezTo>
                  <a:pt x="2859573" y="440450"/>
                  <a:pt x="3090405" y="309092"/>
                  <a:pt x="3359439" y="309092"/>
                </a:cubicBezTo>
                <a:cubicBezTo>
                  <a:pt x="3404279" y="309092"/>
                  <a:pt x="3448056" y="312741"/>
                  <a:pt x="3490338" y="319689"/>
                </a:cubicBezTo>
                <a:lnTo>
                  <a:pt x="3500624" y="322253"/>
                </a:lnTo>
                <a:lnTo>
                  <a:pt x="3537095" y="268294"/>
                </a:lnTo>
                <a:cubicBezTo>
                  <a:pt x="3673270" y="106424"/>
                  <a:pt x="3903880" y="0"/>
                  <a:pt x="4165443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noProof="1"/>
          </a:p>
        </p:txBody>
      </p:sp>
      <p:sp>
        <p:nvSpPr>
          <p:cNvPr id="15" name="任意多边形 14"/>
          <p:cNvSpPr/>
          <p:nvPr/>
        </p:nvSpPr>
        <p:spPr>
          <a:xfrm rot="20700000" flipH="1">
            <a:off x="4124325" y="1689100"/>
            <a:ext cx="895350" cy="619125"/>
          </a:xfrm>
          <a:custGeom>
            <a:avLst/>
            <a:gdLst>
              <a:gd name="connsiteX0" fmla="*/ 811844 w 815110"/>
              <a:gd name="connsiteY0" fmla="*/ 0 h 753851"/>
              <a:gd name="connsiteX1" fmla="*/ 811221 w 815110"/>
              <a:gd name="connsiteY1" fmla="*/ 3357 h 753851"/>
              <a:gd name="connsiteX2" fmla="*/ 815110 w 815110"/>
              <a:gd name="connsiteY2" fmla="*/ 1718 h 753851"/>
              <a:gd name="connsiteX3" fmla="*/ 810512 w 815110"/>
              <a:gd name="connsiteY3" fmla="*/ 7176 h 753851"/>
              <a:gd name="connsiteX4" fmla="*/ 674407 w 815110"/>
              <a:gd name="connsiteY4" fmla="*/ 740510 h 753851"/>
              <a:gd name="connsiteX5" fmla="*/ 421276 w 815110"/>
              <a:gd name="connsiteY5" fmla="*/ 621270 h 753851"/>
              <a:gd name="connsiteX6" fmla="*/ 293771 w 815110"/>
              <a:gd name="connsiteY6" fmla="*/ 753851 h 753851"/>
              <a:gd name="connsiteX7" fmla="*/ 336279 w 815110"/>
              <a:gd name="connsiteY7" fmla="*/ 581231 h 753851"/>
              <a:gd name="connsiteX8" fmla="*/ 335005 w 815110"/>
              <a:gd name="connsiteY8" fmla="*/ 580631 h 753851"/>
              <a:gd name="connsiteX9" fmla="*/ 337035 w 815110"/>
              <a:gd name="connsiteY9" fmla="*/ 578159 h 753851"/>
              <a:gd name="connsiteX10" fmla="*/ 337278 w 815110"/>
              <a:gd name="connsiteY10" fmla="*/ 577173 h 753851"/>
              <a:gd name="connsiteX11" fmla="*/ 337691 w 815110"/>
              <a:gd name="connsiteY11" fmla="*/ 577360 h 753851"/>
              <a:gd name="connsiteX12" fmla="*/ 628627 w 815110"/>
              <a:gd name="connsiteY12" fmla="*/ 223097 h 753851"/>
              <a:gd name="connsiteX13" fmla="*/ 609342 w 815110"/>
              <a:gd name="connsiteY13" fmla="*/ 245991 h 753851"/>
              <a:gd name="connsiteX14" fmla="*/ 266398 w 815110"/>
              <a:gd name="connsiteY14" fmla="*/ 517542 h 753851"/>
              <a:gd name="connsiteX15" fmla="*/ 0 w 815110"/>
              <a:gd name="connsiteY15" fmla="*/ 345175 h 753851"/>
              <a:gd name="connsiteX16" fmla="*/ 807958 w 815110"/>
              <a:gd name="connsiteY16" fmla="*/ 4731 h 7538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815110" h="753851">
                <a:moveTo>
                  <a:pt x="811844" y="0"/>
                </a:moveTo>
                <a:lnTo>
                  <a:pt x="811221" y="3357"/>
                </a:lnTo>
                <a:lnTo>
                  <a:pt x="815110" y="1718"/>
                </a:lnTo>
                <a:lnTo>
                  <a:pt x="810512" y="7176"/>
                </a:lnTo>
                <a:lnTo>
                  <a:pt x="674407" y="740510"/>
                </a:lnTo>
                <a:lnTo>
                  <a:pt x="421276" y="621270"/>
                </a:lnTo>
                <a:lnTo>
                  <a:pt x="293771" y="753851"/>
                </a:lnTo>
                <a:lnTo>
                  <a:pt x="336279" y="581231"/>
                </a:lnTo>
                <a:lnTo>
                  <a:pt x="335005" y="580631"/>
                </a:lnTo>
                <a:lnTo>
                  <a:pt x="337035" y="578159"/>
                </a:lnTo>
                <a:lnTo>
                  <a:pt x="337278" y="577173"/>
                </a:lnTo>
                <a:lnTo>
                  <a:pt x="337691" y="577360"/>
                </a:lnTo>
                <a:lnTo>
                  <a:pt x="628627" y="223097"/>
                </a:lnTo>
                <a:lnTo>
                  <a:pt x="609342" y="245991"/>
                </a:lnTo>
                <a:lnTo>
                  <a:pt x="266398" y="517542"/>
                </a:lnTo>
                <a:lnTo>
                  <a:pt x="0" y="345175"/>
                </a:lnTo>
                <a:lnTo>
                  <a:pt x="807958" y="4731"/>
                </a:lnTo>
                <a:close/>
              </a:path>
            </a:pathLst>
          </a:custGeom>
          <a:gradFill flip="none" rotWithShape="1">
            <a:gsLst>
              <a:gs pos="100000">
                <a:schemeClr val="accent2">
                  <a:alpha val="50000"/>
                </a:schemeClr>
              </a:gs>
              <a:gs pos="0">
                <a:schemeClr val="accent2"/>
              </a:gs>
            </a:gsLst>
            <a:lin ang="135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noProof="1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686050" y="2591560"/>
            <a:ext cx="3771900" cy="978729"/>
          </a:xfrm>
        </p:spPr>
        <p:txBody>
          <a:bodyPr anchor="b">
            <a:normAutofit/>
          </a:bodyPr>
          <a:lstStyle>
            <a:lvl1pPr algn="ctr">
              <a:defRPr sz="4800">
                <a:solidFill>
                  <a:schemeClr val="bg1"/>
                </a:solidFill>
              </a:defRPr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18" name="内容占位符 17"/>
          <p:cNvSpPr>
            <a:spLocks noGrp="1"/>
          </p:cNvSpPr>
          <p:nvPr>
            <p:ph sz="quarter" idx="13"/>
          </p:nvPr>
        </p:nvSpPr>
        <p:spPr>
          <a:xfrm>
            <a:off x="2686050" y="3610928"/>
            <a:ext cx="3771900" cy="461665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/>
                </a:solidFill>
              </a:defRPr>
            </a:lvl1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16" name="日期占位符 2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fld id="{7FAF73EA-A54D-46D6-9808-219ACED05007}" type="datetimeFigureOut">
              <a:rPr lang="zh-CN" altLang="en-US"/>
              <a:pPr>
                <a:defRPr/>
              </a:pPr>
              <a:t>2018/10/20</a:t>
            </a:fld>
            <a:endParaRPr lang="zh-CN" altLang="en-US"/>
          </a:p>
        </p:txBody>
      </p:sp>
      <p:sp>
        <p:nvSpPr>
          <p:cNvPr id="17" name="页脚占位符 3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9" name="灯片编号占位符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E482EA-39CC-48E0-964B-365106B23A1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055743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DD6DB9-2827-4884-82FE-8BF825F06691}" type="datetimeFigureOut">
              <a:rPr lang="zh-CN" altLang="en-US"/>
              <a:pPr>
                <a:defRPr/>
              </a:pPr>
              <a:t>2018/10/20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E173FC-8660-4BA8-9852-C4E4997BF88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065420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711200"/>
            <a:ext cx="3196800" cy="1600200"/>
          </a:xfrm>
        </p:spPr>
        <p:txBody>
          <a:bodyPr anchor="t">
            <a:normAutofit/>
          </a:bodyPr>
          <a:lstStyle>
            <a:lvl1pPr algn="l">
              <a:defRPr sz="32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 noChangeAspect="1"/>
          </p:cNvSpPr>
          <p:nvPr>
            <p:ph type="pic" idx="1"/>
          </p:nvPr>
        </p:nvSpPr>
        <p:spPr>
          <a:xfrm>
            <a:off x="4014391" y="733425"/>
            <a:ext cx="4627800" cy="54036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r>
              <a:rPr lang="zh-CN" altLang="en-US" noProof="1" smtClean="0"/>
              <a:t>单击图标添加图片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311400"/>
            <a:ext cx="3196800" cy="3811588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fld id="{DE5ED29E-DF82-4944-A470-6A6BAD30013E}" type="datetimeFigureOut">
              <a:rPr lang="zh-CN" altLang="en-US"/>
              <a:pPr>
                <a:defRPr/>
              </a:pPr>
              <a:t>2018/10/20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6E880C-8B35-4C00-AC0F-C3E5E3E1E73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2077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7368363" y="365125"/>
            <a:ext cx="1146987" cy="5811838"/>
          </a:xfrm>
        </p:spPr>
        <p:txBody>
          <a:bodyPr vert="eaVert">
            <a:normAutofit/>
          </a:bodyPr>
          <a:lstStyle>
            <a:lvl1pPr>
              <a:defRPr sz="27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6659969" cy="5811838"/>
          </a:xfrm>
        </p:spPr>
        <p:txBody>
          <a:bodyPr vert="eaVert"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fld id="{80A2F6EC-4BB2-435E-B2C9-A0B243D6E952}" type="datetimeFigureOut">
              <a:rPr lang="zh-CN" altLang="en-US"/>
              <a:pPr>
                <a:defRPr/>
              </a:pPr>
              <a:t>2018/10/20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E02AAD-24F4-4555-A1E6-0ECF5061574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663725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ags" Target="../tags/tag3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ags" Target="../tags/tag2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ags" Target="../tags/tag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tags" Target="../tags/tag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tags" Target="../tags/tag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0" name="组合 14"/>
          <p:cNvGrpSpPr>
            <a:grpSpLocks/>
          </p:cNvGrpSpPr>
          <p:nvPr/>
        </p:nvGrpSpPr>
        <p:grpSpPr bwMode="auto">
          <a:xfrm>
            <a:off x="581025" y="919163"/>
            <a:ext cx="1031875" cy="268287"/>
            <a:chOff x="580813" y="919766"/>
            <a:chExt cx="1032708" cy="267237"/>
          </a:xfrm>
        </p:grpSpPr>
        <p:sp>
          <p:nvSpPr>
            <p:cNvPr id="12" name="椭圆 11"/>
            <p:cNvSpPr/>
            <p:nvPr/>
          </p:nvSpPr>
          <p:spPr>
            <a:xfrm flipH="1">
              <a:off x="580813" y="919766"/>
              <a:ext cx="266915" cy="26723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noProof="1"/>
            </a:p>
          </p:txBody>
        </p:sp>
        <p:sp>
          <p:nvSpPr>
            <p:cNvPr id="13" name="椭圆 12"/>
            <p:cNvSpPr/>
            <p:nvPr/>
          </p:nvSpPr>
          <p:spPr>
            <a:xfrm flipH="1">
              <a:off x="1101933" y="952973"/>
              <a:ext cx="200186" cy="20082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noProof="1"/>
            </a:p>
          </p:txBody>
        </p:sp>
        <p:sp>
          <p:nvSpPr>
            <p:cNvPr id="14" name="椭圆 13"/>
            <p:cNvSpPr/>
            <p:nvPr/>
          </p:nvSpPr>
          <p:spPr>
            <a:xfrm flipH="1">
              <a:off x="1480063" y="986180"/>
              <a:ext cx="133458" cy="13440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noProof="1"/>
            </a:p>
          </p:txBody>
        </p:sp>
      </p:grpSp>
      <p:grpSp>
        <p:nvGrpSpPr>
          <p:cNvPr id="2051" name="组合 15"/>
          <p:cNvGrpSpPr>
            <a:grpSpLocks/>
          </p:cNvGrpSpPr>
          <p:nvPr/>
        </p:nvGrpSpPr>
        <p:grpSpPr bwMode="auto">
          <a:xfrm flipH="1">
            <a:off x="7562850" y="919163"/>
            <a:ext cx="1031875" cy="268287"/>
            <a:chOff x="580813" y="919766"/>
            <a:chExt cx="1032708" cy="267237"/>
          </a:xfrm>
        </p:grpSpPr>
        <p:sp>
          <p:nvSpPr>
            <p:cNvPr id="17" name="椭圆 16"/>
            <p:cNvSpPr/>
            <p:nvPr/>
          </p:nvSpPr>
          <p:spPr>
            <a:xfrm flipH="1">
              <a:off x="580813" y="919766"/>
              <a:ext cx="266915" cy="26723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noProof="1"/>
            </a:p>
          </p:txBody>
        </p:sp>
        <p:sp>
          <p:nvSpPr>
            <p:cNvPr id="18" name="椭圆 17"/>
            <p:cNvSpPr/>
            <p:nvPr/>
          </p:nvSpPr>
          <p:spPr>
            <a:xfrm flipH="1">
              <a:off x="1101933" y="952973"/>
              <a:ext cx="200186" cy="20082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noProof="1"/>
            </a:p>
          </p:txBody>
        </p:sp>
        <p:sp>
          <p:nvSpPr>
            <p:cNvPr id="19" name="椭圆 18"/>
            <p:cNvSpPr/>
            <p:nvPr/>
          </p:nvSpPr>
          <p:spPr>
            <a:xfrm flipH="1">
              <a:off x="1480063" y="986180"/>
              <a:ext cx="133458" cy="13440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noProof="1"/>
            </a:p>
          </p:txBody>
        </p:sp>
      </p:grpSp>
      <p:sp>
        <p:nvSpPr>
          <p:cNvPr id="2052" name="标题占位符 1"/>
          <p:cNvSpPr>
            <a:spLocks noGrp="1" noChangeArrowheads="1"/>
          </p:cNvSpPr>
          <p:nvPr>
            <p:ph type="title" idx="4294967295"/>
            <p:custDataLst>
              <p:tags r:id="rId13"/>
            </p:custDataLst>
          </p:nvPr>
        </p:nvSpPr>
        <p:spPr bwMode="auto">
          <a:xfrm>
            <a:off x="1663700" y="365125"/>
            <a:ext cx="5816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3" name="文本占位符 2"/>
          <p:cNvSpPr>
            <a:spLocks noGrp="1" noChangeArrowheads="1"/>
          </p:cNvSpPr>
          <p:nvPr>
            <p:ph type="body" idx="4294967295"/>
            <p:custDataLst>
              <p:tags r:id="rId14"/>
            </p:custDataLst>
          </p:nvPr>
        </p:nvSpPr>
        <p:spPr bwMode="auto">
          <a:xfrm>
            <a:off x="628650" y="1825625"/>
            <a:ext cx="78867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lnSpc>
                <a:spcPct val="120000"/>
              </a:lnSpc>
              <a:defRPr sz="1200" noProof="1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>
              <a:defRPr/>
            </a:pPr>
            <a:fld id="{2F142DD5-2159-40D8-BB02-41E87DBDD5F4}" type="datetimeFigureOut">
              <a:rPr lang="zh-CN" altLang="en-US"/>
              <a:pPr>
                <a:defRPr/>
              </a:pPr>
              <a:t>2018/10/20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lnSpc>
                <a:spcPct val="120000"/>
              </a:lnSpc>
              <a:defRPr sz="1200" noProof="1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>
            <a:lvl1pPr algn="r">
              <a:lnSpc>
                <a:spcPct val="120000"/>
              </a:lnSpc>
              <a:defRPr sz="1200">
                <a:solidFill>
                  <a:srgbClr val="7F7F7F"/>
                </a:solidFill>
              </a:defRPr>
            </a:lvl1pPr>
          </a:lstStyle>
          <a:p>
            <a:pPr>
              <a:defRPr/>
            </a:pPr>
            <a:fld id="{AE1F9AA4-FD6F-4440-A097-A9B90B8626B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  <p:sp>
        <p:nvSpPr>
          <p:cNvPr id="20" name="KSO_TEMPLATE" hidden="1"/>
          <p:cNvSpPr/>
          <p:nvPr>
            <p:custDataLst>
              <p:tags r:id="rId15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noProof="1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619" r:id="rId1"/>
    <p:sldLayoutId id="2147484611" r:id="rId2"/>
    <p:sldLayoutId id="2147484620" r:id="rId3"/>
    <p:sldLayoutId id="2147484612" r:id="rId4"/>
    <p:sldLayoutId id="2147484613" r:id="rId5"/>
    <p:sldLayoutId id="2147484621" r:id="rId6"/>
    <p:sldLayoutId id="2147484614" r:id="rId7"/>
    <p:sldLayoutId id="2147484622" r:id="rId8"/>
    <p:sldLayoutId id="2147484623" r:id="rId9"/>
    <p:sldLayoutId id="2147484624" r:id="rId10"/>
    <p:sldLayoutId id="2147484625" r:id="rId11"/>
  </p:sldLayoutIdLst>
  <p:txStyles>
    <p:titleStyle>
      <a:lvl1pPr algn="ctr" defTabSz="685800" rtl="0" eaLnBrk="0" fontAlgn="base" hangingPunct="0">
        <a:lnSpc>
          <a:spcPct val="120000"/>
        </a:lnSpc>
        <a:spcBef>
          <a:spcPct val="0"/>
        </a:spcBef>
        <a:spcAft>
          <a:spcPct val="0"/>
        </a:spcAft>
        <a:defRPr sz="36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defTabSz="685800" rtl="0" eaLnBrk="0" fontAlgn="base" hangingPunct="0">
        <a:lnSpc>
          <a:spcPct val="120000"/>
        </a:lnSpc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itchFamily="34" charset="0"/>
          <a:ea typeface="微软雅黑" pitchFamily="34" charset="-122"/>
        </a:defRPr>
      </a:lvl2pPr>
      <a:lvl3pPr algn="ctr" defTabSz="685800" rtl="0" eaLnBrk="0" fontAlgn="base" hangingPunct="0">
        <a:lnSpc>
          <a:spcPct val="120000"/>
        </a:lnSpc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itchFamily="34" charset="0"/>
          <a:ea typeface="微软雅黑" pitchFamily="34" charset="-122"/>
        </a:defRPr>
      </a:lvl3pPr>
      <a:lvl4pPr algn="ctr" defTabSz="685800" rtl="0" eaLnBrk="0" fontAlgn="base" hangingPunct="0">
        <a:lnSpc>
          <a:spcPct val="120000"/>
        </a:lnSpc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itchFamily="34" charset="0"/>
          <a:ea typeface="微软雅黑" pitchFamily="34" charset="-122"/>
        </a:defRPr>
      </a:lvl4pPr>
      <a:lvl5pPr algn="ctr" defTabSz="685800" rtl="0" eaLnBrk="0" fontAlgn="base" hangingPunct="0">
        <a:lnSpc>
          <a:spcPct val="120000"/>
        </a:lnSpc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itchFamily="34" charset="0"/>
          <a:ea typeface="微软雅黑" pitchFamily="34" charset="-122"/>
        </a:defRPr>
      </a:lvl5pPr>
      <a:lvl6pPr marL="457200" algn="ctr" defTabSz="685800" rtl="0" eaLnBrk="1" fontAlgn="base" hangingPunct="1">
        <a:lnSpc>
          <a:spcPct val="120000"/>
        </a:lnSpc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itchFamily="34" charset="0"/>
          <a:ea typeface="微软雅黑" pitchFamily="34" charset="-122"/>
        </a:defRPr>
      </a:lvl6pPr>
      <a:lvl7pPr marL="914400" algn="ctr" defTabSz="685800" rtl="0" eaLnBrk="1" fontAlgn="base" hangingPunct="1">
        <a:lnSpc>
          <a:spcPct val="120000"/>
        </a:lnSpc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itchFamily="34" charset="0"/>
          <a:ea typeface="微软雅黑" pitchFamily="34" charset="-122"/>
        </a:defRPr>
      </a:lvl7pPr>
      <a:lvl8pPr marL="1371600" algn="ctr" defTabSz="685800" rtl="0" eaLnBrk="1" fontAlgn="base" hangingPunct="1">
        <a:lnSpc>
          <a:spcPct val="120000"/>
        </a:lnSpc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itchFamily="34" charset="0"/>
          <a:ea typeface="微软雅黑" pitchFamily="34" charset="-122"/>
        </a:defRPr>
      </a:lvl8pPr>
      <a:lvl9pPr marL="1828800" algn="ctr" defTabSz="685800" rtl="0" eaLnBrk="1" fontAlgn="base" hangingPunct="1">
        <a:lnSpc>
          <a:spcPct val="120000"/>
        </a:lnSpc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itchFamily="34" charset="0"/>
          <a:ea typeface="微软雅黑" pitchFamily="34" charset="-122"/>
        </a:defRPr>
      </a:lvl9pPr>
    </p:titleStyle>
    <p:bodyStyle>
      <a:lvl1pPr marL="171450" indent="-171450" algn="l" defTabSz="685800" rtl="0" eaLnBrk="0" fontAlgn="base" hangingPunct="0">
        <a:lnSpc>
          <a:spcPct val="120000"/>
        </a:lnSpc>
        <a:spcBef>
          <a:spcPts val="75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0" fontAlgn="base" hangingPunct="0">
        <a:lnSpc>
          <a:spcPct val="12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0" fontAlgn="base" hangingPunct="0">
        <a:lnSpc>
          <a:spcPct val="12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0" fontAlgn="base" hangingPunct="0">
        <a:lnSpc>
          <a:spcPct val="12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0" fontAlgn="base" hangingPunct="0">
        <a:lnSpc>
          <a:spcPct val="12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4" name="组合 14"/>
          <p:cNvGrpSpPr>
            <a:grpSpLocks/>
          </p:cNvGrpSpPr>
          <p:nvPr/>
        </p:nvGrpSpPr>
        <p:grpSpPr bwMode="auto">
          <a:xfrm>
            <a:off x="581025" y="919163"/>
            <a:ext cx="1031875" cy="268287"/>
            <a:chOff x="580813" y="919766"/>
            <a:chExt cx="1032708" cy="267237"/>
          </a:xfrm>
        </p:grpSpPr>
        <p:sp>
          <p:nvSpPr>
            <p:cNvPr id="12" name="椭圆 11"/>
            <p:cNvSpPr/>
            <p:nvPr/>
          </p:nvSpPr>
          <p:spPr>
            <a:xfrm flipH="1">
              <a:off x="580813" y="919766"/>
              <a:ext cx="266915" cy="26723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noProof="1"/>
            </a:p>
          </p:txBody>
        </p:sp>
        <p:sp>
          <p:nvSpPr>
            <p:cNvPr id="13" name="椭圆 12"/>
            <p:cNvSpPr/>
            <p:nvPr/>
          </p:nvSpPr>
          <p:spPr>
            <a:xfrm flipH="1">
              <a:off x="1101933" y="952973"/>
              <a:ext cx="200186" cy="20082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noProof="1"/>
            </a:p>
          </p:txBody>
        </p:sp>
        <p:sp>
          <p:nvSpPr>
            <p:cNvPr id="14" name="椭圆 13"/>
            <p:cNvSpPr/>
            <p:nvPr/>
          </p:nvSpPr>
          <p:spPr>
            <a:xfrm flipH="1">
              <a:off x="1480063" y="986180"/>
              <a:ext cx="133458" cy="13440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noProof="1"/>
            </a:p>
          </p:txBody>
        </p:sp>
      </p:grpSp>
      <p:grpSp>
        <p:nvGrpSpPr>
          <p:cNvPr id="3075" name="组合 15"/>
          <p:cNvGrpSpPr>
            <a:grpSpLocks/>
          </p:cNvGrpSpPr>
          <p:nvPr/>
        </p:nvGrpSpPr>
        <p:grpSpPr bwMode="auto">
          <a:xfrm flipH="1">
            <a:off x="7562850" y="919163"/>
            <a:ext cx="1031875" cy="268287"/>
            <a:chOff x="580813" y="919766"/>
            <a:chExt cx="1032708" cy="267237"/>
          </a:xfrm>
        </p:grpSpPr>
        <p:sp>
          <p:nvSpPr>
            <p:cNvPr id="17" name="椭圆 16"/>
            <p:cNvSpPr/>
            <p:nvPr/>
          </p:nvSpPr>
          <p:spPr>
            <a:xfrm flipH="1">
              <a:off x="580813" y="919766"/>
              <a:ext cx="266915" cy="26723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noProof="1"/>
            </a:p>
          </p:txBody>
        </p:sp>
        <p:sp>
          <p:nvSpPr>
            <p:cNvPr id="18" name="椭圆 17"/>
            <p:cNvSpPr/>
            <p:nvPr/>
          </p:nvSpPr>
          <p:spPr>
            <a:xfrm flipH="1">
              <a:off x="1101933" y="952973"/>
              <a:ext cx="200186" cy="20082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noProof="1"/>
            </a:p>
          </p:txBody>
        </p:sp>
        <p:sp>
          <p:nvSpPr>
            <p:cNvPr id="19" name="椭圆 18"/>
            <p:cNvSpPr/>
            <p:nvPr/>
          </p:nvSpPr>
          <p:spPr>
            <a:xfrm flipH="1">
              <a:off x="1480063" y="986180"/>
              <a:ext cx="133458" cy="13440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noProof="1"/>
            </a:p>
          </p:txBody>
        </p:sp>
      </p:grpSp>
      <p:sp>
        <p:nvSpPr>
          <p:cNvPr id="3076" name="标题占位符 1"/>
          <p:cNvSpPr>
            <a:spLocks noGrp="1" noChangeArrowheads="1"/>
          </p:cNvSpPr>
          <p:nvPr>
            <p:ph type="title" idx="4294967295"/>
            <p:custDataLst>
              <p:tags r:id="rId13"/>
            </p:custDataLst>
          </p:nvPr>
        </p:nvSpPr>
        <p:spPr bwMode="auto">
          <a:xfrm>
            <a:off x="1663700" y="365125"/>
            <a:ext cx="5816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3077" name="文本占位符 2"/>
          <p:cNvSpPr>
            <a:spLocks noGrp="1" noChangeArrowheads="1"/>
          </p:cNvSpPr>
          <p:nvPr>
            <p:ph type="body" idx="4294967295"/>
            <p:custDataLst>
              <p:tags r:id="rId14"/>
            </p:custDataLst>
          </p:nvPr>
        </p:nvSpPr>
        <p:spPr bwMode="auto">
          <a:xfrm>
            <a:off x="628650" y="1825625"/>
            <a:ext cx="78867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lnSpc>
                <a:spcPct val="120000"/>
              </a:lnSpc>
              <a:defRPr sz="1200" noProof="1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>
              <a:defRPr/>
            </a:pPr>
            <a:fld id="{CA8AA5B6-49FA-4343-8CD7-AE08C3BAE543}" type="datetimeFigureOut">
              <a:rPr lang="zh-CN" altLang="en-US"/>
              <a:pPr>
                <a:defRPr/>
              </a:pPr>
              <a:t>2018/10/20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lnSpc>
                <a:spcPct val="120000"/>
              </a:lnSpc>
              <a:defRPr sz="1200" noProof="1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>
            <a:lvl1pPr algn="r">
              <a:lnSpc>
                <a:spcPct val="120000"/>
              </a:lnSpc>
              <a:defRPr sz="1200">
                <a:solidFill>
                  <a:srgbClr val="7F7F7F"/>
                </a:solidFill>
              </a:defRPr>
            </a:lvl1pPr>
          </a:lstStyle>
          <a:p>
            <a:pPr>
              <a:defRPr/>
            </a:pPr>
            <a:fld id="{1A2D52AC-C877-4C95-9D6F-2354DFBE45F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  <p:sp>
        <p:nvSpPr>
          <p:cNvPr id="20" name="KSO_TEMPLATE" hidden="1"/>
          <p:cNvSpPr/>
          <p:nvPr>
            <p:custDataLst>
              <p:tags r:id="rId15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noProof="1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716" r:id="rId1"/>
    <p:sldLayoutId id="2147484615" r:id="rId2"/>
    <p:sldLayoutId id="2147484717" r:id="rId3"/>
    <p:sldLayoutId id="2147484616" r:id="rId4"/>
    <p:sldLayoutId id="2147484617" r:id="rId5"/>
    <p:sldLayoutId id="2147484718" r:id="rId6"/>
    <p:sldLayoutId id="2147484618" r:id="rId7"/>
    <p:sldLayoutId id="2147484719" r:id="rId8"/>
    <p:sldLayoutId id="2147484720" r:id="rId9"/>
    <p:sldLayoutId id="2147484721" r:id="rId10"/>
    <p:sldLayoutId id="2147484722" r:id="rId11"/>
  </p:sldLayoutIdLst>
  <p:txStyles>
    <p:titleStyle>
      <a:lvl1pPr algn="ctr" defTabSz="685800" rtl="0" eaLnBrk="0" fontAlgn="base" hangingPunct="0">
        <a:lnSpc>
          <a:spcPct val="120000"/>
        </a:lnSpc>
        <a:spcBef>
          <a:spcPct val="0"/>
        </a:spcBef>
        <a:spcAft>
          <a:spcPct val="0"/>
        </a:spcAft>
        <a:defRPr sz="36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defTabSz="685800" rtl="0" eaLnBrk="0" fontAlgn="base" hangingPunct="0">
        <a:lnSpc>
          <a:spcPct val="120000"/>
        </a:lnSpc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itchFamily="34" charset="0"/>
          <a:ea typeface="微软雅黑" pitchFamily="34" charset="-122"/>
        </a:defRPr>
      </a:lvl2pPr>
      <a:lvl3pPr algn="ctr" defTabSz="685800" rtl="0" eaLnBrk="0" fontAlgn="base" hangingPunct="0">
        <a:lnSpc>
          <a:spcPct val="120000"/>
        </a:lnSpc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itchFamily="34" charset="0"/>
          <a:ea typeface="微软雅黑" pitchFamily="34" charset="-122"/>
        </a:defRPr>
      </a:lvl3pPr>
      <a:lvl4pPr algn="ctr" defTabSz="685800" rtl="0" eaLnBrk="0" fontAlgn="base" hangingPunct="0">
        <a:lnSpc>
          <a:spcPct val="120000"/>
        </a:lnSpc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itchFamily="34" charset="0"/>
          <a:ea typeface="微软雅黑" pitchFamily="34" charset="-122"/>
        </a:defRPr>
      </a:lvl4pPr>
      <a:lvl5pPr algn="ctr" defTabSz="685800" rtl="0" eaLnBrk="0" fontAlgn="base" hangingPunct="0">
        <a:lnSpc>
          <a:spcPct val="120000"/>
        </a:lnSpc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itchFamily="34" charset="0"/>
          <a:ea typeface="微软雅黑" pitchFamily="34" charset="-122"/>
        </a:defRPr>
      </a:lvl5pPr>
      <a:lvl6pPr marL="457200" algn="ctr" defTabSz="685800" rtl="0" eaLnBrk="1" fontAlgn="base" hangingPunct="1">
        <a:lnSpc>
          <a:spcPct val="120000"/>
        </a:lnSpc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itchFamily="34" charset="0"/>
          <a:ea typeface="微软雅黑" pitchFamily="34" charset="-122"/>
        </a:defRPr>
      </a:lvl6pPr>
      <a:lvl7pPr marL="914400" algn="ctr" defTabSz="685800" rtl="0" eaLnBrk="1" fontAlgn="base" hangingPunct="1">
        <a:lnSpc>
          <a:spcPct val="120000"/>
        </a:lnSpc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itchFamily="34" charset="0"/>
          <a:ea typeface="微软雅黑" pitchFamily="34" charset="-122"/>
        </a:defRPr>
      </a:lvl7pPr>
      <a:lvl8pPr marL="1371600" algn="ctr" defTabSz="685800" rtl="0" eaLnBrk="1" fontAlgn="base" hangingPunct="1">
        <a:lnSpc>
          <a:spcPct val="120000"/>
        </a:lnSpc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itchFamily="34" charset="0"/>
          <a:ea typeface="微软雅黑" pitchFamily="34" charset="-122"/>
        </a:defRPr>
      </a:lvl8pPr>
      <a:lvl9pPr marL="1828800" algn="ctr" defTabSz="685800" rtl="0" eaLnBrk="1" fontAlgn="base" hangingPunct="1">
        <a:lnSpc>
          <a:spcPct val="120000"/>
        </a:lnSpc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itchFamily="34" charset="0"/>
          <a:ea typeface="微软雅黑" pitchFamily="34" charset="-122"/>
        </a:defRPr>
      </a:lvl9pPr>
    </p:titleStyle>
    <p:bodyStyle>
      <a:lvl1pPr marL="171450" indent="-171450" algn="l" defTabSz="685800" rtl="0" eaLnBrk="0" fontAlgn="base" hangingPunct="0">
        <a:lnSpc>
          <a:spcPct val="120000"/>
        </a:lnSpc>
        <a:spcBef>
          <a:spcPts val="75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0" fontAlgn="base" hangingPunct="0">
        <a:lnSpc>
          <a:spcPct val="12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0" fontAlgn="base" hangingPunct="0">
        <a:lnSpc>
          <a:spcPct val="12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0" fontAlgn="base" hangingPunct="0">
        <a:lnSpc>
          <a:spcPct val="12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0" fontAlgn="base" hangingPunct="0">
        <a:lnSpc>
          <a:spcPct val="12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</a:pPr>
              <a:t>2018/10/20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12772793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724" r:id="rId1"/>
    <p:sldLayoutId id="2147484725" r:id="rId2"/>
    <p:sldLayoutId id="2147484726" r:id="rId3"/>
    <p:sldLayoutId id="2147484727" r:id="rId4"/>
    <p:sldLayoutId id="2147484728" r:id="rId5"/>
    <p:sldLayoutId id="2147484729" r:id="rId6"/>
    <p:sldLayoutId id="2147484730" r:id="rId7"/>
    <p:sldLayoutId id="2147484731" r:id="rId8"/>
    <p:sldLayoutId id="2147484732" r:id="rId9"/>
    <p:sldLayoutId id="2147484733" r:id="rId10"/>
    <p:sldLayoutId id="2147484734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7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8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tubiao/" TargetMode="External"/><Relationship Id="rId13" Type="http://schemas.openxmlformats.org/officeDocument/2006/relationships/hyperlink" Target="http://www.1ppt.com/ziliao/" TargetMode="External"/><Relationship Id="rId18" Type="http://schemas.openxmlformats.org/officeDocument/2006/relationships/hyperlink" Target="http://www.1ppt.cn/" TargetMode="External"/><Relationship Id="rId3" Type="http://schemas.openxmlformats.org/officeDocument/2006/relationships/hyperlink" Target="http://www.1ppt.com/moban/" TargetMode="External"/><Relationship Id="rId21" Type="http://schemas.openxmlformats.org/officeDocument/2006/relationships/image" Target="../media/image10.png"/><Relationship Id="rId7" Type="http://schemas.openxmlformats.org/officeDocument/2006/relationships/hyperlink" Target="http://www.1ppt.com/beijing/" TargetMode="External"/><Relationship Id="rId12" Type="http://schemas.openxmlformats.org/officeDocument/2006/relationships/hyperlink" Target="http://www.1ppt.com/excel/" TargetMode="External"/><Relationship Id="rId17" Type="http://schemas.openxmlformats.org/officeDocument/2006/relationships/hyperlink" Target="http://www.1ppt.com/jiaoan/" TargetMode="External"/><Relationship Id="rId2" Type="http://schemas.openxmlformats.org/officeDocument/2006/relationships/notesSlide" Target="../notesSlides/notesSlide2.xml"/><Relationship Id="rId16" Type="http://schemas.openxmlformats.org/officeDocument/2006/relationships/hyperlink" Target="http://www.1ppt.com/shiti/" TargetMode="External"/><Relationship Id="rId20" Type="http://schemas.openxmlformats.org/officeDocument/2006/relationships/image" Target="../media/image9.png"/><Relationship Id="rId1" Type="http://schemas.openxmlformats.org/officeDocument/2006/relationships/slideLayout" Target="../slideLayouts/slideLayout24.xml"/><Relationship Id="rId6" Type="http://schemas.openxmlformats.org/officeDocument/2006/relationships/hyperlink" Target="http://www.1ppt.com/sucai/" TargetMode="External"/><Relationship Id="rId11" Type="http://schemas.openxmlformats.org/officeDocument/2006/relationships/hyperlink" Target="http://www.1ppt.com/word/" TargetMode="External"/><Relationship Id="rId5" Type="http://schemas.openxmlformats.org/officeDocument/2006/relationships/hyperlink" Target="http://www.1ppt.com/jieri/" TargetMode="External"/><Relationship Id="rId15" Type="http://schemas.openxmlformats.org/officeDocument/2006/relationships/hyperlink" Target="http://www.1ppt.com/fanwen/" TargetMode="External"/><Relationship Id="rId10" Type="http://schemas.openxmlformats.org/officeDocument/2006/relationships/hyperlink" Target="http://www.1ppt.com/powerpoint/" TargetMode="External"/><Relationship Id="rId19" Type="http://schemas.openxmlformats.org/officeDocument/2006/relationships/image" Target="../media/image8.png"/><Relationship Id="rId4" Type="http://schemas.openxmlformats.org/officeDocument/2006/relationships/hyperlink" Target="http://www.1ppt.com/hangye/" TargetMode="External"/><Relationship Id="rId9" Type="http://schemas.openxmlformats.org/officeDocument/2006/relationships/hyperlink" Target="http://www.1ppt.com/xiazai/" TargetMode="External"/><Relationship Id="rId14" Type="http://schemas.openxmlformats.org/officeDocument/2006/relationships/hyperlink" Target="http://www.1ppt.com/kejian/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blipFill dpi="0" rotWithShape="0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文本框 1"/>
          <p:cNvSpPr txBox="1">
            <a:spLocks noChangeArrowheads="1"/>
          </p:cNvSpPr>
          <p:nvPr/>
        </p:nvSpPr>
        <p:spPr bwMode="auto">
          <a:xfrm>
            <a:off x="11113" y="4138613"/>
            <a:ext cx="9102725" cy="1368425"/>
          </a:xfrm>
          <a:prstGeom prst="rect">
            <a:avLst/>
          </a:prstGeom>
          <a:solidFill>
            <a:srgbClr val="F2F2F2">
              <a:alpha val="47058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endParaRPr lang="zh-CN" altLang="en-US" sz="8000"/>
          </a:p>
        </p:txBody>
      </p:sp>
      <p:sp>
        <p:nvSpPr>
          <p:cNvPr id="110595" name="标题 1"/>
          <p:cNvSpPr>
            <a:spLocks noGrp="1" noChangeArrowheads="1"/>
          </p:cNvSpPr>
          <p:nvPr>
            <p:ph type="ctrTitle" idx="4294967295"/>
          </p:nvPr>
        </p:nvSpPr>
        <p:spPr>
          <a:xfrm>
            <a:off x="2765425" y="4300538"/>
            <a:ext cx="3594100" cy="717550"/>
          </a:xfrm>
        </p:spPr>
        <p:txBody>
          <a:bodyPr/>
          <a:lstStyle/>
          <a:p>
            <a:pPr eaLnBrk="1" hangingPunct="1">
              <a:defRPr/>
            </a:pPr>
            <a:r>
              <a:rPr lang="zh-CN" altLang="en-US" sz="6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楷体" pitchFamily="49" charset="-122"/>
                <a:ea typeface="楷体" pitchFamily="49" charset="-122"/>
              </a:rPr>
              <a:t>商山早行</a:t>
            </a:r>
          </a:p>
        </p:txBody>
      </p:sp>
      <p:cxnSp>
        <p:nvCxnSpPr>
          <p:cNvPr id="6" name="直接连接符 5"/>
          <p:cNvCxnSpPr/>
          <p:nvPr/>
        </p:nvCxnSpPr>
        <p:spPr>
          <a:xfrm flipV="1">
            <a:off x="3057525" y="5230397"/>
            <a:ext cx="302895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矩形 4"/>
          <p:cNvSpPr/>
          <p:nvPr/>
        </p:nvSpPr>
        <p:spPr>
          <a:xfrm>
            <a:off x="11113" y="5508626"/>
            <a:ext cx="9132887" cy="430887"/>
          </a:xfrm>
          <a:prstGeom prst="rect">
            <a:avLst/>
          </a:prstGeom>
          <a:solidFill>
            <a:srgbClr val="FFFFFF">
              <a:alpha val="50196"/>
            </a:srgbClr>
          </a:solidFill>
        </p:spPr>
        <p:txBody>
          <a:bodyPr wrap="square">
            <a:spAutoFit/>
          </a:bodyPr>
          <a:lstStyle/>
          <a:p>
            <a:pPr marL="342900" lvl="0" indent="-342900" algn="ctr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000" b="1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第一</a:t>
            </a:r>
            <a:r>
              <a:rPr lang="en-US" altLang="zh-CN" sz="2000" b="1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000" b="1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模板网</a:t>
            </a:r>
            <a:r>
              <a:rPr lang="en-US" altLang="zh-CN" sz="2000" b="1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-WWW.1PPT.COM</a:t>
            </a:r>
            <a:endParaRPr lang="en-US" altLang="zh-CN" sz="2000" b="1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0" name="文本框 2"/>
          <p:cNvSpPr txBox="1">
            <a:spLocks noChangeArrowheads="1"/>
          </p:cNvSpPr>
          <p:nvPr/>
        </p:nvSpPr>
        <p:spPr bwMode="auto">
          <a:xfrm>
            <a:off x="379413" y="1025525"/>
            <a:ext cx="8174037" cy="4916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40000"/>
              </a:lnSpc>
              <a:buClr>
                <a:srgbClr val="00CCFF"/>
              </a:buClr>
              <a:buFont typeface="Wingdings" pitchFamily="2" charset="2"/>
              <a:buNone/>
            </a:pPr>
            <a:r>
              <a:rPr lang="en-US" altLang="zh-CN" sz="3200" b="1" dirty="0">
                <a:latin typeface="宋体" pitchFamily="2" charset="-122"/>
              </a:rPr>
              <a:t>    </a:t>
            </a:r>
            <a:r>
              <a:rPr lang="zh-CN" altLang="zh-CN" sz="3200" b="1" dirty="0">
                <a:latin typeface="宋体" pitchFamily="2" charset="-122"/>
              </a:rPr>
              <a:t>同样，对于早行者来说，板桥、霜和霜上的人迹也都是有特征性的景物。作者于雄鸡报晓、残月未落之时上路，也算得上“早行”了；然而已经是“人迹板桥霜”，这真是“莫道君行早，更有早行人”啊！这两句纯用名词组成的诗句，写早行情景宛然在目，确实称得上“意象具足”的佳句。</a:t>
            </a:r>
          </a:p>
        </p:txBody>
      </p:sp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5" name="文本框 1"/>
          <p:cNvSpPr txBox="1"/>
          <p:nvPr/>
        </p:nvSpPr>
        <p:spPr>
          <a:xfrm>
            <a:off x="1995488" y="1233488"/>
            <a:ext cx="5153025" cy="58261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9525">
            <a:noFill/>
          </a:ln>
        </p:spPr>
        <p:txBody>
          <a:bodyPr>
            <a:spAutoFit/>
          </a:bodyPr>
          <a:lstStyle/>
          <a:p>
            <a:pPr>
              <a:buClr>
                <a:srgbClr val="00CCFF"/>
              </a:buClr>
              <a:buFont typeface="Wingdings" panose="05000000000000000000" charset="0"/>
              <a:buNone/>
              <a:defRPr/>
            </a:pPr>
            <a:r>
              <a:rPr lang="zh-CN" altLang="zh-CN" sz="3200" b="1" noProof="1">
                <a:latin typeface="黑体" panose="02010600030101010101" pitchFamily="49" charset="-122"/>
                <a:ea typeface="黑体" panose="02010600030101010101" pitchFamily="49" charset="-122"/>
                <a:sym typeface="+mn-ea"/>
              </a:rPr>
              <a:t>槲叶落山路，枳花明驿墙。</a:t>
            </a:r>
            <a:endParaRPr lang="zh-CN" altLang="zh-CN" sz="3200" b="1" noProof="1"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501650" y="2046288"/>
            <a:ext cx="8013700" cy="3930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30000"/>
              </a:lnSpc>
              <a:buClr>
                <a:srgbClr val="00CCFF"/>
              </a:buClr>
              <a:buFont typeface="Wingdings" pitchFamily="2" charset="2"/>
              <a:buNone/>
            </a:pPr>
            <a:r>
              <a:rPr lang="en-US" altLang="zh-CN" sz="3200" b="1">
                <a:latin typeface="宋体" pitchFamily="2" charset="-122"/>
              </a:rPr>
              <a:t>    </a:t>
            </a:r>
            <a:r>
              <a:rPr lang="zh-CN" altLang="en-US" sz="3200" b="1">
                <a:latin typeface="宋体" pitchFamily="2" charset="-122"/>
              </a:rPr>
              <a:t>这两句</a:t>
            </a:r>
            <a:r>
              <a:rPr lang="zh-CN" altLang="zh-CN" sz="3200" b="1">
                <a:latin typeface="宋体" pitchFamily="2" charset="-122"/>
              </a:rPr>
              <a:t>写的是刚上路的景色。槲树的叶片很大，冬天虽干枯，却存留枝上，而这时候，枳树的白花已在开放。因为天还没有大亮，驿墙旁边的白色枳花，就比较显眼，所以用了个“明”字。可以看出，诗人始终没有忘记“早行”二字。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1858" name="图片 1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00113" y="911225"/>
            <a:ext cx="3355975" cy="5035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图片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9788" y="911225"/>
            <a:ext cx="3521075" cy="2578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图片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03750" y="3575050"/>
            <a:ext cx="3613150" cy="2371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5" name="文本框 1"/>
          <p:cNvSpPr txBox="1"/>
          <p:nvPr/>
        </p:nvSpPr>
        <p:spPr>
          <a:xfrm>
            <a:off x="1995488" y="1431925"/>
            <a:ext cx="5153025" cy="5842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9525">
            <a:noFill/>
          </a:ln>
        </p:spPr>
        <p:txBody>
          <a:bodyPr>
            <a:spAutoFit/>
          </a:bodyPr>
          <a:lstStyle/>
          <a:p>
            <a:pPr>
              <a:buClr>
                <a:srgbClr val="00CCFF"/>
              </a:buClr>
              <a:buFont typeface="Wingdings" panose="05000000000000000000" charset="0"/>
              <a:buNone/>
              <a:defRPr/>
            </a:pPr>
            <a:r>
              <a:rPr lang="zh-CN" altLang="zh-CN" sz="3200" b="1" noProof="1">
                <a:latin typeface="黑体" panose="02010600030101010101" pitchFamily="49" charset="-122"/>
                <a:ea typeface="黑体" panose="02010600030101010101" pitchFamily="49" charset="-122"/>
                <a:sym typeface="+mn-ea"/>
              </a:rPr>
              <a:t>因思杜陵梦，凫雁满回塘。</a:t>
            </a:r>
            <a:endParaRPr lang="zh-CN" altLang="zh-CN" sz="3200" b="1" noProof="1"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365125" y="2273300"/>
            <a:ext cx="8131175" cy="304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buClr>
                <a:srgbClr val="00CCFF"/>
              </a:buClr>
              <a:buFont typeface="Wingdings" pitchFamily="2" charset="2"/>
              <a:buNone/>
            </a:pPr>
            <a:r>
              <a:rPr lang="en-US" altLang="zh-CN" sz="3200" b="1">
                <a:latin typeface="宋体" pitchFamily="2" charset="-122"/>
              </a:rPr>
              <a:t>    </a:t>
            </a:r>
            <a:r>
              <a:rPr lang="zh-CN" altLang="zh-CN" sz="3200" b="1">
                <a:latin typeface="宋体" pitchFamily="2" charset="-122"/>
              </a:rPr>
              <a:t>旅途早行的景色，使诗人想起了昨夜在梦中出现的故乡景色。春天来了，故乡杜陵，回塘水暖，凫雁自得其乐；而自己，却离家日远，在茅店里歇脚，在山路上奔波。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文本框 2"/>
          <p:cNvSpPr txBox="1">
            <a:spLocks noChangeArrowheads="1"/>
          </p:cNvSpPr>
          <p:nvPr/>
        </p:nvSpPr>
        <p:spPr bwMode="auto">
          <a:xfrm>
            <a:off x="506413" y="1222375"/>
            <a:ext cx="8131175" cy="4522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buClr>
                <a:srgbClr val="00CCFF"/>
              </a:buClr>
              <a:buFont typeface="Wingdings" pitchFamily="2" charset="2"/>
              <a:buNone/>
            </a:pPr>
            <a:r>
              <a:rPr lang="en-US" altLang="zh-CN" sz="3200" b="1" dirty="0">
                <a:latin typeface="宋体" pitchFamily="2" charset="-122"/>
              </a:rPr>
              <a:t>    </a:t>
            </a:r>
            <a:r>
              <a:rPr lang="zh-CN" altLang="zh-CN" sz="3200" b="1" dirty="0">
                <a:latin typeface="宋体" pitchFamily="2" charset="-122"/>
              </a:rPr>
              <a:t>“杜陵梦”，补出了夜间在茅店里思家的心情，与“客行悲故乡”首尾照应；而梦中的故乡景色与旅途上的景色又形成鲜明的对照。眼里看的是“槲叶落山路”，心里想的是“凫雁满回塘”。“早行”之景与情，都得到了完美的表现。</a:t>
            </a:r>
          </a:p>
        </p:txBody>
      </p:sp>
    </p:spTree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文本框 1"/>
          <p:cNvSpPr txBox="1">
            <a:spLocks noChangeArrowheads="1"/>
          </p:cNvSpPr>
          <p:nvPr/>
        </p:nvSpPr>
        <p:spPr bwMode="auto">
          <a:xfrm>
            <a:off x="784225" y="1917700"/>
            <a:ext cx="7575550" cy="302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ts val="1800"/>
              </a:spcBef>
            </a:pPr>
            <a:r>
              <a:rPr lang="en-US" altLang="zh-CN" sz="3200" b="1" dirty="0">
                <a:latin typeface="宋体" pitchFamily="2" charset="-122"/>
              </a:rPr>
              <a:t>    </a:t>
            </a:r>
            <a:r>
              <a:rPr lang="zh-CN" altLang="zh-CN" sz="3200" b="1" dirty="0">
                <a:latin typeface="宋体" pitchFamily="2" charset="-122"/>
              </a:rPr>
              <a:t>此诗描写了旅途中寒冷凄清的早行景色，抒发了游子在外的孤寂之情和浓浓的思乡之意，字里行间流露出人在旅途的失意和无奈</a:t>
            </a:r>
            <a:r>
              <a:rPr lang="zh-CN" altLang="zh-CN" sz="3200" b="1" dirty="0" smtClean="0">
                <a:latin typeface="宋体" pitchFamily="2" charset="-122"/>
              </a:rPr>
              <a:t>。</a:t>
            </a:r>
            <a:r>
              <a:rPr lang="en-US" altLang="zh-CN" sz="3200" b="1" dirty="0" smtClean="0">
                <a:latin typeface="宋体" pitchFamily="2" charset="-122"/>
              </a:rPr>
              <a:t> </a:t>
            </a:r>
            <a:endParaRPr lang="zh-CN" altLang="zh-CN" sz="3200" b="1" dirty="0">
              <a:latin typeface="宋体" pitchFamily="2" charset="-122"/>
            </a:endParaRPr>
          </a:p>
        </p:txBody>
      </p:sp>
      <p:grpSp>
        <p:nvGrpSpPr>
          <p:cNvPr id="124931" name="Group 19"/>
          <p:cNvGrpSpPr>
            <a:grpSpLocks/>
          </p:cNvGrpSpPr>
          <p:nvPr/>
        </p:nvGrpSpPr>
        <p:grpSpPr bwMode="auto">
          <a:xfrm>
            <a:off x="101600" y="419100"/>
            <a:ext cx="2319338" cy="700088"/>
            <a:chOff x="138" y="461"/>
            <a:chExt cx="1461" cy="441"/>
          </a:xfrm>
        </p:grpSpPr>
        <p:pic>
          <p:nvPicPr>
            <p:cNvPr id="124932" name="Picture 18" descr="未标题-1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8" y="461"/>
              <a:ext cx="1461" cy="4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4933" name="文本框 2"/>
            <p:cNvSpPr txBox="1">
              <a:spLocks noChangeArrowheads="1"/>
            </p:cNvSpPr>
            <p:nvPr/>
          </p:nvSpPr>
          <p:spPr bwMode="auto">
            <a:xfrm>
              <a:off x="476" y="509"/>
              <a:ext cx="1080" cy="3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r>
                <a:rPr lang="zh-CN" altLang="en-US" sz="2800" b="1" dirty="0">
                  <a:solidFill>
                    <a:srgbClr val="0099CC"/>
                  </a:solidFill>
                  <a:latin typeface="黑体" pitchFamily="49" charset="-122"/>
                  <a:ea typeface="黑体" pitchFamily="49" charset="-122"/>
                </a:rPr>
                <a:t>课堂小结</a:t>
              </a: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100"/>
                                        <p:tgtEl>
                                          <p:spTgt spid="8601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rgbClr val="00CCFF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rgbClr val="0000FF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100"/>
                                        <p:tgtEl>
                                          <p:spTgt spid="8601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00"/>
                                        <p:tgtEl>
                                          <p:spTgt spid="8601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601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47664" y="4437112"/>
            <a:ext cx="6455579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www.1ppt.com/ziliao/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www.1ppt.com/shiti/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www.1ppt.com/jiaoan/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论坛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8"/>
              </a:rPr>
              <a:t>www.1ppt.cn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9144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0802" y="315180"/>
            <a:ext cx="7711638" cy="268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3" y="3097345"/>
            <a:ext cx="4103687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3097345"/>
            <a:ext cx="4103688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15816" y="3097345"/>
            <a:ext cx="39370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34001" y="3097345"/>
            <a:ext cx="39370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48616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文本框 2"/>
          <p:cNvSpPr txBox="1">
            <a:spLocks noChangeArrowheads="1"/>
          </p:cNvSpPr>
          <p:nvPr/>
        </p:nvSpPr>
        <p:spPr bwMode="auto">
          <a:xfrm>
            <a:off x="395288" y="1447800"/>
            <a:ext cx="8153400" cy="4522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zh-CN" sz="3200" b="1" dirty="0">
                <a:solidFill>
                  <a:srgbClr val="FF0000"/>
                </a:solidFill>
                <a:latin typeface="宋体" pitchFamily="2" charset="-122"/>
                <a:sym typeface="宋体" pitchFamily="2" charset="-122"/>
              </a:rPr>
              <a:t>【温庭筠】</a:t>
            </a:r>
            <a:r>
              <a:rPr lang="zh-CN" altLang="zh-CN" sz="3200" b="1" dirty="0">
                <a:latin typeface="宋体" pitchFamily="2" charset="-122"/>
                <a:sym typeface="宋体" pitchFamily="2" charset="-122"/>
              </a:rPr>
              <a:t>唐代诗人、词人。本名岐，字飞卿，太原祁县（今山西祁县东南）人。诗与李商隐齐名，时称“温李”。其词艺术成就在晚唐诸词人之上，为</a:t>
            </a:r>
            <a:r>
              <a:rPr lang="zh-CN" altLang="zh-CN" sz="3200" b="1" dirty="0">
                <a:solidFill>
                  <a:srgbClr val="0000FF"/>
                </a:solidFill>
                <a:latin typeface="宋体" pitchFamily="2" charset="-122"/>
                <a:sym typeface="宋体" pitchFamily="2" charset="-122"/>
              </a:rPr>
              <a:t>“花间派”</a:t>
            </a:r>
            <a:r>
              <a:rPr lang="zh-CN" altLang="zh-CN" sz="3200" b="1" dirty="0">
                <a:latin typeface="宋体" pitchFamily="2" charset="-122"/>
                <a:sym typeface="宋体" pitchFamily="2" charset="-122"/>
              </a:rPr>
              <a:t>首要词人，对词的发展影响较大。在词史上，与韦庄并称“温韦”。</a:t>
            </a:r>
          </a:p>
        </p:txBody>
      </p:sp>
      <p:grpSp>
        <p:nvGrpSpPr>
          <p:cNvPr id="111619" name="Group 19"/>
          <p:cNvGrpSpPr>
            <a:grpSpLocks/>
          </p:cNvGrpSpPr>
          <p:nvPr/>
        </p:nvGrpSpPr>
        <p:grpSpPr bwMode="auto">
          <a:xfrm>
            <a:off x="69850" y="411163"/>
            <a:ext cx="2319338" cy="700087"/>
            <a:chOff x="138" y="461"/>
            <a:chExt cx="1461" cy="441"/>
          </a:xfrm>
        </p:grpSpPr>
        <p:pic>
          <p:nvPicPr>
            <p:cNvPr id="111620" name="Picture 18" descr="未标题-1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8" y="461"/>
              <a:ext cx="1461" cy="4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1621" name="文本框 2"/>
            <p:cNvSpPr txBox="1">
              <a:spLocks noChangeArrowheads="1"/>
            </p:cNvSpPr>
            <p:nvPr/>
          </p:nvSpPr>
          <p:spPr bwMode="auto">
            <a:xfrm>
              <a:off x="476" y="509"/>
              <a:ext cx="1080" cy="3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r>
                <a:rPr lang="zh-CN" altLang="zh-CN" sz="2800" b="1" dirty="0">
                  <a:solidFill>
                    <a:srgbClr val="0099CC"/>
                  </a:solidFill>
                  <a:latin typeface="黑体" pitchFamily="49" charset="-122"/>
                  <a:ea typeface="黑体" pitchFamily="49" charset="-122"/>
                </a:rPr>
                <a:t>走近作者</a:t>
              </a:r>
            </a:p>
          </p:txBody>
        </p:sp>
      </p:grp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2642" name="Group 19"/>
          <p:cNvGrpSpPr>
            <a:grpSpLocks/>
          </p:cNvGrpSpPr>
          <p:nvPr/>
        </p:nvGrpSpPr>
        <p:grpSpPr bwMode="auto">
          <a:xfrm>
            <a:off x="101600" y="419100"/>
            <a:ext cx="2319338" cy="700088"/>
            <a:chOff x="138" y="461"/>
            <a:chExt cx="1461" cy="441"/>
          </a:xfrm>
        </p:grpSpPr>
        <p:pic>
          <p:nvPicPr>
            <p:cNvPr id="112648" name="Picture 18" descr="未标题-1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8" y="461"/>
              <a:ext cx="1461" cy="4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2649" name="文本框 2"/>
            <p:cNvSpPr txBox="1">
              <a:spLocks noChangeArrowheads="1"/>
            </p:cNvSpPr>
            <p:nvPr/>
          </p:nvSpPr>
          <p:spPr bwMode="auto">
            <a:xfrm>
              <a:off x="476" y="509"/>
              <a:ext cx="1080" cy="3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r>
                <a:rPr lang="zh-CN" altLang="en-US" sz="2800" b="1" dirty="0">
                  <a:solidFill>
                    <a:srgbClr val="0099CC"/>
                  </a:solidFill>
                  <a:latin typeface="黑体" pitchFamily="49" charset="-122"/>
                  <a:ea typeface="黑体" pitchFamily="49" charset="-122"/>
                </a:rPr>
                <a:t>诗词诵读</a:t>
              </a:r>
            </a:p>
          </p:txBody>
        </p:sp>
      </p:grpSp>
      <p:sp>
        <p:nvSpPr>
          <p:cNvPr id="2" name="Rectangle 5"/>
          <p:cNvSpPr>
            <a:spLocks noChangeArrowheads="1"/>
          </p:cNvSpPr>
          <p:nvPr/>
        </p:nvSpPr>
        <p:spPr bwMode="auto">
          <a:xfrm>
            <a:off x="1674813" y="1598613"/>
            <a:ext cx="5794375" cy="4522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200000"/>
              </a:lnSpc>
              <a:buClr>
                <a:srgbClr val="00CCFF"/>
              </a:buClr>
              <a:buFont typeface="Wingdings" pitchFamily="2" charset="2"/>
              <a:buNone/>
            </a:pPr>
            <a:r>
              <a:rPr lang="zh-CN" altLang="zh-CN" sz="3600" dirty="0">
                <a:latin typeface="黑体" pitchFamily="49" charset="-122"/>
                <a:ea typeface="黑体" pitchFamily="49" charset="-122"/>
              </a:rPr>
              <a:t>晨起动征</a:t>
            </a:r>
            <a:r>
              <a:rPr lang="zh-CN" altLang="zh-CN" sz="3600" b="1" dirty="0">
                <a:latin typeface="黑体" pitchFamily="49" charset="-122"/>
                <a:ea typeface="黑体" pitchFamily="49" charset="-122"/>
              </a:rPr>
              <a:t>铎</a:t>
            </a:r>
            <a:r>
              <a:rPr lang="zh-CN" altLang="zh-CN" sz="3600" dirty="0">
                <a:latin typeface="黑体" pitchFamily="49" charset="-122"/>
                <a:ea typeface="黑体" pitchFamily="49" charset="-122"/>
              </a:rPr>
              <a:t>，客行悲故乡。</a:t>
            </a:r>
          </a:p>
          <a:p>
            <a:pPr>
              <a:lnSpc>
                <a:spcPct val="200000"/>
              </a:lnSpc>
              <a:buClr>
                <a:srgbClr val="00CCFF"/>
              </a:buClr>
              <a:buFont typeface="Wingdings" pitchFamily="2" charset="2"/>
              <a:buNone/>
            </a:pPr>
            <a:r>
              <a:rPr lang="zh-CN" altLang="zh-CN" sz="3600" dirty="0">
                <a:latin typeface="黑体" pitchFamily="49" charset="-122"/>
                <a:ea typeface="黑体" pitchFamily="49" charset="-122"/>
              </a:rPr>
              <a:t>鸡声茅店月，人迹板桥霜。</a:t>
            </a:r>
          </a:p>
          <a:p>
            <a:pPr>
              <a:lnSpc>
                <a:spcPct val="200000"/>
              </a:lnSpc>
              <a:buClr>
                <a:srgbClr val="00CCFF"/>
              </a:buClr>
              <a:buFont typeface="Wingdings" pitchFamily="2" charset="2"/>
              <a:buNone/>
            </a:pPr>
            <a:r>
              <a:rPr lang="zh-CN" altLang="zh-CN" sz="3600" b="1" dirty="0">
                <a:latin typeface="黑体" pitchFamily="49" charset="-122"/>
                <a:ea typeface="黑体" pitchFamily="49" charset="-122"/>
              </a:rPr>
              <a:t>槲</a:t>
            </a:r>
            <a:r>
              <a:rPr lang="zh-CN" altLang="zh-CN" sz="3600" dirty="0">
                <a:latin typeface="黑体" pitchFamily="49" charset="-122"/>
                <a:ea typeface="黑体" pitchFamily="49" charset="-122"/>
              </a:rPr>
              <a:t>叶落山路，</a:t>
            </a:r>
            <a:r>
              <a:rPr lang="zh-CN" altLang="zh-CN" sz="3600" b="1" dirty="0">
                <a:latin typeface="黑体" pitchFamily="49" charset="-122"/>
                <a:ea typeface="黑体" pitchFamily="49" charset="-122"/>
              </a:rPr>
              <a:t>枳</a:t>
            </a:r>
            <a:r>
              <a:rPr lang="zh-CN" altLang="zh-CN" sz="3600" dirty="0">
                <a:latin typeface="黑体" pitchFamily="49" charset="-122"/>
                <a:ea typeface="黑体" pitchFamily="49" charset="-122"/>
              </a:rPr>
              <a:t>花明驿墙。</a:t>
            </a:r>
          </a:p>
          <a:p>
            <a:pPr>
              <a:lnSpc>
                <a:spcPct val="200000"/>
              </a:lnSpc>
              <a:buClr>
                <a:srgbClr val="00CCFF"/>
              </a:buClr>
              <a:buFont typeface="Wingdings" pitchFamily="2" charset="2"/>
              <a:buNone/>
            </a:pPr>
            <a:r>
              <a:rPr lang="zh-CN" altLang="zh-CN" sz="3600" dirty="0">
                <a:latin typeface="黑体" pitchFamily="49" charset="-122"/>
                <a:ea typeface="黑体" pitchFamily="49" charset="-122"/>
              </a:rPr>
              <a:t>因思杜陵梦，</a:t>
            </a:r>
            <a:r>
              <a:rPr lang="zh-CN" altLang="zh-CN" sz="3600" b="1" dirty="0">
                <a:latin typeface="黑体" pitchFamily="49" charset="-122"/>
                <a:ea typeface="黑体" pitchFamily="49" charset="-122"/>
              </a:rPr>
              <a:t>凫</a:t>
            </a:r>
            <a:r>
              <a:rPr lang="zh-CN" altLang="zh-CN" sz="3600" dirty="0">
                <a:latin typeface="黑体" pitchFamily="49" charset="-122"/>
                <a:ea typeface="黑体" pitchFamily="49" charset="-122"/>
              </a:rPr>
              <a:t>雁满回塘。</a:t>
            </a:r>
          </a:p>
        </p:txBody>
      </p:sp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3408363" y="1514475"/>
            <a:ext cx="798512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zh-CN" sz="3200" b="1">
                <a:solidFill>
                  <a:srgbClr val="FF0000"/>
                </a:solidFill>
                <a:latin typeface="宋体" pitchFamily="2" charset="-122"/>
                <a:sym typeface="宋体" pitchFamily="2" charset="-122"/>
              </a:rPr>
              <a:t>duó</a:t>
            </a:r>
          </a:p>
        </p:txBody>
      </p:sp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1674813" y="3775075"/>
            <a:ext cx="593725" cy="582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zh-CN" sz="3200" b="1">
                <a:solidFill>
                  <a:srgbClr val="FF0000"/>
                </a:solidFill>
                <a:latin typeface="宋体" pitchFamily="2" charset="-122"/>
                <a:sym typeface="宋体" pitchFamily="2" charset="-122"/>
              </a:rPr>
              <a:t>hú</a:t>
            </a:r>
          </a:p>
        </p:txBody>
      </p:sp>
      <p:sp>
        <p:nvSpPr>
          <p:cNvPr id="5" name="文本框 4"/>
          <p:cNvSpPr txBox="1">
            <a:spLocks noChangeArrowheads="1"/>
          </p:cNvSpPr>
          <p:nvPr/>
        </p:nvSpPr>
        <p:spPr bwMode="auto">
          <a:xfrm>
            <a:off x="4370388" y="3775075"/>
            <a:ext cx="798512" cy="582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zh-CN" sz="3200" b="1">
                <a:solidFill>
                  <a:srgbClr val="FF0000"/>
                </a:solidFill>
                <a:latin typeface="宋体" pitchFamily="2" charset="-122"/>
                <a:sym typeface="宋体" pitchFamily="2" charset="-122"/>
              </a:rPr>
              <a:t>zhǐ</a:t>
            </a:r>
          </a:p>
        </p:txBody>
      </p:sp>
      <p:sp>
        <p:nvSpPr>
          <p:cNvPr id="6" name="文本框 5"/>
          <p:cNvSpPr txBox="1">
            <a:spLocks noChangeArrowheads="1"/>
          </p:cNvSpPr>
          <p:nvPr/>
        </p:nvSpPr>
        <p:spPr bwMode="auto">
          <a:xfrm>
            <a:off x="4445000" y="4918075"/>
            <a:ext cx="593725" cy="582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zh-CN" sz="3200" b="1">
                <a:solidFill>
                  <a:srgbClr val="FF0000"/>
                </a:solidFill>
                <a:latin typeface="宋体" pitchFamily="2" charset="-122"/>
                <a:sym typeface="宋体" pitchFamily="2" charset="-122"/>
              </a:rPr>
              <a:t>fú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6" name="文本框 2"/>
          <p:cNvSpPr txBox="1">
            <a:spLocks noChangeArrowheads="1"/>
          </p:cNvSpPr>
          <p:nvPr/>
        </p:nvSpPr>
        <p:spPr bwMode="auto">
          <a:xfrm>
            <a:off x="571500" y="1536700"/>
            <a:ext cx="7781925" cy="3784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buClr>
                <a:srgbClr val="B7DEE8"/>
              </a:buClr>
              <a:buFont typeface="Wingdings" pitchFamily="2" charset="2"/>
              <a:buChar char=""/>
            </a:pPr>
            <a:r>
              <a:rPr lang="zh-CN" altLang="zh-CN" sz="3200" b="1" dirty="0">
                <a:latin typeface="宋体" pitchFamily="2" charset="-122"/>
              </a:rPr>
              <a:t>黎明起身，套子驾车铃声叮当。踏上征途，游子不禁思念故乡。</a:t>
            </a:r>
          </a:p>
          <a:p>
            <a:pPr eaLnBrk="1" hangingPunct="1">
              <a:lnSpc>
                <a:spcPct val="150000"/>
              </a:lnSpc>
              <a:buClr>
                <a:srgbClr val="B7DEE8"/>
              </a:buClr>
              <a:buFont typeface="Wingdings" pitchFamily="2" charset="2"/>
              <a:buChar char=""/>
            </a:pPr>
            <a:endParaRPr lang="zh-CN" altLang="zh-CN" sz="3200" b="1" dirty="0">
              <a:latin typeface="宋体" pitchFamily="2" charset="-122"/>
            </a:endParaRPr>
          </a:p>
          <a:p>
            <a:pPr eaLnBrk="1" hangingPunct="1">
              <a:lnSpc>
                <a:spcPct val="150000"/>
              </a:lnSpc>
              <a:buClr>
                <a:srgbClr val="B7DEE8"/>
              </a:buClr>
              <a:buFont typeface="Wingdings" pitchFamily="2" charset="2"/>
              <a:buChar char=""/>
            </a:pPr>
            <a:r>
              <a:rPr lang="zh-CN" altLang="zh-CN" sz="3200" b="1" dirty="0">
                <a:latin typeface="宋体" pitchFamily="2" charset="-122"/>
              </a:rPr>
              <a:t>残月高挂，村野客店传来声声鸡叫；板桥清霜，先行客人留下行行足迹。</a:t>
            </a:r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0" name="文本框 2"/>
          <p:cNvSpPr txBox="1">
            <a:spLocks noChangeArrowheads="1"/>
          </p:cNvSpPr>
          <p:nvPr/>
        </p:nvSpPr>
        <p:spPr bwMode="auto">
          <a:xfrm>
            <a:off x="498475" y="1403350"/>
            <a:ext cx="8147050" cy="3784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buClr>
                <a:srgbClr val="B7DEE8"/>
              </a:buClr>
              <a:buFont typeface="Wingdings" pitchFamily="2" charset="2"/>
              <a:buChar char=""/>
            </a:pPr>
            <a:r>
              <a:rPr lang="zh-CN" altLang="zh-CN" sz="3200" b="1">
                <a:latin typeface="宋体" pitchFamily="2" charset="-122"/>
              </a:rPr>
              <a:t>槲树枯叶，飘落山路；枳树白花，映亮店墙，触景伤情。</a:t>
            </a:r>
          </a:p>
          <a:p>
            <a:pPr eaLnBrk="1" hangingPunct="1">
              <a:lnSpc>
                <a:spcPct val="150000"/>
              </a:lnSpc>
              <a:buClr>
                <a:srgbClr val="B7DEE8"/>
              </a:buClr>
              <a:buFont typeface="Wingdings" pitchFamily="2" charset="2"/>
              <a:buChar char=""/>
            </a:pPr>
            <a:endParaRPr lang="zh-CN" altLang="zh-CN" sz="3200" b="1">
              <a:latin typeface="宋体" pitchFamily="2" charset="-122"/>
            </a:endParaRPr>
          </a:p>
          <a:p>
            <a:pPr eaLnBrk="1" hangingPunct="1">
              <a:lnSpc>
                <a:spcPct val="150000"/>
              </a:lnSpc>
              <a:buClr>
                <a:srgbClr val="B7DEE8"/>
              </a:buClr>
              <a:buFont typeface="Wingdings" pitchFamily="2" charset="2"/>
              <a:buChar char=""/>
            </a:pPr>
            <a:r>
              <a:rPr lang="zh-CN" altLang="zh-CN" sz="3200" b="1">
                <a:latin typeface="宋体" pitchFamily="2" charset="-122"/>
              </a:rPr>
              <a:t>不由想起夜回长安的梦境。野鸭大雁，早已挤满堤岸曲折的湖塘。</a:t>
            </a:r>
          </a:p>
        </p:txBody>
      </p:sp>
      <p:pic>
        <p:nvPicPr>
          <p:cNvPr id="114691" name="图片 2" descr="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034338" y="6048375"/>
            <a:ext cx="669925" cy="48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5714" name="Group 19"/>
          <p:cNvGrpSpPr>
            <a:grpSpLocks/>
          </p:cNvGrpSpPr>
          <p:nvPr/>
        </p:nvGrpSpPr>
        <p:grpSpPr bwMode="auto">
          <a:xfrm>
            <a:off x="101600" y="419100"/>
            <a:ext cx="2319338" cy="700088"/>
            <a:chOff x="138" y="461"/>
            <a:chExt cx="1461" cy="441"/>
          </a:xfrm>
        </p:grpSpPr>
        <p:pic>
          <p:nvPicPr>
            <p:cNvPr id="115717" name="Picture 18" descr="未标题-1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8" y="461"/>
              <a:ext cx="1461" cy="4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5718" name="文本框 2"/>
            <p:cNvSpPr txBox="1">
              <a:spLocks noChangeArrowheads="1"/>
            </p:cNvSpPr>
            <p:nvPr/>
          </p:nvSpPr>
          <p:spPr bwMode="auto">
            <a:xfrm>
              <a:off x="476" y="509"/>
              <a:ext cx="1080" cy="3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r>
                <a:rPr lang="zh-CN" altLang="en-US" sz="2800" b="1" dirty="0">
                  <a:solidFill>
                    <a:srgbClr val="0099CC"/>
                  </a:solidFill>
                  <a:latin typeface="黑体" pitchFamily="49" charset="-122"/>
                  <a:ea typeface="黑体" pitchFamily="49" charset="-122"/>
                </a:rPr>
                <a:t>诗词赏析</a:t>
              </a:r>
            </a:p>
          </p:txBody>
        </p:sp>
      </p:grpSp>
      <p:sp>
        <p:nvSpPr>
          <p:cNvPr id="7" name="文本框 1"/>
          <p:cNvSpPr txBox="1"/>
          <p:nvPr/>
        </p:nvSpPr>
        <p:spPr>
          <a:xfrm>
            <a:off x="2032000" y="1854200"/>
            <a:ext cx="5080000" cy="5842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9525">
            <a:noFill/>
          </a:ln>
        </p:spPr>
        <p:txBody>
          <a:bodyPr>
            <a:spAutoFit/>
          </a:bodyPr>
          <a:lstStyle/>
          <a:p>
            <a:pPr>
              <a:buClr>
                <a:srgbClr val="00CCFF"/>
              </a:buClr>
              <a:buFont typeface="Wingdings" panose="05000000000000000000" charset="0"/>
              <a:buNone/>
              <a:defRPr/>
            </a:pPr>
            <a:r>
              <a:rPr lang="zh-CN" altLang="zh-CN" sz="3200" b="1" noProof="1">
                <a:latin typeface="黑体" panose="02010600030101010101" pitchFamily="49" charset="-122"/>
                <a:ea typeface="黑体" panose="02010600030101010101" pitchFamily="49" charset="-122"/>
                <a:sym typeface="+mn-ea"/>
              </a:rPr>
              <a:t>晨起动征铎，客行悲故乡。</a:t>
            </a:r>
            <a:endParaRPr lang="zh-CN" altLang="zh-CN" sz="3200" b="1" noProof="1"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3" name="文本框 1"/>
          <p:cNvSpPr txBox="1">
            <a:spLocks noChangeArrowheads="1"/>
          </p:cNvSpPr>
          <p:nvPr/>
        </p:nvSpPr>
        <p:spPr bwMode="auto">
          <a:xfrm>
            <a:off x="555625" y="2765425"/>
            <a:ext cx="8032750" cy="2306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buClr>
                <a:srgbClr val="00CCFF"/>
              </a:buClr>
              <a:buFont typeface="Wingdings" pitchFamily="2" charset="2"/>
              <a:buNone/>
            </a:pPr>
            <a:r>
              <a:rPr lang="en-US" altLang="zh-CN" sz="3200" b="1" dirty="0">
                <a:latin typeface="宋体" pitchFamily="2" charset="-122"/>
                <a:sym typeface="宋体" pitchFamily="2" charset="-122"/>
              </a:rPr>
              <a:t>    </a:t>
            </a:r>
            <a:r>
              <a:rPr lang="zh-CN" altLang="zh-CN" sz="3200" b="1" dirty="0">
                <a:latin typeface="宋体" pitchFamily="2" charset="-122"/>
                <a:sym typeface="宋体" pitchFamily="2" charset="-122"/>
              </a:rPr>
              <a:t>首句表现“早行”的典型情景，概括性很强。第二句固然是作者讲自己，但也适用于一般旅客。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ldLvl="0" animBg="1"/>
      <p:bldP spid="3" grpId="0" bldLvl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文本框 1"/>
          <p:cNvSpPr txBox="1">
            <a:spLocks noChangeArrowheads="1"/>
          </p:cNvSpPr>
          <p:nvPr/>
        </p:nvSpPr>
        <p:spPr bwMode="auto">
          <a:xfrm>
            <a:off x="555625" y="1536700"/>
            <a:ext cx="8032750" cy="3784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buClr>
                <a:srgbClr val="00CCFF"/>
              </a:buClr>
              <a:buFont typeface="Wingdings" pitchFamily="2" charset="2"/>
              <a:buNone/>
            </a:pPr>
            <a:r>
              <a:rPr lang="en-US" altLang="zh-CN" sz="3200" b="1" dirty="0">
                <a:latin typeface="宋体" pitchFamily="2" charset="-122"/>
                <a:sym typeface="宋体" pitchFamily="2" charset="-122"/>
              </a:rPr>
              <a:t>    </a:t>
            </a:r>
            <a:r>
              <a:rPr lang="zh-CN" altLang="zh-CN" sz="3200" b="1" dirty="0">
                <a:latin typeface="宋体" pitchFamily="2" charset="-122"/>
                <a:sym typeface="宋体" pitchFamily="2" charset="-122"/>
              </a:rPr>
              <a:t>“在家千日好，出外一时难。”在封建社会里，一般人由于交通困难、人情淡薄等许多原因，往往安土重迁，怯于远行。“客行悲故乡”这句诗，很能够引起读者情感上的共鸣。</a:t>
            </a:r>
          </a:p>
        </p:txBody>
      </p:sp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1"/>
          <p:cNvSpPr txBox="1"/>
          <p:nvPr/>
        </p:nvSpPr>
        <p:spPr>
          <a:xfrm>
            <a:off x="722313" y="2746375"/>
            <a:ext cx="2593975" cy="156845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9525">
            <a:noFill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  <a:buClr>
                <a:srgbClr val="00CCFF"/>
              </a:buClr>
              <a:buFont typeface="Wingdings" panose="05000000000000000000" charset="0"/>
              <a:buNone/>
              <a:defRPr/>
            </a:pPr>
            <a:r>
              <a:rPr lang="zh-CN" altLang="zh-CN" sz="3200" b="1" noProof="1">
                <a:latin typeface="黑体" panose="02010600030101010101" pitchFamily="49" charset="-122"/>
                <a:ea typeface="黑体" panose="02010600030101010101" pitchFamily="49" charset="-122"/>
                <a:sym typeface="+mn-ea"/>
              </a:rPr>
              <a:t>鸡声茅店月，</a:t>
            </a:r>
          </a:p>
          <a:p>
            <a:pPr>
              <a:lnSpc>
                <a:spcPct val="150000"/>
              </a:lnSpc>
              <a:buClr>
                <a:srgbClr val="00CCFF"/>
              </a:buClr>
              <a:buFont typeface="Wingdings" panose="05000000000000000000" charset="0"/>
              <a:buNone/>
              <a:defRPr/>
            </a:pPr>
            <a:r>
              <a:rPr lang="zh-CN" altLang="zh-CN" sz="3200" b="1" noProof="1">
                <a:latin typeface="黑体" panose="02010600030101010101" pitchFamily="49" charset="-122"/>
                <a:ea typeface="黑体" panose="02010600030101010101" pitchFamily="49" charset="-122"/>
                <a:sym typeface="+mn-ea"/>
              </a:rPr>
              <a:t>人迹板桥霜。</a:t>
            </a:r>
            <a:endParaRPr lang="zh-CN" altLang="zh-CN" sz="3200" b="1" noProof="1"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pic>
        <p:nvPicPr>
          <p:cNvPr id="117763" name="图片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79825" y="1555750"/>
            <a:ext cx="4454525" cy="3949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文本框 2"/>
          <p:cNvSpPr txBox="1">
            <a:spLocks noChangeArrowheads="1"/>
          </p:cNvSpPr>
          <p:nvPr/>
        </p:nvSpPr>
        <p:spPr bwMode="auto">
          <a:xfrm>
            <a:off x="396875" y="873125"/>
            <a:ext cx="8129588" cy="5260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buClr>
                <a:srgbClr val="00CCFF"/>
              </a:buClr>
              <a:buFont typeface="Wingdings" pitchFamily="2" charset="2"/>
              <a:buNone/>
            </a:pPr>
            <a:r>
              <a:rPr lang="en-US" altLang="zh-CN" sz="3200" b="1" dirty="0">
                <a:latin typeface="宋体" pitchFamily="2" charset="-122"/>
              </a:rPr>
              <a:t>    </a:t>
            </a:r>
            <a:r>
              <a:rPr lang="zh-CN" altLang="zh-CN" sz="3200" b="1" dirty="0">
                <a:latin typeface="宋体" pitchFamily="2" charset="-122"/>
              </a:rPr>
              <a:t>古时旅客为了安全，一般都是“未晚先投宿，鸡鸣早看天”。诗人既然写的是早行，那么鸡声和月是必然要体现的。而茅店又是山区有特征性的景物。“鸡声茅店月”，把旅人住在茅店里，听见鸡声就爬起来看天色，看见天上有月，就收拾行装，起身赶路的特征都有声有色地表现了出来。</a:t>
            </a:r>
          </a:p>
        </p:txBody>
      </p:sp>
    </p:spTree>
  </p:cSld>
  <p:clrMapOvr>
    <a:masterClrMapping/>
  </p:clrMapOvr>
  <p:transition/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TEMPLATE_CATEGORY" val="custom"/>
  <p:tag name="KSO_WM_TEMPLATE_INDEX" val="20186833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TEMPLATE_CATEGORY" val="custom"/>
  <p:tag name="KSO_WM_TEMPLATE_INDEX" val="20186833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20186833"/>
  <p:tag name="KSO_WM_TAG_VERSION" val="1.0"/>
  <p:tag name="KSO_WM_TEMPLATE_THUMBS_INDEX" val="1、9、12、16、19、22、23"/>
  <p:tag name="KSO_WM_BEAUTIFY_FLAG" val="#wm#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TEMPLATE_CATEGORY" val="custom"/>
  <p:tag name="KSO_WM_TEMPLATE_INDEX" val="20186833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TEMPLATE_CATEGORY" val="custom"/>
  <p:tag name="KSO_WM_TEMPLATE_INDEX" val="20186833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20186833"/>
  <p:tag name="KSO_WM_TAG_VERSION" val="1.0"/>
  <p:tag name="KSO_WM_TEMPLATE_THUMBS_INDEX" val="1、9、12、16、19、22、23"/>
  <p:tag name="KSO_WM_BEAUTIFY_FLAG" val="#wm#"/>
</p:tagLst>
</file>

<file path=ppt/theme/theme1.xml><?xml version="1.0" encoding="utf-8"?>
<a:theme xmlns:a="http://schemas.openxmlformats.org/drawingml/2006/main" name="第一PPT模板网-WWW.1PPT.COM​​">
  <a:themeElements>
    <a:clrScheme name="自定义 221">
      <a:dk1>
        <a:srgbClr val="000000"/>
      </a:dk1>
      <a:lt1>
        <a:srgbClr val="FFFFFF"/>
      </a:lt1>
      <a:dk2>
        <a:srgbClr val="5B9BD5"/>
      </a:dk2>
      <a:lt2>
        <a:srgbClr val="E7E6E6"/>
      </a:lt2>
      <a:accent1>
        <a:srgbClr val="5B9BD5"/>
      </a:accent1>
      <a:accent2>
        <a:srgbClr val="FFFFFF"/>
      </a:accent2>
      <a:accent3>
        <a:srgbClr val="5B9BD5"/>
      </a:accent3>
      <a:accent4>
        <a:srgbClr val="5B9BD5"/>
      </a:accent4>
      <a:accent5>
        <a:srgbClr val="5B9BD5"/>
      </a:accent5>
      <a:accent6>
        <a:srgbClr val="5B9BD5"/>
      </a:accent6>
      <a:hlink>
        <a:srgbClr val="0563C1"/>
      </a:hlink>
      <a:folHlink>
        <a:srgbClr val="954F72"/>
      </a:folHlink>
    </a:clrScheme>
    <a:fontScheme name="自定义 4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3_Office 主题​​">
  <a:themeElements>
    <a:clrScheme name="自定义 221">
      <a:dk1>
        <a:srgbClr val="000000"/>
      </a:dk1>
      <a:lt1>
        <a:srgbClr val="FFFFFF"/>
      </a:lt1>
      <a:dk2>
        <a:srgbClr val="5B9BD5"/>
      </a:dk2>
      <a:lt2>
        <a:srgbClr val="E7E6E6"/>
      </a:lt2>
      <a:accent1>
        <a:srgbClr val="5B9BD5"/>
      </a:accent1>
      <a:accent2>
        <a:srgbClr val="FFFFFF"/>
      </a:accent2>
      <a:accent3>
        <a:srgbClr val="5B9BD5"/>
      </a:accent3>
      <a:accent4>
        <a:srgbClr val="5B9BD5"/>
      </a:accent4>
      <a:accent5>
        <a:srgbClr val="5B9BD5"/>
      </a:accent5>
      <a:accent6>
        <a:srgbClr val="5B9BD5"/>
      </a:accent6>
      <a:hlink>
        <a:srgbClr val="0563C1"/>
      </a:hlink>
      <a:folHlink>
        <a:srgbClr val="954F72"/>
      </a:folHlink>
    </a:clrScheme>
    <a:fontScheme name="自定义 4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Cambria-Calibri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2007-20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atMod val="350000"/>
                <a:shade val="99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898</Words>
  <Application>Microsoft Office PowerPoint</Application>
  <PresentationFormat>全屏显示(4:3)</PresentationFormat>
  <Paragraphs>49</Paragraphs>
  <Slides>16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16</vt:i4>
      </vt:variant>
    </vt:vector>
  </HeadingPairs>
  <TitlesOfParts>
    <vt:vector size="29" baseType="lpstr">
      <vt:lpstr>Arial</vt:lpstr>
      <vt:lpstr>宋体</vt:lpstr>
      <vt:lpstr>Calibri</vt:lpstr>
      <vt:lpstr>微软雅黑</vt:lpstr>
      <vt:lpstr>Times New Roman</vt:lpstr>
      <vt:lpstr>方正大黑_GBK</vt:lpstr>
      <vt:lpstr>楷体</vt:lpstr>
      <vt:lpstr>黑体</vt:lpstr>
      <vt:lpstr>Wingdings</vt:lpstr>
      <vt:lpstr>+mn-ea</vt:lpstr>
      <vt:lpstr>第一PPT模板网-WWW.1PPT.COM​​</vt:lpstr>
      <vt:lpstr>3_Office 主题​​</vt:lpstr>
      <vt:lpstr>Office 主题</vt:lpstr>
      <vt:lpstr>商山早行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subject>第一PPT模板网-WWW.1PPT.COM</dc:subject>
  <dc:creator>第一PPT模板网-WWW.1PPT.COM</dc:creator>
  <cp:keywords>第一PPT模板网-WWW.1PPT.COM</cp:keywords>
  <dcterms:created xsi:type="dcterms:W3CDTF">2016-01-14T05:53:00Z</dcterms:created>
  <dcterms:modified xsi:type="dcterms:W3CDTF">2018-10-20T09:01:09Z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2052-10.1.0.6929</vt:lpwstr>
  </property>
</Properties>
</file>