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8" r:id="rId6"/>
    <p:sldId id="297" r:id="rId7"/>
    <p:sldId id="259" r:id="rId8"/>
    <p:sldId id="264" r:id="rId9"/>
    <p:sldId id="265" r:id="rId10"/>
    <p:sldId id="266" r:id="rId11"/>
    <p:sldId id="267" r:id="rId12"/>
    <p:sldId id="268" r:id="rId13"/>
    <p:sldId id="260" r:id="rId14"/>
    <p:sldId id="269" r:id="rId15"/>
    <p:sldId id="281" r:id="rId16"/>
    <p:sldId id="282" r:id="rId17"/>
    <p:sldId id="273" r:id="rId18"/>
    <p:sldId id="261" r:id="rId19"/>
    <p:sldId id="274" r:id="rId20"/>
    <p:sldId id="275" r:id="rId21"/>
    <p:sldId id="276" r:id="rId22"/>
    <p:sldId id="280" r:id="rId23"/>
    <p:sldId id="279" r:id="rId24"/>
    <p:sldId id="262" r:id="rId25"/>
    <p:sldId id="270" r:id="rId26"/>
    <p:sldId id="272" r:id="rId27"/>
    <p:sldId id="277" r:id="rId28"/>
    <p:sldId id="271" r:id="rId29"/>
    <p:sldId id="278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D1"/>
    <a:srgbClr val="FFE029"/>
    <a:srgbClr val="FF7373"/>
    <a:srgbClr val="FFC3C3"/>
    <a:srgbClr val="6ED8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6424" autoAdjust="0"/>
  </p:normalViewPr>
  <p:slideViewPr>
    <p:cSldViewPr snapToGrid="0">
      <p:cViewPr varScale="1">
        <p:scale>
          <a:sx n="61" d="100"/>
          <a:sy n="61" d="100"/>
        </p:scale>
        <p:origin x="-66" y="-13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367727"/>
          <c:y val="0.0367503"/>
          <c:w val="0.958227"/>
          <c:h val="0.7895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Untitled 3</c:v>
                </c:pt>
              </c:strCache>
            </c:strRef>
          </c:tx>
          <c:spPr>
            <a:solidFill>
              <a:srgbClr val="FF7373"/>
            </a:solidFill>
            <a:ln w="28575" cap="flat">
              <a:solidFill>
                <a:schemeClr val="tx1"/>
              </a:solidFill>
              <a:prstDash val="solid"/>
              <a:round/>
            </a:ln>
            <a:effectLst/>
          </c:spPr>
          <c:invertIfNegative val="0"/>
          <c:dLbls>
            <c:delete val="1"/>
          </c:dLbls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55</c:v>
                </c:pt>
                <c:pt idx="5">
                  <c:v>43</c:v>
                </c:pt>
              </c:numCache>
            </c:numRef>
          </c:val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Untitled 2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 w="9525" cap="flat">
              <a:solidFill>
                <a:srgbClr val="F9F9F9"/>
              </a:solidFill>
              <a:prstDash val="solid"/>
              <a:round/>
            </a:ln>
            <a:effectLst/>
          </c:spPr>
          <c:invertIfNegative val="0"/>
          <c:dLbls>
            <c:delete val="1"/>
          </c:dLbls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17</c:v>
                </c:pt>
                <c:pt idx="5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70"/>
        <c:overlap val="-20"/>
        <c:axId val="545239424"/>
        <c:axId val="545242112"/>
      </c:barChart>
      <c:lineChart>
        <c:grouping val="standard"/>
        <c:varyColors val="0"/>
        <c:ser>
          <c:idx val="0"/>
          <c:order val="2"/>
          <c:tx>
            <c:strRef>
              <c:f>Sheet1!$A$2</c:f>
              <c:strCache>
                <c:ptCount val="1"/>
                <c:pt idx="0">
                  <c:v>Untitled 2</c:v>
                </c:pt>
              </c:strCache>
            </c:strRef>
          </c:tx>
          <c:spPr>
            <a:ln w="76200" cap="flat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circle"/>
            <c:size val="14"/>
            <c:spPr>
              <a:solidFill>
                <a:schemeClr val="bg1"/>
              </a:solidFill>
              <a:ln w="8890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Sheet1!$B$1:$G$1</c:f>
              <c:strCache>
                <c:ptCount val="6"/>
                <c:pt idx="0">
                  <c:v>Untitled 2</c:v>
                </c:pt>
                <c:pt idx="1">
                  <c:v>Untitled 3</c:v>
                </c:pt>
                <c:pt idx="2">
                  <c:v>Untitled 4</c:v>
                </c:pt>
                <c:pt idx="3">
                  <c:v>Untitled 5</c:v>
                </c:pt>
                <c:pt idx="4">
                  <c:v>Untitled 6</c:v>
                </c:pt>
                <c:pt idx="5">
                  <c:v>Untitled 7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17</c:v>
                </c:pt>
                <c:pt idx="5">
                  <c:v>26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1"/>
        <c:axId val="545239424"/>
        <c:axId val="545242112"/>
      </c:lineChart>
      <c:catAx>
        <c:axId val="54523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spPr>
          <a:ln w="12700" cap="flat" cmpd="sng" algn="ctr">
            <a:solidFill>
              <a:srgbClr val="A7A7A7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rgbClr val="736F73"/>
                </a:solidFill>
                <a:latin typeface="Open Sans" panose="020B0606030504020204"/>
                <a:ea typeface="+mn-ea"/>
                <a:cs typeface="+mn-cs"/>
              </a:defRPr>
            </a:pPr>
          </a:p>
        </c:txPr>
        <c:crossAx val="545242112"/>
        <c:crosses val="autoZero"/>
        <c:auto val="1"/>
        <c:lblAlgn val="ctr"/>
        <c:lblOffset val="100"/>
        <c:noMultiLvlLbl val="1"/>
      </c:catAx>
      <c:valAx>
        <c:axId val="545242112"/>
        <c:scaling>
          <c:orientation val="minMax"/>
          <c:max val="100"/>
        </c:scaling>
        <c:delete val="0"/>
        <c:axPos val="l"/>
        <c:majorGridlines>
          <c:spPr>
            <a:ln w="12700" cap="flat" cmpd="sng" algn="ctr">
              <a:solidFill>
                <a:srgbClr val="DDDDDD"/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 cap="flat" cmpd="sng" algn="ctr">
            <a:solidFill>
              <a:srgbClr val="A7A7A7"/>
            </a:solidFill>
            <a:prstDash val="solid"/>
            <a:round/>
          </a:ln>
        </c:spPr>
        <c:txPr>
          <a:bodyPr rot="0" spcFirstLastPara="0" vertOverflow="ellipsis" vert="horz" wrap="square" anchor="ctr" anchorCtr="1"/>
          <a:lstStyle/>
          <a:p>
            <a:pPr>
              <a:defRPr lang="zh-CN" sz="2000" b="0" i="0" u="none" strike="noStrike" kern="1200" baseline="0">
                <a:solidFill>
                  <a:srgbClr val="736F73"/>
                </a:solidFill>
                <a:latin typeface="Open Sans" panose="020B0606030504020204"/>
                <a:ea typeface="+mn-ea"/>
                <a:cs typeface="+mn-cs"/>
              </a:defRPr>
            </a:pPr>
          </a:p>
        </c:txPr>
        <c:crossAx val="545239424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0317951590219072"/>
          <c:y val="0.950749728671962"/>
          <c:w val="0.947449"/>
          <c:h val="0.049250271328038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rgbClr val="27282D"/>
              </a:solidFill>
              <a:latin typeface="Open Sans" panose="020B0606030504020204"/>
              <a:ea typeface="+mn-ea"/>
              <a:cs typeface="+mn-cs"/>
            </a:defRPr>
          </a:pPr>
        </a:p>
      </c:txPr>
    </c:legend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explosion val="0"/>
          <c:dPt>
            <c:idx val="0"/>
            <c:bubble3D val="0"/>
            <c:spPr>
              <a:solidFill>
                <a:srgbClr val="FFC000"/>
              </a:solidFill>
              <a:ln>
                <a:solidFill>
                  <a:schemeClr val="tx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  <a:alpha val="20000"/>
                </a:schemeClr>
              </a:solidFill>
              <a:ln>
                <a:solidFill>
                  <a:schemeClr val="tx1"/>
                </a:solidFill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FF7373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bg1">
                  <a:lumMod val="65000"/>
                  <a:alpha val="3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72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0"/>
          <c:dPt>
            <c:idx val="0"/>
            <c:bubble3D val="0"/>
            <c:spPr>
              <a:solidFill>
                <a:srgbClr val="6ED8ED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bg1">
                  <a:lumMod val="75000"/>
                  <a:alpha val="30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EB1F1-F6DB-4652-8D19-CB597AF41CB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B451A2-443D-40EA-8C70-ED46A2D1916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2" Type="http://schemas.openxmlformats.org/officeDocument/2006/relationships/image" Target="../media/image20.png"/><Relationship Id="rId21" Type="http://schemas.openxmlformats.org/officeDocument/2006/relationships/image" Target="../media/image19.png"/><Relationship Id="rId20" Type="http://schemas.openxmlformats.org/officeDocument/2006/relationships/image" Target="../media/image17.png"/><Relationship Id="rId2" Type="http://schemas.openxmlformats.org/officeDocument/2006/relationships/image" Target="../media/image1.png"/><Relationship Id="rId19" Type="http://schemas.openxmlformats.org/officeDocument/2006/relationships/image" Target="../media/image15.png"/><Relationship Id="rId18" Type="http://schemas.openxmlformats.org/officeDocument/2006/relationships/image" Target="../media/image14.png"/><Relationship Id="rId17" Type="http://schemas.openxmlformats.org/officeDocument/2006/relationships/image" Target="../media/image21.png"/><Relationship Id="rId16" Type="http://schemas.openxmlformats.org/officeDocument/2006/relationships/image" Target="../media/image12.png"/><Relationship Id="rId15" Type="http://schemas.openxmlformats.org/officeDocument/2006/relationships/image" Target="../media/image18.png"/><Relationship Id="rId14" Type="http://schemas.openxmlformats.org/officeDocument/2006/relationships/image" Target="../media/image16.png"/><Relationship Id="rId13" Type="http://schemas.openxmlformats.org/officeDocument/2006/relationships/image" Target="../media/image13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2" Type="http://schemas.openxmlformats.org/officeDocument/2006/relationships/image" Target="../media/image21.png"/><Relationship Id="rId21" Type="http://schemas.openxmlformats.org/officeDocument/2006/relationships/image" Target="../media/image20.png"/><Relationship Id="rId20" Type="http://schemas.openxmlformats.org/officeDocument/2006/relationships/image" Target="../media/image19.png"/><Relationship Id="rId2" Type="http://schemas.openxmlformats.org/officeDocument/2006/relationships/image" Target="../media/image1.png"/><Relationship Id="rId19" Type="http://schemas.openxmlformats.org/officeDocument/2006/relationships/image" Target="../media/image18.png"/><Relationship Id="rId18" Type="http://schemas.openxmlformats.org/officeDocument/2006/relationships/image" Target="../media/image17.png"/><Relationship Id="rId17" Type="http://schemas.openxmlformats.org/officeDocument/2006/relationships/image" Target="../media/image16.png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image" Target="../media/image13.png"/><Relationship Id="rId13" Type="http://schemas.openxmlformats.org/officeDocument/2006/relationships/image" Target="../media/image12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2" Type="http://schemas.openxmlformats.org/officeDocument/2006/relationships/image" Target="../media/image20.png"/><Relationship Id="rId21" Type="http://schemas.openxmlformats.org/officeDocument/2006/relationships/image" Target="../media/image19.png"/><Relationship Id="rId20" Type="http://schemas.openxmlformats.org/officeDocument/2006/relationships/image" Target="../media/image17.png"/><Relationship Id="rId2" Type="http://schemas.openxmlformats.org/officeDocument/2006/relationships/image" Target="../media/image1.png"/><Relationship Id="rId19" Type="http://schemas.openxmlformats.org/officeDocument/2006/relationships/image" Target="../media/image15.png"/><Relationship Id="rId18" Type="http://schemas.openxmlformats.org/officeDocument/2006/relationships/image" Target="../media/image14.png"/><Relationship Id="rId17" Type="http://schemas.openxmlformats.org/officeDocument/2006/relationships/image" Target="../media/image21.png"/><Relationship Id="rId16" Type="http://schemas.openxmlformats.org/officeDocument/2006/relationships/image" Target="../media/image12.png"/><Relationship Id="rId15" Type="http://schemas.openxmlformats.org/officeDocument/2006/relationships/image" Target="../media/image18.png"/><Relationship Id="rId14" Type="http://schemas.openxmlformats.org/officeDocument/2006/relationships/image" Target="../media/image16.png"/><Relationship Id="rId13" Type="http://schemas.openxmlformats.org/officeDocument/2006/relationships/image" Target="../media/image13.png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9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16" cstate="screen"/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grpSp>
        <p:nvGrpSpPr>
          <p:cNvPr id="24" name="组合 23"/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/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9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/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16" cstate="screen"/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  <p:sp>
        <p:nvSpPr>
          <p:cNvPr id="2" name="矩形: 圆顶角 1"/>
          <p:cNvSpPr/>
          <p:nvPr userDrawn="1"/>
        </p:nvSpPr>
        <p:spPr>
          <a:xfrm flipV="1">
            <a:off x="726515" y="3353935"/>
            <a:ext cx="10745582" cy="2746580"/>
          </a:xfrm>
          <a:prstGeom prst="round2SameRect">
            <a:avLst>
              <a:gd name="adj1" fmla="val 11735"/>
              <a:gd name="adj2" fmla="val 0"/>
            </a:avLst>
          </a:prstGeom>
          <a:solidFill>
            <a:srgbClr val="FFF3D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8" cstate="screen"/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19" cstate="screen"/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49214" y="398820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9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5" cstate="screen"/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16" cstate="screen"/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grpSp>
        <p:nvGrpSpPr>
          <p:cNvPr id="24" name="组合 23"/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/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13" cstate="screen"/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solidFill>
          <a:srgbClr val="FFF3D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22391" y="3223083"/>
            <a:ext cx="498592" cy="498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/>
        </p:nvPicPr>
        <p:blipFill>
          <a:blip r:embed="rId9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039475" y="2659335"/>
            <a:ext cx="1152525" cy="1152525"/>
          </a:xfrm>
          <a:prstGeom prst="rect">
            <a:avLst/>
          </a:prstGeom>
        </p:spPr>
      </p:pic>
      <p:sp>
        <p:nvSpPr>
          <p:cNvPr id="21" name="矩形 20"/>
          <p:cNvSpPr/>
          <p:nvPr userDrawn="1"/>
        </p:nvSpPr>
        <p:spPr>
          <a:xfrm>
            <a:off x="533289" y="383980"/>
            <a:ext cx="11095018" cy="607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 userDrawn="1"/>
        </p:nvGrpSpPr>
        <p:grpSpPr>
          <a:xfrm>
            <a:off x="533290" y="440806"/>
            <a:ext cx="11095017" cy="5876239"/>
            <a:chOff x="533290" y="440806"/>
            <a:chExt cx="8676361" cy="4386519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3290" y="440806"/>
              <a:ext cx="4315742" cy="2175134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67882" y="440806"/>
              <a:ext cx="4315742" cy="217513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0350" y="2640433"/>
              <a:ext cx="4315742" cy="217513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93909" y="2652191"/>
              <a:ext cx="4315742" cy="2175134"/>
            </a:xfrm>
            <a:prstGeom prst="rect">
              <a:avLst/>
            </a:prstGeom>
          </p:spPr>
        </p:pic>
      </p:grpSp>
      <p:sp>
        <p:nvSpPr>
          <p:cNvPr id="29" name="矩形: 圆角 28"/>
          <p:cNvSpPr/>
          <p:nvPr userDrawn="1"/>
        </p:nvSpPr>
        <p:spPr>
          <a:xfrm>
            <a:off x="719903" y="591997"/>
            <a:ext cx="10752196" cy="5509219"/>
          </a:xfrm>
          <a:prstGeom prst="roundRect">
            <a:avLst>
              <a:gd name="adj" fmla="val 6524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 userDrawn="1"/>
        </p:nvPicPr>
        <p:blipFill>
          <a:blip r:embed="rId16" cstate="screen"/>
          <a:stretch>
            <a:fillRect/>
          </a:stretch>
        </p:blipFill>
        <p:spPr>
          <a:xfrm>
            <a:off x="3438650" y="182281"/>
            <a:ext cx="829635" cy="76581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50901" y="156164"/>
            <a:ext cx="990600" cy="876300"/>
          </a:xfrm>
          <a:prstGeom prst="rect">
            <a:avLst/>
          </a:prstGeom>
        </p:spPr>
      </p:pic>
      <p:sp>
        <p:nvSpPr>
          <p:cNvPr id="2" name="矩形: 圆顶角 1"/>
          <p:cNvSpPr/>
          <p:nvPr userDrawn="1"/>
        </p:nvSpPr>
        <p:spPr>
          <a:xfrm flipV="1">
            <a:off x="726515" y="3353935"/>
            <a:ext cx="10745582" cy="2746580"/>
          </a:xfrm>
          <a:prstGeom prst="round2SameRect">
            <a:avLst>
              <a:gd name="adj1" fmla="val 11735"/>
              <a:gd name="adj2" fmla="val 0"/>
            </a:avLst>
          </a:prstGeom>
          <a:solidFill>
            <a:srgbClr val="FFF3D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18" cstate="screen"/>
          <a:stretch>
            <a:fillRect/>
          </a:stretch>
        </p:blipFill>
        <p:spPr>
          <a:xfrm flipH="1">
            <a:off x="6506629" y="5752927"/>
            <a:ext cx="1293910" cy="104901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/>
        </p:nvPicPr>
        <p:blipFill>
          <a:blip r:embed="rId19" cstate="screen"/>
          <a:stretch>
            <a:fillRect/>
          </a:stretch>
        </p:blipFill>
        <p:spPr>
          <a:xfrm rot="17954578">
            <a:off x="9901617" y="5683770"/>
            <a:ext cx="1317825" cy="13516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49214" y="398820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D69B7-008D-44E6-8BDA-1DD073C05F0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0B06-A065-487E-950A-C3F20562004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6.png"/><Relationship Id="rId7" Type="http://schemas.openxmlformats.org/officeDocument/2006/relationships/image" Target="../media/image23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4" Type="http://schemas.openxmlformats.org/officeDocument/2006/relationships/notesSlide" Target="../notesSlides/notesSlide1.xml"/><Relationship Id="rId23" Type="http://schemas.openxmlformats.org/officeDocument/2006/relationships/slideLayout" Target="../slideLayouts/slideLayout1.xml"/><Relationship Id="rId22" Type="http://schemas.openxmlformats.org/officeDocument/2006/relationships/image" Target="../media/image25.png"/><Relationship Id="rId21" Type="http://schemas.openxmlformats.org/officeDocument/2006/relationships/image" Target="../media/image11.png"/><Relationship Id="rId20" Type="http://schemas.openxmlformats.org/officeDocument/2006/relationships/image" Target="../media/image17.png"/><Relationship Id="rId2" Type="http://schemas.openxmlformats.org/officeDocument/2006/relationships/image" Target="../media/image22.png"/><Relationship Id="rId19" Type="http://schemas.openxmlformats.org/officeDocument/2006/relationships/image" Target="../media/image12.png"/><Relationship Id="rId18" Type="http://schemas.openxmlformats.org/officeDocument/2006/relationships/image" Target="../media/image18.png"/><Relationship Id="rId17" Type="http://schemas.openxmlformats.org/officeDocument/2006/relationships/image" Target="../media/image10.png"/><Relationship Id="rId16" Type="http://schemas.openxmlformats.org/officeDocument/2006/relationships/image" Target="../media/image21.png"/><Relationship Id="rId15" Type="http://schemas.openxmlformats.org/officeDocument/2006/relationships/image" Target="../media/image9.png"/><Relationship Id="rId14" Type="http://schemas.openxmlformats.org/officeDocument/2006/relationships/image" Target="../media/image8.png"/><Relationship Id="rId13" Type="http://schemas.openxmlformats.org/officeDocument/2006/relationships/image" Target="../media/image13.png"/><Relationship Id="rId12" Type="http://schemas.openxmlformats.org/officeDocument/2006/relationships/image" Target="../media/image20.png"/><Relationship Id="rId11" Type="http://schemas.openxmlformats.org/officeDocument/2006/relationships/image" Target="../media/image7.png"/><Relationship Id="rId10" Type="http://schemas.openxmlformats.org/officeDocument/2006/relationships/image" Target="../media/image19.png"/><Relationship Id="rId1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7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notesSlide" Target="../notesSlides/notesSlide10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9" Type="http://schemas.openxmlformats.org/officeDocument/2006/relationships/image" Target="../media/image21.png"/><Relationship Id="rId18" Type="http://schemas.openxmlformats.org/officeDocument/2006/relationships/image" Target="../media/image13.png"/><Relationship Id="rId17" Type="http://schemas.openxmlformats.org/officeDocument/2006/relationships/image" Target="../media/image25.png"/><Relationship Id="rId16" Type="http://schemas.openxmlformats.org/officeDocument/2006/relationships/image" Target="../media/image11.png"/><Relationship Id="rId15" Type="http://schemas.openxmlformats.org/officeDocument/2006/relationships/image" Target="../media/image17.png"/><Relationship Id="rId14" Type="http://schemas.openxmlformats.org/officeDocument/2006/relationships/image" Target="../media/image12.png"/><Relationship Id="rId13" Type="http://schemas.openxmlformats.org/officeDocument/2006/relationships/image" Target="../media/image18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7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notesSlide" Target="../notesSlides/notesSlide15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9" Type="http://schemas.openxmlformats.org/officeDocument/2006/relationships/image" Target="../media/image21.png"/><Relationship Id="rId18" Type="http://schemas.openxmlformats.org/officeDocument/2006/relationships/image" Target="../media/image13.png"/><Relationship Id="rId17" Type="http://schemas.openxmlformats.org/officeDocument/2006/relationships/image" Target="../media/image25.png"/><Relationship Id="rId16" Type="http://schemas.openxmlformats.org/officeDocument/2006/relationships/image" Target="../media/image11.png"/><Relationship Id="rId15" Type="http://schemas.openxmlformats.org/officeDocument/2006/relationships/image" Target="../media/image17.png"/><Relationship Id="rId14" Type="http://schemas.openxmlformats.org/officeDocument/2006/relationships/image" Target="../media/image12.png"/><Relationship Id="rId13" Type="http://schemas.openxmlformats.org/officeDocument/2006/relationships/image" Target="../media/image18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image" Target="../media/image19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2" Type="http://schemas.openxmlformats.org/officeDocument/2006/relationships/notesSlide" Target="../notesSlides/notesSlide2.xml"/><Relationship Id="rId21" Type="http://schemas.openxmlformats.org/officeDocument/2006/relationships/slideLayout" Target="../slideLayouts/slideLayout1.xml"/><Relationship Id="rId20" Type="http://schemas.openxmlformats.org/officeDocument/2006/relationships/image" Target="../media/image21.png"/><Relationship Id="rId2" Type="http://schemas.openxmlformats.org/officeDocument/2006/relationships/image" Target="../media/image22.png"/><Relationship Id="rId19" Type="http://schemas.openxmlformats.org/officeDocument/2006/relationships/image" Target="../media/image13.png"/><Relationship Id="rId18" Type="http://schemas.openxmlformats.org/officeDocument/2006/relationships/image" Target="../media/image25.png"/><Relationship Id="rId17" Type="http://schemas.openxmlformats.org/officeDocument/2006/relationships/image" Target="../media/image11.png"/><Relationship Id="rId16" Type="http://schemas.openxmlformats.org/officeDocument/2006/relationships/image" Target="../media/image17.png"/><Relationship Id="rId15" Type="http://schemas.openxmlformats.org/officeDocument/2006/relationships/image" Target="../media/image12.png"/><Relationship Id="rId14" Type="http://schemas.openxmlformats.org/officeDocument/2006/relationships/image" Target="../media/image18.png"/><Relationship Id="rId13" Type="http://schemas.openxmlformats.org/officeDocument/2006/relationships/image" Target="../media/image10.png"/><Relationship Id="rId12" Type="http://schemas.openxmlformats.org/officeDocument/2006/relationships/image" Target="../media/image9.png"/><Relationship Id="rId11" Type="http://schemas.openxmlformats.org/officeDocument/2006/relationships/image" Target="../media/image8.png"/><Relationship Id="rId10" Type="http://schemas.openxmlformats.org/officeDocument/2006/relationships/image" Target="../media/image20.png"/><Relationship Id="rId1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7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notesSlide" Target="../notesSlides/notesSlide21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9" Type="http://schemas.openxmlformats.org/officeDocument/2006/relationships/image" Target="../media/image21.png"/><Relationship Id="rId18" Type="http://schemas.openxmlformats.org/officeDocument/2006/relationships/image" Target="../media/image13.png"/><Relationship Id="rId17" Type="http://schemas.openxmlformats.org/officeDocument/2006/relationships/image" Target="../media/image25.png"/><Relationship Id="rId16" Type="http://schemas.openxmlformats.org/officeDocument/2006/relationships/image" Target="../media/image11.png"/><Relationship Id="rId15" Type="http://schemas.openxmlformats.org/officeDocument/2006/relationships/image" Target="../media/image17.png"/><Relationship Id="rId14" Type="http://schemas.openxmlformats.org/officeDocument/2006/relationships/image" Target="../media/image12.png"/><Relationship Id="rId13" Type="http://schemas.openxmlformats.org/officeDocument/2006/relationships/image" Target="../media/image18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2.xml"/><Relationship Id="rId3" Type="http://schemas.microsoft.com/office/2007/relationships/hdphoto" Target="../media/image42.wdp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2.xml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8" Type="http://schemas.openxmlformats.org/officeDocument/2006/relationships/image" Target="../media/image6.png"/><Relationship Id="rId7" Type="http://schemas.openxmlformats.org/officeDocument/2006/relationships/image" Target="../media/image23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4" Type="http://schemas.openxmlformats.org/officeDocument/2006/relationships/notesSlide" Target="../notesSlides/notesSlide26.xml"/><Relationship Id="rId23" Type="http://schemas.openxmlformats.org/officeDocument/2006/relationships/slideLayout" Target="../slideLayouts/slideLayout1.xml"/><Relationship Id="rId22" Type="http://schemas.openxmlformats.org/officeDocument/2006/relationships/image" Target="../media/image25.png"/><Relationship Id="rId21" Type="http://schemas.openxmlformats.org/officeDocument/2006/relationships/image" Target="../media/image11.png"/><Relationship Id="rId20" Type="http://schemas.openxmlformats.org/officeDocument/2006/relationships/image" Target="../media/image17.png"/><Relationship Id="rId2" Type="http://schemas.openxmlformats.org/officeDocument/2006/relationships/image" Target="../media/image22.png"/><Relationship Id="rId19" Type="http://schemas.openxmlformats.org/officeDocument/2006/relationships/image" Target="../media/image12.png"/><Relationship Id="rId18" Type="http://schemas.openxmlformats.org/officeDocument/2006/relationships/image" Target="../media/image18.png"/><Relationship Id="rId17" Type="http://schemas.openxmlformats.org/officeDocument/2006/relationships/image" Target="../media/image10.png"/><Relationship Id="rId16" Type="http://schemas.openxmlformats.org/officeDocument/2006/relationships/image" Target="../media/image21.png"/><Relationship Id="rId15" Type="http://schemas.openxmlformats.org/officeDocument/2006/relationships/image" Target="../media/image9.png"/><Relationship Id="rId14" Type="http://schemas.openxmlformats.org/officeDocument/2006/relationships/image" Target="../media/image8.png"/><Relationship Id="rId13" Type="http://schemas.openxmlformats.org/officeDocument/2006/relationships/image" Target="../media/image13.png"/><Relationship Id="rId12" Type="http://schemas.openxmlformats.org/officeDocument/2006/relationships/image" Target="../media/image20.png"/><Relationship Id="rId11" Type="http://schemas.openxmlformats.org/officeDocument/2006/relationships/image" Target="../media/image7.png"/><Relationship Id="rId10" Type="http://schemas.openxmlformats.org/officeDocument/2006/relationships/image" Target="../media/image19.png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7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notesSlide" Target="../notesSlides/notesSlide3.xml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19" Type="http://schemas.openxmlformats.org/officeDocument/2006/relationships/image" Target="../media/image21.png"/><Relationship Id="rId18" Type="http://schemas.openxmlformats.org/officeDocument/2006/relationships/image" Target="../media/image13.png"/><Relationship Id="rId17" Type="http://schemas.openxmlformats.org/officeDocument/2006/relationships/image" Target="../media/image25.png"/><Relationship Id="rId16" Type="http://schemas.openxmlformats.org/officeDocument/2006/relationships/image" Target="../media/image11.png"/><Relationship Id="rId15" Type="http://schemas.openxmlformats.org/officeDocument/2006/relationships/image" Target="../media/image17.png"/><Relationship Id="rId14" Type="http://schemas.openxmlformats.org/officeDocument/2006/relationships/image" Target="../media/image12.png"/><Relationship Id="rId13" Type="http://schemas.openxmlformats.org/officeDocument/2006/relationships/image" Target="../media/image18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7.png"/><Relationship Id="rId7" Type="http://schemas.openxmlformats.org/officeDocument/2006/relationships/image" Target="../media/image19.png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1" Type="http://schemas.openxmlformats.org/officeDocument/2006/relationships/notesSlide" Target="../notesSlides/notesSlide4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9" Type="http://schemas.openxmlformats.org/officeDocument/2006/relationships/image" Target="../media/image21.png"/><Relationship Id="rId18" Type="http://schemas.openxmlformats.org/officeDocument/2006/relationships/image" Target="../media/image13.png"/><Relationship Id="rId17" Type="http://schemas.openxmlformats.org/officeDocument/2006/relationships/image" Target="../media/image25.png"/><Relationship Id="rId16" Type="http://schemas.openxmlformats.org/officeDocument/2006/relationships/image" Target="../media/image11.png"/><Relationship Id="rId15" Type="http://schemas.openxmlformats.org/officeDocument/2006/relationships/image" Target="../media/image17.png"/><Relationship Id="rId14" Type="http://schemas.openxmlformats.org/officeDocument/2006/relationships/image" Target="../media/image12.png"/><Relationship Id="rId13" Type="http://schemas.openxmlformats.org/officeDocument/2006/relationships/image" Target="../media/image18.png"/><Relationship Id="rId12" Type="http://schemas.openxmlformats.org/officeDocument/2006/relationships/image" Target="../media/image10.png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93697" y="183353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3133" y="1574800"/>
            <a:ext cx="7765733" cy="3340100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6000" y="704650"/>
            <a:ext cx="666750" cy="6000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90094" y="1142535"/>
            <a:ext cx="990600" cy="8763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2506662" y="1470385"/>
            <a:ext cx="6981398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MEMPHIS</a:t>
            </a:r>
            <a:endParaRPr lang="zh-CN" altLang="en-US" sz="115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12080" y="-140118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4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2462485" y="3306700"/>
            <a:ext cx="7192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孟菲斯艺术风</a:t>
            </a:r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PPT</a:t>
            </a:r>
            <a:r>
              <a:rPr lang="zh-CN" altLang="en-US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模板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0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E02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823338" y="1472040"/>
            <a:ext cx="3653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TWO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3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2515792" y="1553330"/>
            <a:ext cx="1039450" cy="19922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5650676" y="1553330"/>
            <a:ext cx="1039450" cy="199227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8785560" y="1553330"/>
            <a:ext cx="1039450" cy="1992279"/>
          </a:xfrm>
          <a:prstGeom prst="rect">
            <a:avLst/>
          </a:prstGeom>
        </p:spPr>
      </p:pic>
      <p:sp>
        <p:nvSpPr>
          <p:cNvPr id="5" name="TextBox 86"/>
          <p:cNvSpPr txBox="1"/>
          <p:nvPr/>
        </p:nvSpPr>
        <p:spPr>
          <a:xfrm flipH="1">
            <a:off x="1994969" y="2167432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6" name="TextBox 86"/>
          <p:cNvSpPr txBox="1"/>
          <p:nvPr/>
        </p:nvSpPr>
        <p:spPr>
          <a:xfrm flipH="1">
            <a:off x="5129853" y="2167434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7" name="TextBox 86"/>
          <p:cNvSpPr txBox="1"/>
          <p:nvPr/>
        </p:nvSpPr>
        <p:spPr>
          <a:xfrm flipH="1">
            <a:off x="8264737" y="2167433"/>
            <a:ext cx="2081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i="0" u="none" strike="noStrike" kern="1200" cap="none" spc="0" normalizeH="0" baseline="0" noProof="0" dirty="0">
              <a:ln w="3175"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8" name="TextBox 87"/>
          <p:cNvSpPr txBox="1"/>
          <p:nvPr/>
        </p:nvSpPr>
        <p:spPr>
          <a:xfrm>
            <a:off x="2325542" y="3429000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9" name="TextBox 116"/>
          <p:cNvSpPr txBox="1"/>
          <p:nvPr/>
        </p:nvSpPr>
        <p:spPr>
          <a:xfrm>
            <a:off x="5466588" y="334354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0" name="TextBox 161"/>
          <p:cNvSpPr txBox="1"/>
          <p:nvPr/>
        </p:nvSpPr>
        <p:spPr>
          <a:xfrm>
            <a:off x="8607634" y="3429000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037045" y="1091681"/>
            <a:ext cx="3446105" cy="4282752"/>
          </a:xfrm>
          <a:prstGeom prst="rect">
            <a:avLst/>
          </a:prstGeom>
          <a:blipFill dpi="0" rotWithShape="1">
            <a:blip r:embed="rId1" cstate="screen"/>
            <a:srcRect/>
            <a:tile tx="0" ty="0" sx="40000" sy="4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638249" y="1091681"/>
            <a:ext cx="1763902" cy="3556296"/>
            <a:chOff x="1638249" y="1091681"/>
            <a:chExt cx="1763902" cy="3556296"/>
          </a:xfrm>
        </p:grpSpPr>
        <p:grpSp>
          <p:nvGrpSpPr>
            <p:cNvPr id="12" name="组合 11"/>
            <p:cNvGrpSpPr/>
            <p:nvPr/>
          </p:nvGrpSpPr>
          <p:grpSpPr>
            <a:xfrm>
              <a:off x="1778627" y="1091681"/>
              <a:ext cx="1134704" cy="1090351"/>
              <a:chOff x="3180226" y="1379490"/>
              <a:chExt cx="1134704" cy="1090351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180226" y="1379490"/>
                <a:ext cx="1134704" cy="1090351"/>
              </a:xfrm>
              <a:prstGeom prst="rect">
                <a:avLst/>
              </a:prstGeom>
            </p:spPr>
          </p:pic>
          <p:sp>
            <p:nvSpPr>
              <p:cNvPr id="14" name="TextBox 86"/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5" name="TextBox 280"/>
            <p:cNvSpPr txBox="1"/>
            <p:nvPr/>
          </p:nvSpPr>
          <p:spPr>
            <a:xfrm>
              <a:off x="1638249" y="2524319"/>
              <a:ext cx="176390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615711" y="1091681"/>
            <a:ext cx="1717711" cy="3556296"/>
            <a:chOff x="8615711" y="1091681"/>
            <a:chExt cx="1717711" cy="3556296"/>
          </a:xfrm>
        </p:grpSpPr>
        <p:grpSp>
          <p:nvGrpSpPr>
            <p:cNvPr id="16" name="组合 15"/>
            <p:cNvGrpSpPr/>
            <p:nvPr/>
          </p:nvGrpSpPr>
          <p:grpSpPr>
            <a:xfrm>
              <a:off x="8907215" y="1091681"/>
              <a:ext cx="1134704" cy="1090350"/>
              <a:chOff x="3180226" y="1379490"/>
              <a:chExt cx="1134704" cy="1090350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>
              <a:xfrm>
                <a:off x="3180226" y="1379490"/>
                <a:ext cx="1134704" cy="1090350"/>
              </a:xfrm>
              <a:prstGeom prst="rect">
                <a:avLst/>
              </a:prstGeom>
            </p:spPr>
          </p:pic>
          <p:sp>
            <p:nvSpPr>
              <p:cNvPr id="18" name="TextBox 86"/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9" name="TextBox 280"/>
            <p:cNvSpPr txBox="1"/>
            <p:nvPr/>
          </p:nvSpPr>
          <p:spPr>
            <a:xfrm>
              <a:off x="8615711" y="2524319"/>
              <a:ext cx="1717711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顶角 1"/>
          <p:cNvSpPr/>
          <p:nvPr/>
        </p:nvSpPr>
        <p:spPr>
          <a:xfrm>
            <a:off x="724679" y="597159"/>
            <a:ext cx="10742644" cy="2850239"/>
          </a:xfrm>
          <a:prstGeom prst="round2SameRect">
            <a:avLst>
              <a:gd name="adj1" fmla="val 13393"/>
              <a:gd name="adj2" fmla="val 0"/>
            </a:avLst>
          </a:prstGeom>
          <a:blipFill dpi="0" rotWithShape="1">
            <a:blip r:embed="rId1" cstate="screen"/>
            <a:srcRect/>
            <a:tile tx="0" ty="0" sx="60000" sy="60000" flip="none" algn="ctr"/>
          </a:blip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612066" y="3004193"/>
            <a:ext cx="1608260" cy="2257422"/>
            <a:chOff x="1612066" y="3004193"/>
            <a:chExt cx="1608260" cy="2257422"/>
          </a:xfrm>
        </p:grpSpPr>
        <p:grpSp>
          <p:nvGrpSpPr>
            <p:cNvPr id="12" name="组合 11"/>
            <p:cNvGrpSpPr/>
            <p:nvPr/>
          </p:nvGrpSpPr>
          <p:grpSpPr>
            <a:xfrm>
              <a:off x="1832819" y="3004193"/>
              <a:ext cx="922466" cy="886409"/>
              <a:chOff x="3225087" y="1416814"/>
              <a:chExt cx="922466" cy="886409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225087" y="1416814"/>
                <a:ext cx="922466" cy="886409"/>
              </a:xfrm>
              <a:prstGeom prst="rect">
                <a:avLst/>
              </a:prstGeom>
            </p:spPr>
          </p:pic>
          <p:sp>
            <p:nvSpPr>
              <p:cNvPr id="14" name="TextBox 86"/>
              <p:cNvSpPr txBox="1"/>
              <p:nvPr/>
            </p:nvSpPr>
            <p:spPr>
              <a:xfrm flipH="1">
                <a:off x="3225087" y="1504517"/>
                <a:ext cx="733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1612066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102663" y="3004192"/>
            <a:ext cx="1608260" cy="2257423"/>
            <a:chOff x="5102663" y="3004192"/>
            <a:chExt cx="1608260" cy="2257423"/>
          </a:xfrm>
        </p:grpSpPr>
        <p:grpSp>
          <p:nvGrpSpPr>
            <p:cNvPr id="16" name="组合 15"/>
            <p:cNvGrpSpPr/>
            <p:nvPr/>
          </p:nvGrpSpPr>
          <p:grpSpPr>
            <a:xfrm>
              <a:off x="5443766" y="3004192"/>
              <a:ext cx="924261" cy="886409"/>
              <a:chOff x="3225087" y="1407483"/>
              <a:chExt cx="924261" cy="886409"/>
            </a:xfrm>
          </p:grpSpPr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>
              <a:xfrm>
                <a:off x="3226881" y="1407483"/>
                <a:ext cx="922467" cy="886409"/>
              </a:xfrm>
              <a:prstGeom prst="rect">
                <a:avLst/>
              </a:prstGeom>
            </p:spPr>
          </p:pic>
          <p:sp>
            <p:nvSpPr>
              <p:cNvPr id="18" name="TextBox 86"/>
              <p:cNvSpPr txBox="1"/>
              <p:nvPr/>
            </p:nvSpPr>
            <p:spPr>
              <a:xfrm flipH="1">
                <a:off x="3225087" y="1504517"/>
                <a:ext cx="77042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5102663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27490" y="2941078"/>
            <a:ext cx="1608260" cy="2320537"/>
            <a:chOff x="8727490" y="2941078"/>
            <a:chExt cx="1608260" cy="2320537"/>
          </a:xfrm>
        </p:grpSpPr>
        <p:grpSp>
          <p:nvGrpSpPr>
            <p:cNvPr id="20" name="组合 19"/>
            <p:cNvGrpSpPr/>
            <p:nvPr/>
          </p:nvGrpSpPr>
          <p:grpSpPr>
            <a:xfrm>
              <a:off x="9070387" y="2941078"/>
              <a:ext cx="922466" cy="886409"/>
              <a:chOff x="3225087" y="1416814"/>
              <a:chExt cx="922466" cy="886409"/>
            </a:xfrm>
          </p:grpSpPr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225087" y="1416814"/>
                <a:ext cx="922466" cy="886409"/>
              </a:xfrm>
              <a:prstGeom prst="rect">
                <a:avLst/>
              </a:prstGeom>
            </p:spPr>
          </p:pic>
          <p:sp>
            <p:nvSpPr>
              <p:cNvPr id="22" name="TextBox 86"/>
              <p:cNvSpPr txBox="1"/>
              <p:nvPr/>
            </p:nvSpPr>
            <p:spPr>
              <a:xfrm flipH="1">
                <a:off x="3225087" y="1504517"/>
                <a:ext cx="7331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8727490" y="4092064"/>
              <a:ext cx="1608260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690354" y="2025897"/>
            <a:ext cx="1878578" cy="1886881"/>
            <a:chOff x="6698900" y="2213904"/>
            <a:chExt cx="1878578" cy="1886881"/>
          </a:xfrm>
          <a:solidFill>
            <a:srgbClr val="FFC3C3"/>
          </a:solidFill>
        </p:grpSpPr>
        <p:sp>
          <p:nvSpPr>
            <p:cNvPr id="3" name="Freeform 255"/>
            <p:cNvSpPr>
              <a:spLocks noEditPoints="1"/>
            </p:cNvSpPr>
            <p:nvPr/>
          </p:nvSpPr>
          <p:spPr bwMode="auto">
            <a:xfrm rot="5400000">
              <a:off x="6694748" y="2218056"/>
              <a:ext cx="1886881" cy="1878578"/>
            </a:xfrm>
            <a:custGeom>
              <a:avLst/>
              <a:gdLst>
                <a:gd name="T0" fmla="*/ 31 w 383"/>
                <a:gd name="T1" fmla="*/ 183 h 382"/>
                <a:gd name="T2" fmla="*/ 15 w 383"/>
                <a:gd name="T3" fmla="*/ 168 h 382"/>
                <a:gd name="T4" fmla="*/ 34 w 383"/>
                <a:gd name="T5" fmla="*/ 152 h 382"/>
                <a:gd name="T6" fmla="*/ 32 w 383"/>
                <a:gd name="T7" fmla="*/ 133 h 382"/>
                <a:gd name="T8" fmla="*/ 48 w 383"/>
                <a:gd name="T9" fmla="*/ 117 h 382"/>
                <a:gd name="T10" fmla="*/ 50 w 383"/>
                <a:gd name="T11" fmla="*/ 98 h 382"/>
                <a:gd name="T12" fmla="*/ 69 w 383"/>
                <a:gd name="T13" fmla="*/ 85 h 382"/>
                <a:gd name="T14" fmla="*/ 72 w 383"/>
                <a:gd name="T15" fmla="*/ 60 h 382"/>
                <a:gd name="T16" fmla="*/ 102 w 383"/>
                <a:gd name="T17" fmla="*/ 57 h 382"/>
                <a:gd name="T18" fmla="*/ 107 w 383"/>
                <a:gd name="T19" fmla="*/ 44 h 382"/>
                <a:gd name="T20" fmla="*/ 123 w 383"/>
                <a:gd name="T21" fmla="*/ 35 h 382"/>
                <a:gd name="T22" fmla="*/ 143 w 383"/>
                <a:gd name="T23" fmla="*/ 30 h 382"/>
                <a:gd name="T24" fmla="*/ 161 w 383"/>
                <a:gd name="T25" fmla="*/ 24 h 382"/>
                <a:gd name="T26" fmla="*/ 182 w 383"/>
                <a:gd name="T27" fmla="*/ 22 h 382"/>
                <a:gd name="T28" fmla="*/ 203 w 383"/>
                <a:gd name="T29" fmla="*/ 30 h 382"/>
                <a:gd name="T30" fmla="*/ 225 w 383"/>
                <a:gd name="T31" fmla="*/ 17 h 382"/>
                <a:gd name="T32" fmla="*/ 240 w 383"/>
                <a:gd name="T33" fmla="*/ 33 h 382"/>
                <a:gd name="T34" fmla="*/ 259 w 383"/>
                <a:gd name="T35" fmla="*/ 36 h 382"/>
                <a:gd name="T36" fmla="*/ 274 w 383"/>
                <a:gd name="T37" fmla="*/ 51 h 382"/>
                <a:gd name="T38" fmla="*/ 287 w 383"/>
                <a:gd name="T39" fmla="*/ 60 h 382"/>
                <a:gd name="T40" fmla="*/ 308 w 383"/>
                <a:gd name="T41" fmla="*/ 67 h 382"/>
                <a:gd name="T42" fmla="*/ 310 w 383"/>
                <a:gd name="T43" fmla="*/ 82 h 382"/>
                <a:gd name="T44" fmla="*/ 338 w 383"/>
                <a:gd name="T45" fmla="*/ 92 h 382"/>
                <a:gd name="T46" fmla="*/ 332 w 383"/>
                <a:gd name="T47" fmla="*/ 112 h 382"/>
                <a:gd name="T48" fmla="*/ 368 w 383"/>
                <a:gd name="T49" fmla="*/ 119 h 382"/>
                <a:gd name="T50" fmla="*/ 345 w 383"/>
                <a:gd name="T51" fmla="*/ 147 h 382"/>
                <a:gd name="T52" fmla="*/ 380 w 383"/>
                <a:gd name="T53" fmla="*/ 161 h 382"/>
                <a:gd name="T54" fmla="*/ 352 w 383"/>
                <a:gd name="T55" fmla="*/ 181 h 382"/>
                <a:gd name="T56" fmla="*/ 382 w 383"/>
                <a:gd name="T57" fmla="*/ 199 h 382"/>
                <a:gd name="T58" fmla="*/ 350 w 383"/>
                <a:gd name="T59" fmla="*/ 219 h 382"/>
                <a:gd name="T60" fmla="*/ 364 w 383"/>
                <a:gd name="T61" fmla="*/ 235 h 382"/>
                <a:gd name="T62" fmla="*/ 343 w 383"/>
                <a:gd name="T63" fmla="*/ 249 h 382"/>
                <a:gd name="T64" fmla="*/ 343 w 383"/>
                <a:gd name="T65" fmla="*/ 268 h 382"/>
                <a:gd name="T66" fmla="*/ 326 w 383"/>
                <a:gd name="T67" fmla="*/ 283 h 382"/>
                <a:gd name="T68" fmla="*/ 321 w 383"/>
                <a:gd name="T69" fmla="*/ 301 h 382"/>
                <a:gd name="T70" fmla="*/ 301 w 383"/>
                <a:gd name="T71" fmla="*/ 311 h 382"/>
                <a:gd name="T72" fmla="*/ 290 w 383"/>
                <a:gd name="T73" fmla="*/ 321 h 382"/>
                <a:gd name="T74" fmla="*/ 277 w 383"/>
                <a:gd name="T75" fmla="*/ 339 h 382"/>
                <a:gd name="T76" fmla="*/ 258 w 383"/>
                <a:gd name="T77" fmla="*/ 341 h 382"/>
                <a:gd name="T78" fmla="*/ 245 w 383"/>
                <a:gd name="T79" fmla="*/ 361 h 382"/>
                <a:gd name="T80" fmla="*/ 222 w 383"/>
                <a:gd name="T81" fmla="*/ 351 h 382"/>
                <a:gd name="T82" fmla="*/ 202 w 383"/>
                <a:gd name="T83" fmla="*/ 362 h 382"/>
                <a:gd name="T84" fmla="*/ 181 w 383"/>
                <a:gd name="T85" fmla="*/ 361 h 382"/>
                <a:gd name="T86" fmla="*/ 161 w 383"/>
                <a:gd name="T87" fmla="*/ 351 h 382"/>
                <a:gd name="T88" fmla="*/ 138 w 383"/>
                <a:gd name="T89" fmla="*/ 361 h 382"/>
                <a:gd name="T90" fmla="*/ 125 w 383"/>
                <a:gd name="T91" fmla="*/ 348 h 382"/>
                <a:gd name="T92" fmla="*/ 112 w 383"/>
                <a:gd name="T93" fmla="*/ 333 h 382"/>
                <a:gd name="T94" fmla="*/ 90 w 383"/>
                <a:gd name="T95" fmla="*/ 329 h 382"/>
                <a:gd name="T96" fmla="*/ 87 w 383"/>
                <a:gd name="T97" fmla="*/ 314 h 382"/>
                <a:gd name="T98" fmla="*/ 57 w 383"/>
                <a:gd name="T99" fmla="*/ 308 h 382"/>
                <a:gd name="T100" fmla="*/ 57 w 383"/>
                <a:gd name="T101" fmla="*/ 283 h 382"/>
                <a:gd name="T102" fmla="*/ 39 w 383"/>
                <a:gd name="T103" fmla="*/ 269 h 382"/>
                <a:gd name="T104" fmla="*/ 40 w 383"/>
                <a:gd name="T105" fmla="*/ 249 h 382"/>
                <a:gd name="T106" fmla="*/ 19 w 383"/>
                <a:gd name="T107" fmla="*/ 235 h 382"/>
                <a:gd name="T108" fmla="*/ 33 w 383"/>
                <a:gd name="T109" fmla="*/ 218 h 382"/>
                <a:gd name="T110" fmla="*/ 307 w 383"/>
                <a:gd name="T111" fmla="*/ 19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3" h="382">
                  <a:moveTo>
                    <a:pt x="0" y="201"/>
                  </a:moveTo>
                  <a:cubicBezTo>
                    <a:pt x="0" y="200"/>
                    <a:pt x="1" y="199"/>
                    <a:pt x="1" y="199"/>
                  </a:cubicBezTo>
                  <a:cubicBezTo>
                    <a:pt x="2" y="198"/>
                    <a:pt x="6" y="196"/>
                    <a:pt x="14" y="194"/>
                  </a:cubicBezTo>
                  <a:cubicBezTo>
                    <a:pt x="16" y="193"/>
                    <a:pt x="19" y="193"/>
                    <a:pt x="21" y="192"/>
                  </a:cubicBezTo>
                  <a:cubicBezTo>
                    <a:pt x="28" y="190"/>
                    <a:pt x="29" y="190"/>
                    <a:pt x="29" y="189"/>
                  </a:cubicBezTo>
                  <a:cubicBezTo>
                    <a:pt x="30" y="188"/>
                    <a:pt x="31" y="187"/>
                    <a:pt x="31" y="183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2"/>
                    <a:pt x="31" y="182"/>
                  </a:cubicBezTo>
                  <a:cubicBezTo>
                    <a:pt x="31" y="182"/>
                    <a:pt x="31" y="180"/>
                    <a:pt x="31" y="179"/>
                  </a:cubicBezTo>
                  <a:cubicBezTo>
                    <a:pt x="31" y="177"/>
                    <a:pt x="31" y="176"/>
                    <a:pt x="30" y="175"/>
                  </a:cubicBezTo>
                  <a:cubicBezTo>
                    <a:pt x="29" y="174"/>
                    <a:pt x="28" y="174"/>
                    <a:pt x="23" y="171"/>
                  </a:cubicBezTo>
                  <a:cubicBezTo>
                    <a:pt x="21" y="170"/>
                    <a:pt x="18" y="169"/>
                    <a:pt x="15" y="168"/>
                  </a:cubicBezTo>
                  <a:cubicBezTo>
                    <a:pt x="8" y="165"/>
                    <a:pt x="4" y="162"/>
                    <a:pt x="3" y="162"/>
                  </a:cubicBezTo>
                  <a:cubicBezTo>
                    <a:pt x="3" y="161"/>
                    <a:pt x="3" y="161"/>
                    <a:pt x="3" y="160"/>
                  </a:cubicBezTo>
                  <a:cubicBezTo>
                    <a:pt x="3" y="158"/>
                    <a:pt x="4" y="155"/>
                    <a:pt x="4" y="155"/>
                  </a:cubicBezTo>
                  <a:cubicBezTo>
                    <a:pt x="5" y="154"/>
                    <a:pt x="10" y="153"/>
                    <a:pt x="18" y="153"/>
                  </a:cubicBezTo>
                  <a:cubicBezTo>
                    <a:pt x="21" y="153"/>
                    <a:pt x="23" y="153"/>
                    <a:pt x="25" y="153"/>
                  </a:cubicBezTo>
                  <a:cubicBezTo>
                    <a:pt x="32" y="153"/>
                    <a:pt x="33" y="153"/>
                    <a:pt x="34" y="152"/>
                  </a:cubicBezTo>
                  <a:cubicBezTo>
                    <a:pt x="35" y="151"/>
                    <a:pt x="36" y="150"/>
                    <a:pt x="37" y="146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8" y="143"/>
                    <a:pt x="38" y="141"/>
                    <a:pt x="38" y="140"/>
                  </a:cubicBezTo>
                  <a:cubicBezTo>
                    <a:pt x="38" y="139"/>
                    <a:pt x="38" y="139"/>
                    <a:pt x="38" y="138"/>
                  </a:cubicBezTo>
                  <a:cubicBezTo>
                    <a:pt x="38" y="137"/>
                    <a:pt x="37" y="136"/>
                    <a:pt x="32" y="133"/>
                  </a:cubicBezTo>
                  <a:cubicBezTo>
                    <a:pt x="30" y="131"/>
                    <a:pt x="28" y="130"/>
                    <a:pt x="26" y="128"/>
                  </a:cubicBezTo>
                  <a:cubicBezTo>
                    <a:pt x="19" y="123"/>
                    <a:pt x="16" y="120"/>
                    <a:pt x="15" y="119"/>
                  </a:cubicBezTo>
                  <a:cubicBezTo>
                    <a:pt x="15" y="117"/>
                    <a:pt x="17" y="113"/>
                    <a:pt x="18" y="112"/>
                  </a:cubicBezTo>
                  <a:cubicBezTo>
                    <a:pt x="19" y="112"/>
                    <a:pt x="24" y="113"/>
                    <a:pt x="32" y="114"/>
                  </a:cubicBezTo>
                  <a:cubicBezTo>
                    <a:pt x="34" y="115"/>
                    <a:pt x="37" y="115"/>
                    <a:pt x="39" y="116"/>
                  </a:cubicBezTo>
                  <a:cubicBezTo>
                    <a:pt x="46" y="117"/>
                    <a:pt x="47" y="117"/>
                    <a:pt x="48" y="117"/>
                  </a:cubicBezTo>
                  <a:cubicBezTo>
                    <a:pt x="48" y="116"/>
                    <a:pt x="49" y="116"/>
                    <a:pt x="52" y="112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52" y="111"/>
                    <a:pt x="52" y="111"/>
                    <a:pt x="52" y="111"/>
                  </a:cubicBezTo>
                  <a:cubicBezTo>
                    <a:pt x="55" y="107"/>
                    <a:pt x="55" y="105"/>
                    <a:pt x="55" y="105"/>
                  </a:cubicBezTo>
                  <a:cubicBezTo>
                    <a:pt x="55" y="105"/>
                    <a:pt x="55" y="104"/>
                    <a:pt x="55" y="104"/>
                  </a:cubicBezTo>
                  <a:cubicBezTo>
                    <a:pt x="54" y="103"/>
                    <a:pt x="54" y="102"/>
                    <a:pt x="50" y="98"/>
                  </a:cubicBezTo>
                  <a:cubicBezTo>
                    <a:pt x="48" y="96"/>
                    <a:pt x="46" y="94"/>
                    <a:pt x="45" y="91"/>
                  </a:cubicBezTo>
                  <a:cubicBezTo>
                    <a:pt x="40" y="85"/>
                    <a:pt x="37" y="81"/>
                    <a:pt x="36" y="80"/>
                  </a:cubicBezTo>
                  <a:cubicBezTo>
                    <a:pt x="37" y="79"/>
                    <a:pt x="39" y="75"/>
                    <a:pt x="41" y="74"/>
                  </a:cubicBezTo>
                  <a:cubicBezTo>
                    <a:pt x="42" y="75"/>
                    <a:pt x="47" y="76"/>
                    <a:pt x="54" y="79"/>
                  </a:cubicBezTo>
                  <a:cubicBezTo>
                    <a:pt x="56" y="80"/>
                    <a:pt x="58" y="81"/>
                    <a:pt x="61" y="82"/>
                  </a:cubicBezTo>
                  <a:cubicBezTo>
                    <a:pt x="67" y="85"/>
                    <a:pt x="68" y="86"/>
                    <a:pt x="69" y="85"/>
                  </a:cubicBezTo>
                  <a:cubicBezTo>
                    <a:pt x="70" y="85"/>
                    <a:pt x="72" y="84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7" y="78"/>
                    <a:pt x="78" y="76"/>
                    <a:pt x="78" y="75"/>
                  </a:cubicBezTo>
                  <a:cubicBezTo>
                    <a:pt x="78" y="74"/>
                    <a:pt x="78" y="73"/>
                    <a:pt x="75" y="68"/>
                  </a:cubicBezTo>
                  <a:cubicBezTo>
                    <a:pt x="74" y="66"/>
                    <a:pt x="73" y="63"/>
                    <a:pt x="72" y="60"/>
                  </a:cubicBezTo>
                  <a:cubicBezTo>
                    <a:pt x="68" y="53"/>
                    <a:pt x="67" y="49"/>
                    <a:pt x="66" y="47"/>
                  </a:cubicBezTo>
                  <a:cubicBezTo>
                    <a:pt x="67" y="46"/>
                    <a:pt x="70" y="43"/>
                    <a:pt x="72" y="43"/>
                  </a:cubicBezTo>
                  <a:cubicBezTo>
                    <a:pt x="73" y="43"/>
                    <a:pt x="77" y="46"/>
                    <a:pt x="83" y="51"/>
                  </a:cubicBezTo>
                  <a:cubicBezTo>
                    <a:pt x="85" y="52"/>
                    <a:pt x="87" y="54"/>
                    <a:pt x="89" y="55"/>
                  </a:cubicBezTo>
                  <a:cubicBezTo>
                    <a:pt x="95" y="59"/>
                    <a:pt x="95" y="60"/>
                    <a:pt x="97" y="60"/>
                  </a:cubicBezTo>
                  <a:cubicBezTo>
                    <a:pt x="97" y="60"/>
                    <a:pt x="99" y="60"/>
                    <a:pt x="102" y="57"/>
                  </a:cubicBezTo>
                  <a:cubicBezTo>
                    <a:pt x="104" y="57"/>
                    <a:pt x="104" y="57"/>
                    <a:pt x="104" y="57"/>
                  </a:cubicBezTo>
                  <a:cubicBezTo>
                    <a:pt x="104" y="56"/>
                    <a:pt x="104" y="56"/>
                    <a:pt x="104" y="56"/>
                  </a:cubicBezTo>
                  <a:cubicBezTo>
                    <a:pt x="107" y="54"/>
                    <a:pt x="108" y="53"/>
                    <a:pt x="108" y="52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09" y="51"/>
                    <a:pt x="109" y="51"/>
                    <a:pt x="109" y="51"/>
                  </a:cubicBezTo>
                  <a:cubicBezTo>
                    <a:pt x="109" y="50"/>
                    <a:pt x="108" y="48"/>
                    <a:pt x="107" y="44"/>
                  </a:cubicBezTo>
                  <a:cubicBezTo>
                    <a:pt x="106" y="42"/>
                    <a:pt x="106" y="39"/>
                    <a:pt x="105" y="36"/>
                  </a:cubicBezTo>
                  <a:cubicBezTo>
                    <a:pt x="104" y="30"/>
                    <a:pt x="103" y="24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4" y="21"/>
                    <a:pt x="108" y="19"/>
                    <a:pt x="109" y="19"/>
                  </a:cubicBezTo>
                  <a:cubicBezTo>
                    <a:pt x="110" y="20"/>
                    <a:pt x="114" y="23"/>
                    <a:pt x="119" y="29"/>
                  </a:cubicBezTo>
                  <a:cubicBezTo>
                    <a:pt x="120" y="31"/>
                    <a:pt x="122" y="33"/>
                    <a:pt x="123" y="35"/>
                  </a:cubicBezTo>
                  <a:cubicBezTo>
                    <a:pt x="128" y="41"/>
                    <a:pt x="128" y="41"/>
                    <a:pt x="129" y="42"/>
                  </a:cubicBezTo>
                  <a:cubicBezTo>
                    <a:pt x="130" y="42"/>
                    <a:pt x="132" y="42"/>
                    <a:pt x="136" y="40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41" y="39"/>
                    <a:pt x="142" y="38"/>
                    <a:pt x="143" y="36"/>
                  </a:cubicBezTo>
                  <a:cubicBezTo>
                    <a:pt x="143" y="36"/>
                    <a:pt x="143" y="35"/>
                    <a:pt x="143" y="30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3" y="25"/>
                    <a:pt x="143" y="23"/>
                    <a:pt x="143" y="20"/>
                  </a:cubicBezTo>
                  <a:cubicBezTo>
                    <a:pt x="143" y="13"/>
                    <a:pt x="144" y="8"/>
                    <a:pt x="144" y="6"/>
                  </a:cubicBezTo>
                  <a:cubicBezTo>
                    <a:pt x="146" y="5"/>
                    <a:pt x="150" y="4"/>
                    <a:pt x="151" y="5"/>
                  </a:cubicBezTo>
                  <a:cubicBezTo>
                    <a:pt x="152" y="6"/>
                    <a:pt x="155" y="10"/>
                    <a:pt x="158" y="17"/>
                  </a:cubicBezTo>
                  <a:cubicBezTo>
                    <a:pt x="159" y="19"/>
                    <a:pt x="160" y="22"/>
                    <a:pt x="161" y="24"/>
                  </a:cubicBezTo>
                  <a:cubicBezTo>
                    <a:pt x="164" y="30"/>
                    <a:pt x="165" y="31"/>
                    <a:pt x="166" y="31"/>
                  </a:cubicBezTo>
                  <a:cubicBezTo>
                    <a:pt x="166" y="32"/>
                    <a:pt x="168" y="32"/>
                    <a:pt x="172" y="31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3" y="31"/>
                    <a:pt x="173" y="31"/>
                    <a:pt x="173" y="31"/>
                  </a:cubicBezTo>
                  <a:cubicBezTo>
                    <a:pt x="178" y="31"/>
                    <a:pt x="179" y="30"/>
                    <a:pt x="180" y="30"/>
                  </a:cubicBezTo>
                  <a:cubicBezTo>
                    <a:pt x="181" y="29"/>
                    <a:pt x="181" y="28"/>
                    <a:pt x="182" y="22"/>
                  </a:cubicBezTo>
                  <a:cubicBezTo>
                    <a:pt x="183" y="20"/>
                    <a:pt x="183" y="17"/>
                    <a:pt x="184" y="14"/>
                  </a:cubicBezTo>
                  <a:cubicBezTo>
                    <a:pt x="186" y="7"/>
                    <a:pt x="188" y="2"/>
                    <a:pt x="188" y="1"/>
                  </a:cubicBezTo>
                  <a:cubicBezTo>
                    <a:pt x="190" y="0"/>
                    <a:pt x="194" y="0"/>
                    <a:pt x="195" y="1"/>
                  </a:cubicBezTo>
                  <a:cubicBezTo>
                    <a:pt x="196" y="2"/>
                    <a:pt x="198" y="6"/>
                    <a:pt x="199" y="14"/>
                  </a:cubicBezTo>
                  <a:cubicBezTo>
                    <a:pt x="200" y="17"/>
                    <a:pt x="200" y="19"/>
                    <a:pt x="201" y="21"/>
                  </a:cubicBezTo>
                  <a:cubicBezTo>
                    <a:pt x="202" y="28"/>
                    <a:pt x="202" y="29"/>
                    <a:pt x="203" y="30"/>
                  </a:cubicBezTo>
                  <a:cubicBezTo>
                    <a:pt x="204" y="30"/>
                    <a:pt x="205" y="31"/>
                    <a:pt x="209" y="31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5" y="32"/>
                    <a:pt x="217" y="32"/>
                    <a:pt x="218" y="31"/>
                  </a:cubicBezTo>
                  <a:cubicBezTo>
                    <a:pt x="218" y="31"/>
                    <a:pt x="219" y="30"/>
                    <a:pt x="221" y="24"/>
                  </a:cubicBezTo>
                  <a:cubicBezTo>
                    <a:pt x="223" y="22"/>
                    <a:pt x="224" y="20"/>
                    <a:pt x="225" y="17"/>
                  </a:cubicBezTo>
                  <a:cubicBezTo>
                    <a:pt x="229" y="10"/>
                    <a:pt x="232" y="6"/>
                    <a:pt x="232" y="5"/>
                  </a:cubicBezTo>
                  <a:cubicBezTo>
                    <a:pt x="234" y="5"/>
                    <a:pt x="238" y="6"/>
                    <a:pt x="239" y="7"/>
                  </a:cubicBezTo>
                  <a:cubicBezTo>
                    <a:pt x="240" y="8"/>
                    <a:pt x="240" y="11"/>
                    <a:pt x="240" y="18"/>
                  </a:cubicBezTo>
                  <a:cubicBezTo>
                    <a:pt x="240" y="19"/>
                    <a:pt x="240" y="20"/>
                    <a:pt x="240" y="21"/>
                  </a:cubicBezTo>
                  <a:cubicBezTo>
                    <a:pt x="240" y="23"/>
                    <a:pt x="240" y="26"/>
                    <a:pt x="240" y="28"/>
                  </a:cubicBezTo>
                  <a:cubicBezTo>
                    <a:pt x="240" y="30"/>
                    <a:pt x="240" y="32"/>
                    <a:pt x="240" y="33"/>
                  </a:cubicBezTo>
                  <a:cubicBezTo>
                    <a:pt x="240" y="35"/>
                    <a:pt x="240" y="36"/>
                    <a:pt x="240" y="37"/>
                  </a:cubicBezTo>
                  <a:cubicBezTo>
                    <a:pt x="241" y="38"/>
                    <a:pt x="242" y="39"/>
                    <a:pt x="246" y="40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8" y="41"/>
                    <a:pt x="248" y="41"/>
                    <a:pt x="248" y="41"/>
                  </a:cubicBezTo>
                  <a:cubicBezTo>
                    <a:pt x="251" y="42"/>
                    <a:pt x="253" y="42"/>
                    <a:pt x="254" y="41"/>
                  </a:cubicBezTo>
                  <a:cubicBezTo>
                    <a:pt x="255" y="41"/>
                    <a:pt x="255" y="40"/>
                    <a:pt x="259" y="36"/>
                  </a:cubicBezTo>
                  <a:cubicBezTo>
                    <a:pt x="261" y="34"/>
                    <a:pt x="263" y="32"/>
                    <a:pt x="265" y="30"/>
                  </a:cubicBezTo>
                  <a:cubicBezTo>
                    <a:pt x="270" y="24"/>
                    <a:pt x="273" y="20"/>
                    <a:pt x="274" y="19"/>
                  </a:cubicBezTo>
                  <a:cubicBezTo>
                    <a:pt x="276" y="19"/>
                    <a:pt x="280" y="21"/>
                    <a:pt x="281" y="23"/>
                  </a:cubicBezTo>
                  <a:cubicBezTo>
                    <a:pt x="281" y="25"/>
                    <a:pt x="280" y="30"/>
                    <a:pt x="278" y="36"/>
                  </a:cubicBezTo>
                  <a:cubicBezTo>
                    <a:pt x="277" y="39"/>
                    <a:pt x="277" y="41"/>
                    <a:pt x="276" y="44"/>
                  </a:cubicBezTo>
                  <a:cubicBezTo>
                    <a:pt x="275" y="48"/>
                    <a:pt x="274" y="50"/>
                    <a:pt x="274" y="51"/>
                  </a:cubicBezTo>
                  <a:cubicBezTo>
                    <a:pt x="274" y="52"/>
                    <a:pt x="274" y="52"/>
                    <a:pt x="274" y="52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5" y="53"/>
                    <a:pt x="276" y="54"/>
                    <a:pt x="279" y="56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1" y="58"/>
                    <a:pt x="281" y="58"/>
                    <a:pt x="281" y="58"/>
                  </a:cubicBezTo>
                  <a:cubicBezTo>
                    <a:pt x="284" y="60"/>
                    <a:pt x="286" y="60"/>
                    <a:pt x="287" y="60"/>
                  </a:cubicBezTo>
                  <a:cubicBezTo>
                    <a:pt x="288" y="60"/>
                    <a:pt x="289" y="59"/>
                    <a:pt x="293" y="56"/>
                  </a:cubicBezTo>
                  <a:cubicBezTo>
                    <a:pt x="295" y="54"/>
                    <a:pt x="298" y="52"/>
                    <a:pt x="300" y="51"/>
                  </a:cubicBezTo>
                  <a:cubicBezTo>
                    <a:pt x="306" y="46"/>
                    <a:pt x="311" y="44"/>
                    <a:pt x="312" y="43"/>
                  </a:cubicBezTo>
                  <a:cubicBezTo>
                    <a:pt x="313" y="44"/>
                    <a:pt x="317" y="46"/>
                    <a:pt x="317" y="48"/>
                  </a:cubicBezTo>
                  <a:cubicBezTo>
                    <a:pt x="317" y="49"/>
                    <a:pt x="315" y="53"/>
                    <a:pt x="311" y="61"/>
                  </a:cubicBezTo>
                  <a:cubicBezTo>
                    <a:pt x="310" y="63"/>
                    <a:pt x="309" y="65"/>
                    <a:pt x="308" y="67"/>
                  </a:cubicBezTo>
                  <a:cubicBezTo>
                    <a:pt x="305" y="73"/>
                    <a:pt x="304" y="74"/>
                    <a:pt x="304" y="75"/>
                  </a:cubicBezTo>
                  <a:cubicBezTo>
                    <a:pt x="304" y="75"/>
                    <a:pt x="304" y="75"/>
                    <a:pt x="304" y="75"/>
                  </a:cubicBezTo>
                  <a:cubicBezTo>
                    <a:pt x="304" y="75"/>
                    <a:pt x="304" y="75"/>
                    <a:pt x="304" y="75"/>
                  </a:cubicBezTo>
                  <a:cubicBezTo>
                    <a:pt x="305" y="76"/>
                    <a:pt x="306" y="78"/>
                    <a:pt x="308" y="80"/>
                  </a:cubicBezTo>
                  <a:cubicBezTo>
                    <a:pt x="309" y="83"/>
                    <a:pt x="309" y="83"/>
                    <a:pt x="309" y="83"/>
                  </a:cubicBezTo>
                  <a:cubicBezTo>
                    <a:pt x="310" y="82"/>
                    <a:pt x="310" y="82"/>
                    <a:pt x="310" y="82"/>
                  </a:cubicBezTo>
                  <a:cubicBezTo>
                    <a:pt x="312" y="84"/>
                    <a:pt x="313" y="85"/>
                    <a:pt x="315" y="85"/>
                  </a:cubicBezTo>
                  <a:cubicBezTo>
                    <a:pt x="316" y="86"/>
                    <a:pt x="316" y="85"/>
                    <a:pt x="322" y="83"/>
                  </a:cubicBezTo>
                  <a:cubicBezTo>
                    <a:pt x="324" y="82"/>
                    <a:pt x="327" y="81"/>
                    <a:pt x="329" y="80"/>
                  </a:cubicBezTo>
                  <a:cubicBezTo>
                    <a:pt x="337" y="77"/>
                    <a:pt x="341" y="75"/>
                    <a:pt x="343" y="75"/>
                  </a:cubicBezTo>
                  <a:cubicBezTo>
                    <a:pt x="344" y="76"/>
                    <a:pt x="347" y="79"/>
                    <a:pt x="347" y="81"/>
                  </a:cubicBezTo>
                  <a:cubicBezTo>
                    <a:pt x="346" y="82"/>
                    <a:pt x="344" y="85"/>
                    <a:pt x="338" y="92"/>
                  </a:cubicBezTo>
                  <a:cubicBezTo>
                    <a:pt x="337" y="94"/>
                    <a:pt x="335" y="96"/>
                    <a:pt x="334" y="97"/>
                  </a:cubicBezTo>
                  <a:cubicBezTo>
                    <a:pt x="329" y="102"/>
                    <a:pt x="328" y="103"/>
                    <a:pt x="328" y="104"/>
                  </a:cubicBezTo>
                  <a:cubicBezTo>
                    <a:pt x="328" y="105"/>
                    <a:pt x="328" y="105"/>
                    <a:pt x="328" y="105"/>
                  </a:cubicBezTo>
                  <a:cubicBezTo>
                    <a:pt x="328" y="106"/>
                    <a:pt x="329" y="108"/>
                    <a:pt x="331" y="110"/>
                  </a:cubicBezTo>
                  <a:cubicBezTo>
                    <a:pt x="331" y="113"/>
                    <a:pt x="331" y="113"/>
                    <a:pt x="331" y="113"/>
                  </a:cubicBezTo>
                  <a:cubicBezTo>
                    <a:pt x="332" y="112"/>
                    <a:pt x="332" y="112"/>
                    <a:pt x="332" y="112"/>
                  </a:cubicBezTo>
                  <a:cubicBezTo>
                    <a:pt x="333" y="116"/>
                    <a:pt x="335" y="116"/>
                    <a:pt x="336" y="117"/>
                  </a:cubicBezTo>
                  <a:cubicBezTo>
                    <a:pt x="337" y="117"/>
                    <a:pt x="338" y="117"/>
                    <a:pt x="344" y="116"/>
                  </a:cubicBezTo>
                  <a:cubicBezTo>
                    <a:pt x="346" y="115"/>
                    <a:pt x="349" y="115"/>
                    <a:pt x="352" y="114"/>
                  </a:cubicBezTo>
                  <a:cubicBezTo>
                    <a:pt x="359" y="113"/>
                    <a:pt x="364" y="113"/>
                    <a:pt x="366" y="113"/>
                  </a:cubicBezTo>
                  <a:cubicBezTo>
                    <a:pt x="367" y="114"/>
                    <a:pt x="368" y="118"/>
                    <a:pt x="368" y="119"/>
                  </a:cubicBezTo>
                  <a:cubicBezTo>
                    <a:pt x="368" y="119"/>
                    <a:pt x="368" y="119"/>
                    <a:pt x="368" y="119"/>
                  </a:cubicBezTo>
                  <a:cubicBezTo>
                    <a:pt x="368" y="120"/>
                    <a:pt x="364" y="124"/>
                    <a:pt x="357" y="128"/>
                  </a:cubicBezTo>
                  <a:cubicBezTo>
                    <a:pt x="355" y="130"/>
                    <a:pt x="353" y="131"/>
                    <a:pt x="352" y="133"/>
                  </a:cubicBezTo>
                  <a:cubicBezTo>
                    <a:pt x="346" y="137"/>
                    <a:pt x="345" y="137"/>
                    <a:pt x="345" y="138"/>
                  </a:cubicBezTo>
                  <a:cubicBezTo>
                    <a:pt x="345" y="139"/>
                    <a:pt x="345" y="139"/>
                    <a:pt x="345" y="139"/>
                  </a:cubicBezTo>
                  <a:cubicBezTo>
                    <a:pt x="345" y="141"/>
                    <a:pt x="345" y="142"/>
                    <a:pt x="346" y="144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346" y="147"/>
                    <a:pt x="346" y="147"/>
                    <a:pt x="346" y="147"/>
                  </a:cubicBezTo>
                  <a:cubicBezTo>
                    <a:pt x="347" y="150"/>
                    <a:pt x="348" y="151"/>
                    <a:pt x="349" y="152"/>
                  </a:cubicBezTo>
                  <a:cubicBezTo>
                    <a:pt x="350" y="152"/>
                    <a:pt x="351" y="153"/>
                    <a:pt x="357" y="153"/>
                  </a:cubicBezTo>
                  <a:cubicBezTo>
                    <a:pt x="359" y="153"/>
                    <a:pt x="362" y="153"/>
                    <a:pt x="365" y="153"/>
                  </a:cubicBezTo>
                  <a:cubicBezTo>
                    <a:pt x="373" y="154"/>
                    <a:pt x="378" y="155"/>
                    <a:pt x="379" y="155"/>
                  </a:cubicBezTo>
                  <a:cubicBezTo>
                    <a:pt x="380" y="156"/>
                    <a:pt x="380" y="159"/>
                    <a:pt x="380" y="161"/>
                  </a:cubicBezTo>
                  <a:cubicBezTo>
                    <a:pt x="380" y="162"/>
                    <a:pt x="380" y="162"/>
                    <a:pt x="380" y="162"/>
                  </a:cubicBezTo>
                  <a:cubicBezTo>
                    <a:pt x="379" y="163"/>
                    <a:pt x="375" y="165"/>
                    <a:pt x="368" y="168"/>
                  </a:cubicBezTo>
                  <a:cubicBezTo>
                    <a:pt x="365" y="169"/>
                    <a:pt x="363" y="170"/>
                    <a:pt x="361" y="171"/>
                  </a:cubicBezTo>
                  <a:cubicBezTo>
                    <a:pt x="354" y="174"/>
                    <a:pt x="354" y="174"/>
                    <a:pt x="353" y="175"/>
                  </a:cubicBezTo>
                  <a:cubicBezTo>
                    <a:pt x="352" y="176"/>
                    <a:pt x="352" y="177"/>
                    <a:pt x="352" y="178"/>
                  </a:cubicBezTo>
                  <a:cubicBezTo>
                    <a:pt x="352" y="179"/>
                    <a:pt x="352" y="181"/>
                    <a:pt x="352" y="181"/>
                  </a:cubicBezTo>
                  <a:cubicBezTo>
                    <a:pt x="351" y="184"/>
                    <a:pt x="351" y="184"/>
                    <a:pt x="351" y="184"/>
                  </a:cubicBezTo>
                  <a:cubicBezTo>
                    <a:pt x="352" y="184"/>
                    <a:pt x="352" y="184"/>
                    <a:pt x="352" y="184"/>
                  </a:cubicBezTo>
                  <a:cubicBezTo>
                    <a:pt x="352" y="187"/>
                    <a:pt x="353" y="188"/>
                    <a:pt x="354" y="189"/>
                  </a:cubicBezTo>
                  <a:cubicBezTo>
                    <a:pt x="355" y="190"/>
                    <a:pt x="356" y="190"/>
                    <a:pt x="361" y="192"/>
                  </a:cubicBezTo>
                  <a:cubicBezTo>
                    <a:pt x="364" y="193"/>
                    <a:pt x="366" y="194"/>
                    <a:pt x="369" y="194"/>
                  </a:cubicBezTo>
                  <a:cubicBezTo>
                    <a:pt x="376" y="197"/>
                    <a:pt x="381" y="199"/>
                    <a:pt x="382" y="199"/>
                  </a:cubicBezTo>
                  <a:cubicBezTo>
                    <a:pt x="382" y="200"/>
                    <a:pt x="383" y="201"/>
                    <a:pt x="383" y="202"/>
                  </a:cubicBezTo>
                  <a:cubicBezTo>
                    <a:pt x="383" y="204"/>
                    <a:pt x="382" y="206"/>
                    <a:pt x="382" y="207"/>
                  </a:cubicBezTo>
                  <a:cubicBezTo>
                    <a:pt x="381" y="207"/>
                    <a:pt x="376" y="208"/>
                    <a:pt x="368" y="210"/>
                  </a:cubicBezTo>
                  <a:cubicBezTo>
                    <a:pt x="366" y="210"/>
                    <a:pt x="363" y="210"/>
                    <a:pt x="361" y="211"/>
                  </a:cubicBezTo>
                  <a:cubicBezTo>
                    <a:pt x="354" y="212"/>
                    <a:pt x="353" y="212"/>
                    <a:pt x="352" y="213"/>
                  </a:cubicBezTo>
                  <a:cubicBezTo>
                    <a:pt x="352" y="213"/>
                    <a:pt x="351" y="215"/>
                    <a:pt x="350" y="219"/>
                  </a:cubicBezTo>
                  <a:cubicBezTo>
                    <a:pt x="350" y="219"/>
                    <a:pt x="350" y="219"/>
                    <a:pt x="350" y="219"/>
                  </a:cubicBezTo>
                  <a:cubicBezTo>
                    <a:pt x="350" y="220"/>
                    <a:pt x="350" y="220"/>
                    <a:pt x="350" y="220"/>
                  </a:cubicBezTo>
                  <a:cubicBezTo>
                    <a:pt x="350" y="222"/>
                    <a:pt x="349" y="223"/>
                    <a:pt x="349" y="224"/>
                  </a:cubicBezTo>
                  <a:cubicBezTo>
                    <a:pt x="349" y="225"/>
                    <a:pt x="350" y="226"/>
                    <a:pt x="350" y="227"/>
                  </a:cubicBezTo>
                  <a:cubicBezTo>
                    <a:pt x="351" y="228"/>
                    <a:pt x="351" y="228"/>
                    <a:pt x="357" y="231"/>
                  </a:cubicBezTo>
                  <a:cubicBezTo>
                    <a:pt x="359" y="232"/>
                    <a:pt x="361" y="234"/>
                    <a:pt x="364" y="235"/>
                  </a:cubicBezTo>
                  <a:cubicBezTo>
                    <a:pt x="370" y="239"/>
                    <a:pt x="374" y="242"/>
                    <a:pt x="375" y="243"/>
                  </a:cubicBezTo>
                  <a:cubicBezTo>
                    <a:pt x="375" y="243"/>
                    <a:pt x="375" y="243"/>
                    <a:pt x="375" y="244"/>
                  </a:cubicBezTo>
                  <a:cubicBezTo>
                    <a:pt x="375" y="246"/>
                    <a:pt x="374" y="249"/>
                    <a:pt x="373" y="250"/>
                  </a:cubicBezTo>
                  <a:cubicBezTo>
                    <a:pt x="372" y="250"/>
                    <a:pt x="367" y="250"/>
                    <a:pt x="359" y="250"/>
                  </a:cubicBezTo>
                  <a:cubicBezTo>
                    <a:pt x="357" y="250"/>
                    <a:pt x="354" y="249"/>
                    <a:pt x="352" y="249"/>
                  </a:cubicBezTo>
                  <a:cubicBezTo>
                    <a:pt x="345" y="249"/>
                    <a:pt x="344" y="249"/>
                    <a:pt x="343" y="249"/>
                  </a:cubicBezTo>
                  <a:cubicBezTo>
                    <a:pt x="342" y="250"/>
                    <a:pt x="341" y="252"/>
                    <a:pt x="340" y="255"/>
                  </a:cubicBezTo>
                  <a:cubicBezTo>
                    <a:pt x="339" y="255"/>
                    <a:pt x="339" y="255"/>
                    <a:pt x="339" y="255"/>
                  </a:cubicBezTo>
                  <a:cubicBezTo>
                    <a:pt x="339" y="256"/>
                    <a:pt x="339" y="256"/>
                    <a:pt x="339" y="256"/>
                  </a:cubicBezTo>
                  <a:cubicBezTo>
                    <a:pt x="338" y="258"/>
                    <a:pt x="337" y="260"/>
                    <a:pt x="337" y="261"/>
                  </a:cubicBezTo>
                  <a:cubicBezTo>
                    <a:pt x="337" y="262"/>
                    <a:pt x="338" y="262"/>
                    <a:pt x="338" y="262"/>
                  </a:cubicBezTo>
                  <a:cubicBezTo>
                    <a:pt x="338" y="263"/>
                    <a:pt x="339" y="264"/>
                    <a:pt x="343" y="268"/>
                  </a:cubicBezTo>
                  <a:cubicBezTo>
                    <a:pt x="345" y="270"/>
                    <a:pt x="347" y="272"/>
                    <a:pt x="349" y="274"/>
                  </a:cubicBezTo>
                  <a:cubicBezTo>
                    <a:pt x="354" y="279"/>
                    <a:pt x="358" y="283"/>
                    <a:pt x="358" y="284"/>
                  </a:cubicBezTo>
                  <a:cubicBezTo>
                    <a:pt x="358" y="286"/>
                    <a:pt x="356" y="290"/>
                    <a:pt x="355" y="290"/>
                  </a:cubicBezTo>
                  <a:cubicBezTo>
                    <a:pt x="354" y="290"/>
                    <a:pt x="349" y="289"/>
                    <a:pt x="341" y="287"/>
                  </a:cubicBezTo>
                  <a:cubicBezTo>
                    <a:pt x="339" y="286"/>
                    <a:pt x="336" y="285"/>
                    <a:pt x="334" y="285"/>
                  </a:cubicBezTo>
                  <a:cubicBezTo>
                    <a:pt x="328" y="282"/>
                    <a:pt x="327" y="282"/>
                    <a:pt x="326" y="283"/>
                  </a:cubicBezTo>
                  <a:cubicBezTo>
                    <a:pt x="325" y="283"/>
                    <a:pt x="324" y="284"/>
                    <a:pt x="321" y="287"/>
                  </a:cubicBezTo>
                  <a:cubicBezTo>
                    <a:pt x="320" y="287"/>
                    <a:pt x="320" y="287"/>
                    <a:pt x="320" y="287"/>
                  </a:cubicBezTo>
                  <a:cubicBezTo>
                    <a:pt x="320" y="288"/>
                    <a:pt x="320" y="288"/>
                    <a:pt x="320" y="288"/>
                  </a:cubicBezTo>
                  <a:cubicBezTo>
                    <a:pt x="317" y="292"/>
                    <a:pt x="317" y="293"/>
                    <a:pt x="317" y="294"/>
                  </a:cubicBezTo>
                  <a:cubicBezTo>
                    <a:pt x="317" y="294"/>
                    <a:pt x="317" y="294"/>
                    <a:pt x="317" y="294"/>
                  </a:cubicBezTo>
                  <a:cubicBezTo>
                    <a:pt x="317" y="295"/>
                    <a:pt x="318" y="296"/>
                    <a:pt x="321" y="301"/>
                  </a:cubicBezTo>
                  <a:cubicBezTo>
                    <a:pt x="323" y="303"/>
                    <a:pt x="324" y="305"/>
                    <a:pt x="326" y="308"/>
                  </a:cubicBezTo>
                  <a:cubicBezTo>
                    <a:pt x="330" y="314"/>
                    <a:pt x="332" y="319"/>
                    <a:pt x="333" y="320"/>
                  </a:cubicBezTo>
                  <a:cubicBezTo>
                    <a:pt x="332" y="322"/>
                    <a:pt x="329" y="325"/>
                    <a:pt x="328" y="325"/>
                  </a:cubicBezTo>
                  <a:cubicBezTo>
                    <a:pt x="326" y="325"/>
                    <a:pt x="322" y="323"/>
                    <a:pt x="315" y="319"/>
                  </a:cubicBezTo>
                  <a:cubicBezTo>
                    <a:pt x="313" y="318"/>
                    <a:pt x="311" y="316"/>
                    <a:pt x="309" y="315"/>
                  </a:cubicBezTo>
                  <a:cubicBezTo>
                    <a:pt x="303" y="311"/>
                    <a:pt x="302" y="311"/>
                    <a:pt x="301" y="311"/>
                  </a:cubicBezTo>
                  <a:cubicBezTo>
                    <a:pt x="300" y="311"/>
                    <a:pt x="299" y="312"/>
                    <a:pt x="296" y="315"/>
                  </a:cubicBezTo>
                  <a:cubicBezTo>
                    <a:pt x="294" y="315"/>
                    <a:pt x="294" y="315"/>
                    <a:pt x="294" y="315"/>
                  </a:cubicBezTo>
                  <a:cubicBezTo>
                    <a:pt x="294" y="316"/>
                    <a:pt x="294" y="316"/>
                    <a:pt x="294" y="316"/>
                  </a:cubicBezTo>
                  <a:cubicBezTo>
                    <a:pt x="291" y="318"/>
                    <a:pt x="290" y="319"/>
                    <a:pt x="290" y="321"/>
                  </a:cubicBezTo>
                  <a:cubicBezTo>
                    <a:pt x="290" y="321"/>
                    <a:pt x="290" y="321"/>
                    <a:pt x="290" y="321"/>
                  </a:cubicBezTo>
                  <a:cubicBezTo>
                    <a:pt x="290" y="321"/>
                    <a:pt x="290" y="321"/>
                    <a:pt x="290" y="321"/>
                  </a:cubicBezTo>
                  <a:cubicBezTo>
                    <a:pt x="290" y="322"/>
                    <a:pt x="291" y="323"/>
                    <a:pt x="292" y="328"/>
                  </a:cubicBezTo>
                  <a:cubicBezTo>
                    <a:pt x="293" y="330"/>
                    <a:pt x="294" y="333"/>
                    <a:pt x="295" y="336"/>
                  </a:cubicBezTo>
                  <a:cubicBezTo>
                    <a:pt x="298" y="342"/>
                    <a:pt x="299" y="348"/>
                    <a:pt x="299" y="349"/>
                  </a:cubicBezTo>
                  <a:cubicBezTo>
                    <a:pt x="298" y="351"/>
                    <a:pt x="295" y="353"/>
                    <a:pt x="293" y="353"/>
                  </a:cubicBezTo>
                  <a:cubicBezTo>
                    <a:pt x="292" y="353"/>
                    <a:pt x="288" y="350"/>
                    <a:pt x="283" y="344"/>
                  </a:cubicBezTo>
                  <a:cubicBezTo>
                    <a:pt x="281" y="342"/>
                    <a:pt x="279" y="340"/>
                    <a:pt x="277" y="339"/>
                  </a:cubicBezTo>
                  <a:cubicBezTo>
                    <a:pt x="272" y="334"/>
                    <a:pt x="272" y="333"/>
                    <a:pt x="271" y="333"/>
                  </a:cubicBezTo>
                  <a:cubicBezTo>
                    <a:pt x="270" y="333"/>
                    <a:pt x="268" y="333"/>
                    <a:pt x="265" y="335"/>
                  </a:cubicBezTo>
                  <a:cubicBezTo>
                    <a:pt x="263" y="335"/>
                    <a:pt x="263" y="335"/>
                    <a:pt x="263" y="335"/>
                  </a:cubicBezTo>
                  <a:cubicBezTo>
                    <a:pt x="263" y="336"/>
                    <a:pt x="263" y="336"/>
                    <a:pt x="263" y="336"/>
                  </a:cubicBezTo>
                  <a:cubicBezTo>
                    <a:pt x="260" y="337"/>
                    <a:pt x="258" y="338"/>
                    <a:pt x="258" y="340"/>
                  </a:cubicBezTo>
                  <a:cubicBezTo>
                    <a:pt x="258" y="340"/>
                    <a:pt x="258" y="341"/>
                    <a:pt x="258" y="341"/>
                  </a:cubicBezTo>
                  <a:cubicBezTo>
                    <a:pt x="258" y="342"/>
                    <a:pt x="258" y="344"/>
                    <a:pt x="258" y="348"/>
                  </a:cubicBezTo>
                  <a:cubicBezTo>
                    <a:pt x="259" y="350"/>
                    <a:pt x="259" y="353"/>
                    <a:pt x="259" y="356"/>
                  </a:cubicBezTo>
                  <a:cubicBezTo>
                    <a:pt x="260" y="360"/>
                    <a:pt x="260" y="365"/>
                    <a:pt x="260" y="368"/>
                  </a:cubicBezTo>
                  <a:cubicBezTo>
                    <a:pt x="260" y="369"/>
                    <a:pt x="260" y="370"/>
                    <a:pt x="260" y="370"/>
                  </a:cubicBezTo>
                  <a:cubicBezTo>
                    <a:pt x="259" y="371"/>
                    <a:pt x="255" y="373"/>
                    <a:pt x="253" y="372"/>
                  </a:cubicBezTo>
                  <a:cubicBezTo>
                    <a:pt x="252" y="371"/>
                    <a:pt x="249" y="368"/>
                    <a:pt x="245" y="361"/>
                  </a:cubicBezTo>
                  <a:cubicBezTo>
                    <a:pt x="244" y="359"/>
                    <a:pt x="242" y="357"/>
                    <a:pt x="241" y="355"/>
                  </a:cubicBezTo>
                  <a:cubicBezTo>
                    <a:pt x="237" y="349"/>
                    <a:pt x="237" y="348"/>
                    <a:pt x="236" y="348"/>
                  </a:cubicBezTo>
                  <a:cubicBezTo>
                    <a:pt x="235" y="347"/>
                    <a:pt x="233" y="347"/>
                    <a:pt x="229" y="348"/>
                  </a:cubicBezTo>
                  <a:cubicBezTo>
                    <a:pt x="227" y="347"/>
                    <a:pt x="227" y="347"/>
                    <a:pt x="227" y="347"/>
                  </a:cubicBezTo>
                  <a:cubicBezTo>
                    <a:pt x="227" y="349"/>
                    <a:pt x="227" y="349"/>
                    <a:pt x="227" y="349"/>
                  </a:cubicBezTo>
                  <a:cubicBezTo>
                    <a:pt x="224" y="349"/>
                    <a:pt x="223" y="350"/>
                    <a:pt x="222" y="351"/>
                  </a:cubicBezTo>
                  <a:cubicBezTo>
                    <a:pt x="221" y="352"/>
                    <a:pt x="221" y="353"/>
                    <a:pt x="221" y="359"/>
                  </a:cubicBezTo>
                  <a:cubicBezTo>
                    <a:pt x="220" y="361"/>
                    <a:pt x="220" y="364"/>
                    <a:pt x="220" y="367"/>
                  </a:cubicBezTo>
                  <a:cubicBezTo>
                    <a:pt x="218" y="375"/>
                    <a:pt x="217" y="380"/>
                    <a:pt x="217" y="381"/>
                  </a:cubicBezTo>
                  <a:cubicBezTo>
                    <a:pt x="215" y="382"/>
                    <a:pt x="211" y="382"/>
                    <a:pt x="210" y="382"/>
                  </a:cubicBezTo>
                  <a:cubicBezTo>
                    <a:pt x="209" y="381"/>
                    <a:pt x="207" y="376"/>
                    <a:pt x="204" y="369"/>
                  </a:cubicBezTo>
                  <a:cubicBezTo>
                    <a:pt x="204" y="366"/>
                    <a:pt x="203" y="364"/>
                    <a:pt x="202" y="362"/>
                  </a:cubicBezTo>
                  <a:cubicBezTo>
                    <a:pt x="200" y="355"/>
                    <a:pt x="200" y="354"/>
                    <a:pt x="199" y="354"/>
                  </a:cubicBezTo>
                  <a:cubicBezTo>
                    <a:pt x="198" y="353"/>
                    <a:pt x="197" y="352"/>
                    <a:pt x="192" y="353"/>
                  </a:cubicBezTo>
                  <a:cubicBezTo>
                    <a:pt x="191" y="352"/>
                    <a:pt x="191" y="352"/>
                    <a:pt x="191" y="352"/>
                  </a:cubicBezTo>
                  <a:cubicBezTo>
                    <a:pt x="190" y="353"/>
                    <a:pt x="190" y="353"/>
                    <a:pt x="190" y="353"/>
                  </a:cubicBezTo>
                  <a:cubicBezTo>
                    <a:pt x="186" y="352"/>
                    <a:pt x="185" y="353"/>
                    <a:pt x="184" y="354"/>
                  </a:cubicBezTo>
                  <a:cubicBezTo>
                    <a:pt x="183" y="354"/>
                    <a:pt x="183" y="355"/>
                    <a:pt x="181" y="361"/>
                  </a:cubicBezTo>
                  <a:cubicBezTo>
                    <a:pt x="180" y="363"/>
                    <a:pt x="179" y="366"/>
                    <a:pt x="178" y="369"/>
                  </a:cubicBezTo>
                  <a:cubicBezTo>
                    <a:pt x="175" y="376"/>
                    <a:pt x="173" y="380"/>
                    <a:pt x="173" y="382"/>
                  </a:cubicBezTo>
                  <a:cubicBezTo>
                    <a:pt x="171" y="382"/>
                    <a:pt x="167" y="382"/>
                    <a:pt x="165" y="381"/>
                  </a:cubicBezTo>
                  <a:cubicBezTo>
                    <a:pt x="165" y="380"/>
                    <a:pt x="164" y="375"/>
                    <a:pt x="163" y="367"/>
                  </a:cubicBezTo>
                  <a:cubicBezTo>
                    <a:pt x="163" y="364"/>
                    <a:pt x="163" y="362"/>
                    <a:pt x="163" y="360"/>
                  </a:cubicBezTo>
                  <a:cubicBezTo>
                    <a:pt x="162" y="353"/>
                    <a:pt x="162" y="352"/>
                    <a:pt x="161" y="351"/>
                  </a:cubicBezTo>
                  <a:cubicBezTo>
                    <a:pt x="160" y="350"/>
                    <a:pt x="158" y="349"/>
                    <a:pt x="155" y="349"/>
                  </a:cubicBezTo>
                  <a:cubicBezTo>
                    <a:pt x="154" y="347"/>
                    <a:pt x="154" y="347"/>
                    <a:pt x="154" y="347"/>
                  </a:cubicBezTo>
                  <a:cubicBezTo>
                    <a:pt x="153" y="348"/>
                    <a:pt x="153" y="348"/>
                    <a:pt x="153" y="348"/>
                  </a:cubicBezTo>
                  <a:cubicBezTo>
                    <a:pt x="149" y="347"/>
                    <a:pt x="148" y="347"/>
                    <a:pt x="147" y="348"/>
                  </a:cubicBezTo>
                  <a:cubicBezTo>
                    <a:pt x="146" y="348"/>
                    <a:pt x="146" y="349"/>
                    <a:pt x="142" y="354"/>
                  </a:cubicBezTo>
                  <a:cubicBezTo>
                    <a:pt x="141" y="356"/>
                    <a:pt x="139" y="359"/>
                    <a:pt x="138" y="361"/>
                  </a:cubicBezTo>
                  <a:cubicBezTo>
                    <a:pt x="133" y="367"/>
                    <a:pt x="130" y="371"/>
                    <a:pt x="129" y="372"/>
                  </a:cubicBezTo>
                  <a:cubicBezTo>
                    <a:pt x="128" y="372"/>
                    <a:pt x="123" y="371"/>
                    <a:pt x="122" y="370"/>
                  </a:cubicBezTo>
                  <a:cubicBezTo>
                    <a:pt x="122" y="369"/>
                    <a:pt x="122" y="369"/>
                    <a:pt x="122" y="368"/>
                  </a:cubicBezTo>
                  <a:cubicBezTo>
                    <a:pt x="122" y="368"/>
                    <a:pt x="122" y="368"/>
                    <a:pt x="122" y="368"/>
                  </a:cubicBezTo>
                  <a:cubicBezTo>
                    <a:pt x="122" y="366"/>
                    <a:pt x="123" y="361"/>
                    <a:pt x="124" y="356"/>
                  </a:cubicBezTo>
                  <a:cubicBezTo>
                    <a:pt x="124" y="353"/>
                    <a:pt x="124" y="351"/>
                    <a:pt x="125" y="348"/>
                  </a:cubicBezTo>
                  <a:cubicBezTo>
                    <a:pt x="125" y="344"/>
                    <a:pt x="125" y="342"/>
                    <a:pt x="125" y="341"/>
                  </a:cubicBezTo>
                  <a:cubicBezTo>
                    <a:pt x="125" y="341"/>
                    <a:pt x="125" y="340"/>
                    <a:pt x="125" y="340"/>
                  </a:cubicBezTo>
                  <a:cubicBezTo>
                    <a:pt x="124" y="338"/>
                    <a:pt x="123" y="337"/>
                    <a:pt x="120" y="336"/>
                  </a:cubicBezTo>
                  <a:cubicBezTo>
                    <a:pt x="119" y="334"/>
                    <a:pt x="119" y="334"/>
                    <a:pt x="119" y="334"/>
                  </a:cubicBezTo>
                  <a:cubicBezTo>
                    <a:pt x="118" y="335"/>
                    <a:pt x="118" y="335"/>
                    <a:pt x="118" y="335"/>
                  </a:cubicBezTo>
                  <a:cubicBezTo>
                    <a:pt x="115" y="333"/>
                    <a:pt x="114" y="333"/>
                    <a:pt x="112" y="333"/>
                  </a:cubicBezTo>
                  <a:cubicBezTo>
                    <a:pt x="111" y="334"/>
                    <a:pt x="110" y="334"/>
                    <a:pt x="106" y="338"/>
                  </a:cubicBezTo>
                  <a:cubicBezTo>
                    <a:pt x="104" y="340"/>
                    <a:pt x="102" y="342"/>
                    <a:pt x="100" y="344"/>
                  </a:cubicBezTo>
                  <a:cubicBezTo>
                    <a:pt x="94" y="349"/>
                    <a:pt x="90" y="352"/>
                    <a:pt x="89" y="353"/>
                  </a:cubicBezTo>
                  <a:cubicBezTo>
                    <a:pt x="88" y="353"/>
                    <a:pt x="84" y="350"/>
                    <a:pt x="83" y="349"/>
                  </a:cubicBezTo>
                  <a:cubicBezTo>
                    <a:pt x="83" y="347"/>
                    <a:pt x="85" y="342"/>
                    <a:pt x="88" y="335"/>
                  </a:cubicBezTo>
                  <a:cubicBezTo>
                    <a:pt x="88" y="333"/>
                    <a:pt x="89" y="331"/>
                    <a:pt x="90" y="329"/>
                  </a:cubicBezTo>
                  <a:cubicBezTo>
                    <a:pt x="92" y="323"/>
                    <a:pt x="93" y="322"/>
                    <a:pt x="93" y="321"/>
                  </a:cubicBezTo>
                  <a:cubicBezTo>
                    <a:pt x="93" y="321"/>
                    <a:pt x="93" y="321"/>
                    <a:pt x="93" y="321"/>
                  </a:cubicBezTo>
                  <a:cubicBezTo>
                    <a:pt x="93" y="320"/>
                    <a:pt x="93" y="320"/>
                    <a:pt x="93" y="320"/>
                  </a:cubicBezTo>
                  <a:cubicBezTo>
                    <a:pt x="93" y="319"/>
                    <a:pt x="92" y="318"/>
                    <a:pt x="88" y="315"/>
                  </a:cubicBezTo>
                  <a:cubicBezTo>
                    <a:pt x="88" y="314"/>
                    <a:pt x="88" y="314"/>
                    <a:pt x="88" y="314"/>
                  </a:cubicBezTo>
                  <a:cubicBezTo>
                    <a:pt x="87" y="314"/>
                    <a:pt x="87" y="314"/>
                    <a:pt x="87" y="314"/>
                  </a:cubicBezTo>
                  <a:cubicBezTo>
                    <a:pt x="84" y="311"/>
                    <a:pt x="83" y="311"/>
                    <a:pt x="82" y="311"/>
                  </a:cubicBezTo>
                  <a:cubicBezTo>
                    <a:pt x="81" y="311"/>
                    <a:pt x="80" y="312"/>
                    <a:pt x="75" y="315"/>
                  </a:cubicBezTo>
                  <a:cubicBezTo>
                    <a:pt x="73" y="316"/>
                    <a:pt x="70" y="317"/>
                    <a:pt x="67" y="319"/>
                  </a:cubicBezTo>
                  <a:cubicBezTo>
                    <a:pt x="61" y="322"/>
                    <a:pt x="56" y="325"/>
                    <a:pt x="55" y="325"/>
                  </a:cubicBezTo>
                  <a:cubicBezTo>
                    <a:pt x="53" y="324"/>
                    <a:pt x="50" y="321"/>
                    <a:pt x="50" y="320"/>
                  </a:cubicBezTo>
                  <a:cubicBezTo>
                    <a:pt x="50" y="319"/>
                    <a:pt x="53" y="314"/>
                    <a:pt x="57" y="308"/>
                  </a:cubicBezTo>
                  <a:cubicBezTo>
                    <a:pt x="59" y="305"/>
                    <a:pt x="60" y="303"/>
                    <a:pt x="61" y="302"/>
                  </a:cubicBezTo>
                  <a:cubicBezTo>
                    <a:pt x="65" y="296"/>
                    <a:pt x="66" y="295"/>
                    <a:pt x="66" y="294"/>
                  </a:cubicBezTo>
                  <a:cubicBezTo>
                    <a:pt x="66" y="293"/>
                    <a:pt x="65" y="292"/>
                    <a:pt x="63" y="288"/>
                  </a:cubicBezTo>
                  <a:cubicBezTo>
                    <a:pt x="63" y="286"/>
                    <a:pt x="63" y="286"/>
                    <a:pt x="63" y="286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59" y="283"/>
                    <a:pt x="58" y="283"/>
                    <a:pt x="57" y="283"/>
                  </a:cubicBezTo>
                  <a:cubicBezTo>
                    <a:pt x="56" y="282"/>
                    <a:pt x="55" y="283"/>
                    <a:pt x="49" y="284"/>
                  </a:cubicBezTo>
                  <a:cubicBezTo>
                    <a:pt x="47" y="285"/>
                    <a:pt x="44" y="286"/>
                    <a:pt x="41" y="287"/>
                  </a:cubicBezTo>
                  <a:cubicBezTo>
                    <a:pt x="34" y="289"/>
                    <a:pt x="29" y="290"/>
                    <a:pt x="28" y="290"/>
                  </a:cubicBezTo>
                  <a:cubicBezTo>
                    <a:pt x="27" y="289"/>
                    <a:pt x="24" y="285"/>
                    <a:pt x="24" y="284"/>
                  </a:cubicBezTo>
                  <a:cubicBezTo>
                    <a:pt x="25" y="283"/>
                    <a:pt x="28" y="279"/>
                    <a:pt x="34" y="274"/>
                  </a:cubicBezTo>
                  <a:cubicBezTo>
                    <a:pt x="36" y="272"/>
                    <a:pt x="38" y="270"/>
                    <a:pt x="39" y="269"/>
                  </a:cubicBezTo>
                  <a:cubicBezTo>
                    <a:pt x="45" y="264"/>
                    <a:pt x="45" y="263"/>
                    <a:pt x="45" y="262"/>
                  </a:cubicBezTo>
                  <a:cubicBezTo>
                    <a:pt x="46" y="262"/>
                    <a:pt x="46" y="262"/>
                    <a:pt x="46" y="261"/>
                  </a:cubicBezTo>
                  <a:cubicBezTo>
                    <a:pt x="46" y="260"/>
                    <a:pt x="45" y="259"/>
                    <a:pt x="44" y="256"/>
                  </a:cubicBezTo>
                  <a:cubicBezTo>
                    <a:pt x="44" y="254"/>
                    <a:pt x="44" y="254"/>
                    <a:pt x="44" y="254"/>
                  </a:cubicBezTo>
                  <a:cubicBezTo>
                    <a:pt x="43" y="254"/>
                    <a:pt x="43" y="254"/>
                    <a:pt x="43" y="254"/>
                  </a:cubicBezTo>
                  <a:cubicBezTo>
                    <a:pt x="42" y="250"/>
                    <a:pt x="41" y="250"/>
                    <a:pt x="40" y="249"/>
                  </a:cubicBezTo>
                  <a:cubicBezTo>
                    <a:pt x="39" y="249"/>
                    <a:pt x="38" y="249"/>
                    <a:pt x="32" y="249"/>
                  </a:cubicBezTo>
                  <a:cubicBezTo>
                    <a:pt x="29" y="249"/>
                    <a:pt x="26" y="249"/>
                    <a:pt x="24" y="250"/>
                  </a:cubicBezTo>
                  <a:cubicBezTo>
                    <a:pt x="16" y="250"/>
                    <a:pt x="11" y="250"/>
                    <a:pt x="9" y="249"/>
                  </a:cubicBezTo>
                  <a:cubicBezTo>
                    <a:pt x="9" y="248"/>
                    <a:pt x="7" y="245"/>
                    <a:pt x="7" y="243"/>
                  </a:cubicBezTo>
                  <a:cubicBezTo>
                    <a:pt x="7" y="243"/>
                    <a:pt x="7" y="243"/>
                    <a:pt x="7" y="243"/>
                  </a:cubicBezTo>
                  <a:cubicBezTo>
                    <a:pt x="8" y="242"/>
                    <a:pt x="12" y="239"/>
                    <a:pt x="19" y="235"/>
                  </a:cubicBezTo>
                  <a:cubicBezTo>
                    <a:pt x="22" y="234"/>
                    <a:pt x="24" y="233"/>
                    <a:pt x="26" y="231"/>
                  </a:cubicBezTo>
                  <a:cubicBezTo>
                    <a:pt x="32" y="228"/>
                    <a:pt x="33" y="228"/>
                    <a:pt x="33" y="227"/>
                  </a:cubicBezTo>
                  <a:cubicBezTo>
                    <a:pt x="33" y="226"/>
                    <a:pt x="33" y="225"/>
                    <a:pt x="33" y="225"/>
                  </a:cubicBezTo>
                  <a:cubicBezTo>
                    <a:pt x="33" y="223"/>
                    <a:pt x="33" y="221"/>
                    <a:pt x="33" y="220"/>
                  </a:cubicBezTo>
                  <a:cubicBezTo>
                    <a:pt x="34" y="218"/>
                    <a:pt x="34" y="218"/>
                    <a:pt x="34" y="218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32" y="214"/>
                    <a:pt x="31" y="213"/>
                    <a:pt x="30" y="213"/>
                  </a:cubicBezTo>
                  <a:cubicBezTo>
                    <a:pt x="30" y="212"/>
                    <a:pt x="29" y="212"/>
                    <a:pt x="23" y="211"/>
                  </a:cubicBezTo>
                  <a:cubicBezTo>
                    <a:pt x="20" y="210"/>
                    <a:pt x="18" y="210"/>
                    <a:pt x="15" y="209"/>
                  </a:cubicBezTo>
                  <a:cubicBezTo>
                    <a:pt x="7" y="208"/>
                    <a:pt x="2" y="206"/>
                    <a:pt x="1" y="206"/>
                  </a:cubicBezTo>
                  <a:cubicBezTo>
                    <a:pt x="1" y="205"/>
                    <a:pt x="0" y="203"/>
                    <a:pt x="0" y="201"/>
                  </a:cubicBezTo>
                  <a:close/>
                  <a:moveTo>
                    <a:pt x="307" y="191"/>
                  </a:moveTo>
                  <a:cubicBezTo>
                    <a:pt x="307" y="127"/>
                    <a:pt x="255" y="76"/>
                    <a:pt x="191" y="76"/>
                  </a:cubicBezTo>
                  <a:cubicBezTo>
                    <a:pt x="128" y="76"/>
                    <a:pt x="76" y="127"/>
                    <a:pt x="76" y="191"/>
                  </a:cubicBezTo>
                  <a:cubicBezTo>
                    <a:pt x="76" y="255"/>
                    <a:pt x="128" y="306"/>
                    <a:pt x="191" y="306"/>
                  </a:cubicBezTo>
                  <a:cubicBezTo>
                    <a:pt x="255" y="306"/>
                    <a:pt x="307" y="255"/>
                    <a:pt x="307" y="191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4" name="Group 256"/>
            <p:cNvGrpSpPr/>
            <p:nvPr/>
          </p:nvGrpSpPr>
          <p:grpSpPr>
            <a:xfrm>
              <a:off x="7458027" y="2866043"/>
              <a:ext cx="374651" cy="580503"/>
              <a:chOff x="619125" y="4081463"/>
              <a:chExt cx="288925" cy="447675"/>
            </a:xfrm>
            <a:grpFill/>
          </p:grpSpPr>
          <p:sp>
            <p:nvSpPr>
              <p:cNvPr id="5" name="Freeform 5"/>
              <p:cNvSpPr/>
              <p:nvPr/>
            </p:nvSpPr>
            <p:spPr bwMode="auto">
              <a:xfrm>
                <a:off x="619125" y="4081463"/>
                <a:ext cx="288925" cy="331788"/>
              </a:xfrm>
              <a:custGeom>
                <a:avLst/>
                <a:gdLst>
                  <a:gd name="T0" fmla="*/ 39 w 77"/>
                  <a:gd name="T1" fmla="*/ 0 h 88"/>
                  <a:gd name="T2" fmla="*/ 0 w 77"/>
                  <a:gd name="T3" fmla="*/ 38 h 88"/>
                  <a:gd name="T4" fmla="*/ 7 w 77"/>
                  <a:gd name="T5" fmla="*/ 60 h 88"/>
                  <a:gd name="T6" fmla="*/ 11 w 77"/>
                  <a:gd name="T7" fmla="*/ 67 h 88"/>
                  <a:gd name="T8" fmla="*/ 13 w 77"/>
                  <a:gd name="T9" fmla="*/ 73 h 88"/>
                  <a:gd name="T10" fmla="*/ 18 w 77"/>
                  <a:gd name="T11" fmla="*/ 87 h 88"/>
                  <a:gd name="T12" fmla="*/ 18 w 77"/>
                  <a:gd name="T13" fmla="*/ 88 h 88"/>
                  <a:gd name="T14" fmla="*/ 25 w 77"/>
                  <a:gd name="T15" fmla="*/ 88 h 88"/>
                  <a:gd name="T16" fmla="*/ 25 w 77"/>
                  <a:gd name="T17" fmla="*/ 85 h 88"/>
                  <a:gd name="T18" fmla="*/ 20 w 77"/>
                  <a:gd name="T19" fmla="*/ 71 h 88"/>
                  <a:gd name="T20" fmla="*/ 17 w 77"/>
                  <a:gd name="T21" fmla="*/ 64 h 88"/>
                  <a:gd name="T22" fmla="*/ 14 w 77"/>
                  <a:gd name="T23" fmla="*/ 57 h 88"/>
                  <a:gd name="T24" fmla="*/ 14 w 77"/>
                  <a:gd name="T25" fmla="*/ 57 h 88"/>
                  <a:gd name="T26" fmla="*/ 8 w 77"/>
                  <a:gd name="T27" fmla="*/ 38 h 88"/>
                  <a:gd name="T28" fmla="*/ 39 w 77"/>
                  <a:gd name="T29" fmla="*/ 7 h 88"/>
                  <a:gd name="T30" fmla="*/ 70 w 77"/>
                  <a:gd name="T31" fmla="*/ 38 h 88"/>
                  <a:gd name="T32" fmla="*/ 64 w 77"/>
                  <a:gd name="T33" fmla="*/ 57 h 88"/>
                  <a:gd name="T34" fmla="*/ 61 w 77"/>
                  <a:gd name="T35" fmla="*/ 64 h 88"/>
                  <a:gd name="T36" fmla="*/ 58 w 77"/>
                  <a:gd name="T37" fmla="*/ 71 h 88"/>
                  <a:gd name="T38" fmla="*/ 53 w 77"/>
                  <a:gd name="T39" fmla="*/ 85 h 88"/>
                  <a:gd name="T40" fmla="*/ 52 w 77"/>
                  <a:gd name="T41" fmla="*/ 88 h 88"/>
                  <a:gd name="T42" fmla="*/ 60 w 77"/>
                  <a:gd name="T43" fmla="*/ 88 h 88"/>
                  <a:gd name="T44" fmla="*/ 60 w 77"/>
                  <a:gd name="T45" fmla="*/ 87 h 88"/>
                  <a:gd name="T46" fmla="*/ 64 w 77"/>
                  <a:gd name="T47" fmla="*/ 73 h 88"/>
                  <a:gd name="T48" fmla="*/ 67 w 77"/>
                  <a:gd name="T49" fmla="*/ 67 h 88"/>
                  <a:gd name="T50" fmla="*/ 71 w 77"/>
                  <a:gd name="T51" fmla="*/ 60 h 88"/>
                  <a:gd name="T52" fmla="*/ 77 w 77"/>
                  <a:gd name="T53" fmla="*/ 38 h 88"/>
                  <a:gd name="T54" fmla="*/ 39 w 77"/>
                  <a:gd name="T55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88">
                    <a:moveTo>
                      <a:pt x="39" y="0"/>
                    </a:moveTo>
                    <a:cubicBezTo>
                      <a:pt x="18" y="0"/>
                      <a:pt x="0" y="17"/>
                      <a:pt x="0" y="38"/>
                    </a:cubicBezTo>
                    <a:cubicBezTo>
                      <a:pt x="0" y="47"/>
                      <a:pt x="4" y="54"/>
                      <a:pt x="7" y="60"/>
                    </a:cubicBezTo>
                    <a:cubicBezTo>
                      <a:pt x="7" y="60"/>
                      <a:pt x="10" y="65"/>
                      <a:pt x="11" y="67"/>
                    </a:cubicBezTo>
                    <a:cubicBezTo>
                      <a:pt x="12" y="69"/>
                      <a:pt x="12" y="71"/>
                      <a:pt x="13" y="73"/>
                    </a:cubicBezTo>
                    <a:cubicBezTo>
                      <a:pt x="15" y="78"/>
                      <a:pt x="16" y="82"/>
                      <a:pt x="18" y="87"/>
                    </a:cubicBezTo>
                    <a:cubicBezTo>
                      <a:pt x="18" y="87"/>
                      <a:pt x="18" y="88"/>
                      <a:pt x="18" y="88"/>
                    </a:cubicBezTo>
                    <a:cubicBezTo>
                      <a:pt x="25" y="88"/>
                      <a:pt x="25" y="88"/>
                      <a:pt x="25" y="88"/>
                    </a:cubicBezTo>
                    <a:cubicBezTo>
                      <a:pt x="25" y="87"/>
                      <a:pt x="25" y="86"/>
                      <a:pt x="25" y="85"/>
                    </a:cubicBezTo>
                    <a:cubicBezTo>
                      <a:pt x="23" y="80"/>
                      <a:pt x="22" y="75"/>
                      <a:pt x="20" y="71"/>
                    </a:cubicBezTo>
                    <a:cubicBezTo>
                      <a:pt x="19" y="68"/>
                      <a:pt x="18" y="66"/>
                      <a:pt x="17" y="64"/>
                    </a:cubicBezTo>
                    <a:cubicBezTo>
                      <a:pt x="16" y="61"/>
                      <a:pt x="14" y="57"/>
                      <a:pt x="14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0" y="50"/>
                      <a:pt x="8" y="44"/>
                      <a:pt x="8" y="38"/>
                    </a:cubicBezTo>
                    <a:cubicBezTo>
                      <a:pt x="8" y="21"/>
                      <a:pt x="22" y="7"/>
                      <a:pt x="39" y="7"/>
                    </a:cubicBezTo>
                    <a:cubicBezTo>
                      <a:pt x="56" y="7"/>
                      <a:pt x="70" y="21"/>
                      <a:pt x="70" y="38"/>
                    </a:cubicBezTo>
                    <a:cubicBezTo>
                      <a:pt x="70" y="45"/>
                      <a:pt x="68" y="50"/>
                      <a:pt x="64" y="57"/>
                    </a:cubicBezTo>
                    <a:cubicBezTo>
                      <a:pt x="64" y="57"/>
                      <a:pt x="62" y="61"/>
                      <a:pt x="61" y="64"/>
                    </a:cubicBezTo>
                    <a:cubicBezTo>
                      <a:pt x="60" y="66"/>
                      <a:pt x="59" y="68"/>
                      <a:pt x="58" y="71"/>
                    </a:cubicBezTo>
                    <a:cubicBezTo>
                      <a:pt x="56" y="75"/>
                      <a:pt x="54" y="80"/>
                      <a:pt x="53" y="85"/>
                    </a:cubicBezTo>
                    <a:cubicBezTo>
                      <a:pt x="53" y="86"/>
                      <a:pt x="53" y="87"/>
                      <a:pt x="52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7"/>
                      <a:pt x="60" y="87"/>
                    </a:cubicBezTo>
                    <a:cubicBezTo>
                      <a:pt x="61" y="82"/>
                      <a:pt x="63" y="78"/>
                      <a:pt x="64" y="73"/>
                    </a:cubicBezTo>
                    <a:cubicBezTo>
                      <a:pt x="65" y="71"/>
                      <a:pt x="66" y="69"/>
                      <a:pt x="67" y="67"/>
                    </a:cubicBezTo>
                    <a:cubicBezTo>
                      <a:pt x="68" y="65"/>
                      <a:pt x="70" y="60"/>
                      <a:pt x="71" y="60"/>
                    </a:cubicBezTo>
                    <a:cubicBezTo>
                      <a:pt x="75" y="53"/>
                      <a:pt x="77" y="46"/>
                      <a:pt x="77" y="38"/>
                    </a:cubicBezTo>
                    <a:cubicBezTo>
                      <a:pt x="77" y="17"/>
                      <a:pt x="60" y="0"/>
                      <a:pt x="39" y="0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6" name="Freeform 6"/>
              <p:cNvSpPr/>
              <p:nvPr/>
            </p:nvSpPr>
            <p:spPr bwMode="auto">
              <a:xfrm>
                <a:off x="685800" y="4457700"/>
                <a:ext cx="158750" cy="71438"/>
              </a:xfrm>
              <a:custGeom>
                <a:avLst/>
                <a:gdLst>
                  <a:gd name="T0" fmla="*/ 0 w 42"/>
                  <a:gd name="T1" fmla="*/ 3 h 19"/>
                  <a:gd name="T2" fmla="*/ 8 w 42"/>
                  <a:gd name="T3" fmla="*/ 11 h 19"/>
                  <a:gd name="T4" fmla="*/ 10 w 42"/>
                  <a:gd name="T5" fmla="*/ 11 h 19"/>
                  <a:gd name="T6" fmla="*/ 10 w 42"/>
                  <a:gd name="T7" fmla="*/ 11 h 19"/>
                  <a:gd name="T8" fmla="*/ 17 w 42"/>
                  <a:gd name="T9" fmla="*/ 19 h 19"/>
                  <a:gd name="T10" fmla="*/ 24 w 42"/>
                  <a:gd name="T11" fmla="*/ 19 h 19"/>
                  <a:gd name="T12" fmla="*/ 32 w 42"/>
                  <a:gd name="T13" fmla="*/ 11 h 19"/>
                  <a:gd name="T14" fmla="*/ 32 w 42"/>
                  <a:gd name="T15" fmla="*/ 11 h 19"/>
                  <a:gd name="T16" fmla="*/ 34 w 42"/>
                  <a:gd name="T17" fmla="*/ 11 h 19"/>
                  <a:gd name="T18" fmla="*/ 42 w 42"/>
                  <a:gd name="T19" fmla="*/ 3 h 19"/>
                  <a:gd name="T20" fmla="*/ 42 w 42"/>
                  <a:gd name="T21" fmla="*/ 0 h 19"/>
                  <a:gd name="T22" fmla="*/ 0 w 42"/>
                  <a:gd name="T23" fmla="*/ 0 h 19"/>
                  <a:gd name="T24" fmla="*/ 0 w 42"/>
                  <a:gd name="T2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19">
                    <a:moveTo>
                      <a:pt x="0" y="3"/>
                    </a:moveTo>
                    <a:cubicBezTo>
                      <a:pt x="0" y="7"/>
                      <a:pt x="3" y="11"/>
                      <a:pt x="8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5"/>
                      <a:pt x="13" y="19"/>
                      <a:pt x="17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8" y="19"/>
                      <a:pt x="32" y="15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4" y="11"/>
                      <a:pt x="34" y="11"/>
                      <a:pt x="34" y="11"/>
                    </a:cubicBezTo>
                    <a:cubicBezTo>
                      <a:pt x="38" y="11"/>
                      <a:pt x="42" y="7"/>
                      <a:pt x="42" y="3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7" name="Rectangle 7"/>
              <p:cNvSpPr>
                <a:spLocks noChangeArrowheads="1"/>
              </p:cNvSpPr>
              <p:nvPr/>
            </p:nvSpPr>
            <p:spPr bwMode="auto">
              <a:xfrm>
                <a:off x="685800" y="4427538"/>
                <a:ext cx="158750" cy="15875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8" name="Freeform 8"/>
              <p:cNvSpPr/>
              <p:nvPr/>
            </p:nvSpPr>
            <p:spPr bwMode="auto">
              <a:xfrm>
                <a:off x="679450" y="4251325"/>
                <a:ext cx="173038" cy="161925"/>
              </a:xfrm>
              <a:custGeom>
                <a:avLst/>
                <a:gdLst>
                  <a:gd name="T0" fmla="*/ 31 w 46"/>
                  <a:gd name="T1" fmla="*/ 43 h 43"/>
                  <a:gd name="T2" fmla="*/ 44 w 46"/>
                  <a:gd name="T3" fmla="*/ 5 h 43"/>
                  <a:gd name="T4" fmla="*/ 46 w 46"/>
                  <a:gd name="T5" fmla="*/ 1 h 43"/>
                  <a:gd name="T6" fmla="*/ 43 w 46"/>
                  <a:gd name="T7" fmla="*/ 0 h 43"/>
                  <a:gd name="T8" fmla="*/ 43 w 46"/>
                  <a:gd name="T9" fmla="*/ 0 h 43"/>
                  <a:gd name="T10" fmla="*/ 38 w 46"/>
                  <a:gd name="T11" fmla="*/ 4 h 43"/>
                  <a:gd name="T12" fmla="*/ 36 w 46"/>
                  <a:gd name="T13" fmla="*/ 6 h 43"/>
                  <a:gd name="T14" fmla="*/ 34 w 46"/>
                  <a:gd name="T15" fmla="*/ 4 h 43"/>
                  <a:gd name="T16" fmla="*/ 30 w 46"/>
                  <a:gd name="T17" fmla="*/ 0 h 43"/>
                  <a:gd name="T18" fmla="*/ 25 w 46"/>
                  <a:gd name="T19" fmla="*/ 4 h 43"/>
                  <a:gd name="T20" fmla="*/ 23 w 46"/>
                  <a:gd name="T21" fmla="*/ 6 h 43"/>
                  <a:gd name="T22" fmla="*/ 21 w 46"/>
                  <a:gd name="T23" fmla="*/ 4 h 43"/>
                  <a:gd name="T24" fmla="*/ 16 w 46"/>
                  <a:gd name="T25" fmla="*/ 0 h 43"/>
                  <a:gd name="T26" fmla="*/ 11 w 46"/>
                  <a:gd name="T27" fmla="*/ 4 h 43"/>
                  <a:gd name="T28" fmla="*/ 10 w 46"/>
                  <a:gd name="T29" fmla="*/ 6 h 43"/>
                  <a:gd name="T30" fmla="*/ 8 w 46"/>
                  <a:gd name="T31" fmla="*/ 4 h 43"/>
                  <a:gd name="T32" fmla="*/ 3 w 46"/>
                  <a:gd name="T33" fmla="*/ 0 h 43"/>
                  <a:gd name="T34" fmla="*/ 2 w 46"/>
                  <a:gd name="T35" fmla="*/ 0 h 43"/>
                  <a:gd name="T36" fmla="*/ 0 w 46"/>
                  <a:gd name="T37" fmla="*/ 1 h 43"/>
                  <a:gd name="T38" fmla="*/ 1 w 46"/>
                  <a:gd name="T39" fmla="*/ 5 h 43"/>
                  <a:gd name="T40" fmla="*/ 16 w 46"/>
                  <a:gd name="T41" fmla="*/ 43 h 43"/>
                  <a:gd name="T42" fmla="*/ 19 w 46"/>
                  <a:gd name="T43" fmla="*/ 43 h 43"/>
                  <a:gd name="T44" fmla="*/ 5 w 46"/>
                  <a:gd name="T45" fmla="*/ 7 h 43"/>
                  <a:gd name="T46" fmla="*/ 10 w 46"/>
                  <a:gd name="T47" fmla="*/ 10 h 43"/>
                  <a:gd name="T48" fmla="*/ 14 w 46"/>
                  <a:gd name="T49" fmla="*/ 6 h 43"/>
                  <a:gd name="T50" fmla="*/ 16 w 46"/>
                  <a:gd name="T51" fmla="*/ 3 h 43"/>
                  <a:gd name="T52" fmla="*/ 18 w 46"/>
                  <a:gd name="T53" fmla="*/ 6 h 43"/>
                  <a:gd name="T54" fmla="*/ 23 w 46"/>
                  <a:gd name="T55" fmla="*/ 10 h 43"/>
                  <a:gd name="T56" fmla="*/ 28 w 46"/>
                  <a:gd name="T57" fmla="*/ 6 h 43"/>
                  <a:gd name="T58" fmla="*/ 30 w 46"/>
                  <a:gd name="T59" fmla="*/ 3 h 43"/>
                  <a:gd name="T60" fmla="*/ 31 w 46"/>
                  <a:gd name="T61" fmla="*/ 6 h 43"/>
                  <a:gd name="T62" fmla="*/ 36 w 46"/>
                  <a:gd name="T63" fmla="*/ 10 h 43"/>
                  <a:gd name="T64" fmla="*/ 40 w 46"/>
                  <a:gd name="T65" fmla="*/ 7 h 43"/>
                  <a:gd name="T66" fmla="*/ 27 w 46"/>
                  <a:gd name="T67" fmla="*/ 43 h 43"/>
                  <a:gd name="T68" fmla="*/ 31 w 46"/>
                  <a:gd name="T6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6" h="43">
                    <a:moveTo>
                      <a:pt x="31" y="43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0" y="0"/>
                      <a:pt x="39" y="2"/>
                      <a:pt x="38" y="4"/>
                    </a:cubicBezTo>
                    <a:cubicBezTo>
                      <a:pt x="37" y="6"/>
                      <a:pt x="37" y="6"/>
                      <a:pt x="36" y="6"/>
                    </a:cubicBezTo>
                    <a:cubicBezTo>
                      <a:pt x="36" y="6"/>
                      <a:pt x="35" y="6"/>
                      <a:pt x="34" y="4"/>
                    </a:cubicBezTo>
                    <a:cubicBezTo>
                      <a:pt x="33" y="2"/>
                      <a:pt x="32" y="0"/>
                      <a:pt x="30" y="0"/>
                    </a:cubicBezTo>
                    <a:cubicBezTo>
                      <a:pt x="27" y="0"/>
                      <a:pt x="26" y="2"/>
                      <a:pt x="25" y="4"/>
                    </a:cubicBezTo>
                    <a:cubicBezTo>
                      <a:pt x="24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4"/>
                    </a:cubicBezTo>
                    <a:cubicBezTo>
                      <a:pt x="20" y="2"/>
                      <a:pt x="19" y="0"/>
                      <a:pt x="16" y="0"/>
                    </a:cubicBezTo>
                    <a:cubicBezTo>
                      <a:pt x="14" y="0"/>
                      <a:pt x="12" y="2"/>
                      <a:pt x="11" y="4"/>
                    </a:cubicBezTo>
                    <a:cubicBezTo>
                      <a:pt x="11" y="6"/>
                      <a:pt x="10" y="6"/>
                      <a:pt x="10" y="6"/>
                    </a:cubicBezTo>
                    <a:cubicBezTo>
                      <a:pt x="9" y="6"/>
                      <a:pt x="8" y="6"/>
                      <a:pt x="8" y="4"/>
                    </a:cubicBezTo>
                    <a:cubicBezTo>
                      <a:pt x="7" y="2"/>
                      <a:pt x="5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8"/>
                      <a:pt x="7" y="10"/>
                      <a:pt x="10" y="10"/>
                    </a:cubicBezTo>
                    <a:cubicBezTo>
                      <a:pt x="12" y="10"/>
                      <a:pt x="13" y="7"/>
                      <a:pt x="14" y="6"/>
                    </a:cubicBezTo>
                    <a:cubicBezTo>
                      <a:pt x="15" y="4"/>
                      <a:pt x="16" y="3"/>
                      <a:pt x="16" y="3"/>
                    </a:cubicBezTo>
                    <a:cubicBezTo>
                      <a:pt x="17" y="3"/>
                      <a:pt x="17" y="4"/>
                      <a:pt x="18" y="6"/>
                    </a:cubicBezTo>
                    <a:cubicBezTo>
                      <a:pt x="19" y="7"/>
                      <a:pt x="20" y="10"/>
                      <a:pt x="23" y="10"/>
                    </a:cubicBezTo>
                    <a:cubicBezTo>
                      <a:pt x="26" y="10"/>
                      <a:pt x="27" y="7"/>
                      <a:pt x="28" y="6"/>
                    </a:cubicBezTo>
                    <a:cubicBezTo>
                      <a:pt x="28" y="4"/>
                      <a:pt x="29" y="3"/>
                      <a:pt x="30" y="3"/>
                    </a:cubicBezTo>
                    <a:cubicBezTo>
                      <a:pt x="30" y="3"/>
                      <a:pt x="31" y="4"/>
                      <a:pt x="31" y="6"/>
                    </a:cubicBezTo>
                    <a:cubicBezTo>
                      <a:pt x="32" y="7"/>
                      <a:pt x="34" y="10"/>
                      <a:pt x="36" y="10"/>
                    </a:cubicBezTo>
                    <a:cubicBezTo>
                      <a:pt x="38" y="10"/>
                      <a:pt x="40" y="8"/>
                      <a:pt x="40" y="7"/>
                    </a:cubicBezTo>
                    <a:cubicBezTo>
                      <a:pt x="27" y="43"/>
                      <a:pt x="27" y="43"/>
                      <a:pt x="27" y="43"/>
                    </a:cubicBezTo>
                    <a:lnTo>
                      <a:pt x="31" y="43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5417904" y="3184181"/>
            <a:ext cx="1768561" cy="1772713"/>
            <a:chOff x="5426450" y="3372188"/>
            <a:chExt cx="1768561" cy="1772713"/>
          </a:xfrm>
          <a:solidFill>
            <a:srgbClr val="FFE029"/>
          </a:solidFill>
        </p:grpSpPr>
        <p:sp>
          <p:nvSpPr>
            <p:cNvPr id="10" name="Freeform 252"/>
            <p:cNvSpPr>
              <a:spLocks noEditPoints="1"/>
            </p:cNvSpPr>
            <p:nvPr/>
          </p:nvSpPr>
          <p:spPr bwMode="auto">
            <a:xfrm rot="5400000">
              <a:off x="5424374" y="3374264"/>
              <a:ext cx="1772713" cy="1768561"/>
            </a:xfrm>
            <a:custGeom>
              <a:avLst/>
              <a:gdLst>
                <a:gd name="T0" fmla="*/ 28 w 360"/>
                <a:gd name="T1" fmla="*/ 173 h 360"/>
                <a:gd name="T2" fmla="*/ 14 w 360"/>
                <a:gd name="T3" fmla="*/ 159 h 360"/>
                <a:gd name="T4" fmla="*/ 31 w 360"/>
                <a:gd name="T5" fmla="*/ 144 h 360"/>
                <a:gd name="T6" fmla="*/ 30 w 360"/>
                <a:gd name="T7" fmla="*/ 126 h 360"/>
                <a:gd name="T8" fmla="*/ 44 w 360"/>
                <a:gd name="T9" fmla="*/ 111 h 360"/>
                <a:gd name="T10" fmla="*/ 46 w 360"/>
                <a:gd name="T11" fmla="*/ 93 h 360"/>
                <a:gd name="T12" fmla="*/ 64 w 360"/>
                <a:gd name="T13" fmla="*/ 81 h 360"/>
                <a:gd name="T14" fmla="*/ 67 w 360"/>
                <a:gd name="T15" fmla="*/ 57 h 360"/>
                <a:gd name="T16" fmla="*/ 95 w 360"/>
                <a:gd name="T17" fmla="*/ 54 h 360"/>
                <a:gd name="T18" fmla="*/ 100 w 360"/>
                <a:gd name="T19" fmla="*/ 42 h 360"/>
                <a:gd name="T20" fmla="*/ 115 w 360"/>
                <a:gd name="T21" fmla="*/ 34 h 360"/>
                <a:gd name="T22" fmla="*/ 134 w 360"/>
                <a:gd name="T23" fmla="*/ 29 h 360"/>
                <a:gd name="T24" fmla="*/ 151 w 360"/>
                <a:gd name="T25" fmla="*/ 23 h 360"/>
                <a:gd name="T26" fmla="*/ 170 w 360"/>
                <a:gd name="T27" fmla="*/ 21 h 360"/>
                <a:gd name="T28" fmla="*/ 190 w 360"/>
                <a:gd name="T29" fmla="*/ 28 h 360"/>
                <a:gd name="T30" fmla="*/ 211 w 360"/>
                <a:gd name="T31" fmla="*/ 16 h 360"/>
                <a:gd name="T32" fmla="*/ 225 w 360"/>
                <a:gd name="T33" fmla="*/ 31 h 360"/>
                <a:gd name="T34" fmla="*/ 243 w 360"/>
                <a:gd name="T35" fmla="*/ 34 h 360"/>
                <a:gd name="T36" fmla="*/ 257 w 360"/>
                <a:gd name="T37" fmla="*/ 48 h 360"/>
                <a:gd name="T38" fmla="*/ 269 w 360"/>
                <a:gd name="T39" fmla="*/ 56 h 360"/>
                <a:gd name="T40" fmla="*/ 289 w 360"/>
                <a:gd name="T41" fmla="*/ 63 h 360"/>
                <a:gd name="T42" fmla="*/ 291 w 360"/>
                <a:gd name="T43" fmla="*/ 77 h 360"/>
                <a:gd name="T44" fmla="*/ 318 w 360"/>
                <a:gd name="T45" fmla="*/ 86 h 360"/>
                <a:gd name="T46" fmla="*/ 312 w 360"/>
                <a:gd name="T47" fmla="*/ 106 h 360"/>
                <a:gd name="T48" fmla="*/ 346 w 360"/>
                <a:gd name="T49" fmla="*/ 112 h 360"/>
                <a:gd name="T50" fmla="*/ 324 w 360"/>
                <a:gd name="T51" fmla="*/ 138 h 360"/>
                <a:gd name="T52" fmla="*/ 358 w 360"/>
                <a:gd name="T53" fmla="*/ 151 h 360"/>
                <a:gd name="T54" fmla="*/ 331 w 360"/>
                <a:gd name="T55" fmla="*/ 170 h 360"/>
                <a:gd name="T56" fmla="*/ 359 w 360"/>
                <a:gd name="T57" fmla="*/ 187 h 360"/>
                <a:gd name="T58" fmla="*/ 329 w 360"/>
                <a:gd name="T59" fmla="*/ 206 h 360"/>
                <a:gd name="T60" fmla="*/ 342 w 360"/>
                <a:gd name="T61" fmla="*/ 221 h 360"/>
                <a:gd name="T62" fmla="*/ 323 w 360"/>
                <a:gd name="T63" fmla="*/ 234 h 360"/>
                <a:gd name="T64" fmla="*/ 323 w 360"/>
                <a:gd name="T65" fmla="*/ 252 h 360"/>
                <a:gd name="T66" fmla="*/ 307 w 360"/>
                <a:gd name="T67" fmla="*/ 266 h 360"/>
                <a:gd name="T68" fmla="*/ 302 w 360"/>
                <a:gd name="T69" fmla="*/ 283 h 360"/>
                <a:gd name="T70" fmla="*/ 283 w 360"/>
                <a:gd name="T71" fmla="*/ 293 h 360"/>
                <a:gd name="T72" fmla="*/ 273 w 360"/>
                <a:gd name="T73" fmla="*/ 302 h 360"/>
                <a:gd name="T74" fmla="*/ 261 w 360"/>
                <a:gd name="T75" fmla="*/ 319 h 360"/>
                <a:gd name="T76" fmla="*/ 243 w 360"/>
                <a:gd name="T77" fmla="*/ 321 h 360"/>
                <a:gd name="T78" fmla="*/ 231 w 360"/>
                <a:gd name="T79" fmla="*/ 340 h 360"/>
                <a:gd name="T80" fmla="*/ 209 w 360"/>
                <a:gd name="T81" fmla="*/ 331 h 360"/>
                <a:gd name="T82" fmla="*/ 190 w 360"/>
                <a:gd name="T83" fmla="*/ 341 h 360"/>
                <a:gd name="T84" fmla="*/ 171 w 360"/>
                <a:gd name="T85" fmla="*/ 340 h 360"/>
                <a:gd name="T86" fmla="*/ 152 w 360"/>
                <a:gd name="T87" fmla="*/ 331 h 360"/>
                <a:gd name="T88" fmla="*/ 130 w 360"/>
                <a:gd name="T89" fmla="*/ 340 h 360"/>
                <a:gd name="T90" fmla="*/ 117 w 360"/>
                <a:gd name="T91" fmla="*/ 328 h 360"/>
                <a:gd name="T92" fmla="*/ 106 w 360"/>
                <a:gd name="T93" fmla="*/ 314 h 360"/>
                <a:gd name="T94" fmla="*/ 85 w 360"/>
                <a:gd name="T95" fmla="*/ 310 h 360"/>
                <a:gd name="T96" fmla="*/ 82 w 360"/>
                <a:gd name="T97" fmla="*/ 296 h 360"/>
                <a:gd name="T98" fmla="*/ 54 w 360"/>
                <a:gd name="T99" fmla="*/ 290 h 360"/>
                <a:gd name="T100" fmla="*/ 53 w 360"/>
                <a:gd name="T101" fmla="*/ 267 h 360"/>
                <a:gd name="T102" fmla="*/ 37 w 360"/>
                <a:gd name="T103" fmla="*/ 254 h 360"/>
                <a:gd name="T104" fmla="*/ 37 w 360"/>
                <a:gd name="T105" fmla="*/ 235 h 360"/>
                <a:gd name="T106" fmla="*/ 18 w 360"/>
                <a:gd name="T107" fmla="*/ 222 h 360"/>
                <a:gd name="T108" fmla="*/ 30 w 360"/>
                <a:gd name="T109" fmla="*/ 206 h 360"/>
                <a:gd name="T110" fmla="*/ 288 w 360"/>
                <a:gd name="T111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0" h="360">
                  <a:moveTo>
                    <a:pt x="0" y="190"/>
                  </a:moveTo>
                  <a:cubicBezTo>
                    <a:pt x="0" y="189"/>
                    <a:pt x="0" y="188"/>
                    <a:pt x="0" y="188"/>
                  </a:cubicBezTo>
                  <a:cubicBezTo>
                    <a:pt x="1" y="187"/>
                    <a:pt x="5" y="186"/>
                    <a:pt x="13" y="184"/>
                  </a:cubicBezTo>
                  <a:cubicBezTo>
                    <a:pt x="15" y="183"/>
                    <a:pt x="17" y="182"/>
                    <a:pt x="19" y="182"/>
                  </a:cubicBezTo>
                  <a:cubicBezTo>
                    <a:pt x="26" y="180"/>
                    <a:pt x="26" y="180"/>
                    <a:pt x="27" y="179"/>
                  </a:cubicBezTo>
                  <a:cubicBezTo>
                    <a:pt x="28" y="178"/>
                    <a:pt x="28" y="177"/>
                    <a:pt x="28" y="173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2"/>
                    <a:pt x="29" y="170"/>
                    <a:pt x="29" y="169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7" y="165"/>
                    <a:pt x="26" y="164"/>
                    <a:pt x="21" y="162"/>
                  </a:cubicBezTo>
                  <a:cubicBezTo>
                    <a:pt x="19" y="161"/>
                    <a:pt x="16" y="160"/>
                    <a:pt x="14" y="159"/>
                  </a:cubicBezTo>
                  <a:cubicBezTo>
                    <a:pt x="7" y="156"/>
                    <a:pt x="3" y="154"/>
                    <a:pt x="2" y="153"/>
                  </a:cubicBezTo>
                  <a:cubicBezTo>
                    <a:pt x="2" y="153"/>
                    <a:pt x="2" y="152"/>
                    <a:pt x="2" y="152"/>
                  </a:cubicBezTo>
                  <a:cubicBezTo>
                    <a:pt x="2" y="149"/>
                    <a:pt x="3" y="147"/>
                    <a:pt x="3" y="146"/>
                  </a:cubicBezTo>
                  <a:cubicBezTo>
                    <a:pt x="4" y="146"/>
                    <a:pt x="9" y="145"/>
                    <a:pt x="16" y="145"/>
                  </a:cubicBezTo>
                  <a:cubicBezTo>
                    <a:pt x="19" y="145"/>
                    <a:pt x="21" y="145"/>
                    <a:pt x="23" y="145"/>
                  </a:cubicBezTo>
                  <a:cubicBezTo>
                    <a:pt x="30" y="144"/>
                    <a:pt x="31" y="144"/>
                    <a:pt x="31" y="144"/>
                  </a:cubicBezTo>
                  <a:cubicBezTo>
                    <a:pt x="32" y="143"/>
                    <a:pt x="33" y="142"/>
                    <a:pt x="34" y="138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5" y="135"/>
                    <a:pt x="36" y="134"/>
                    <a:pt x="36" y="132"/>
                  </a:cubicBezTo>
                  <a:cubicBezTo>
                    <a:pt x="36" y="132"/>
                    <a:pt x="35" y="131"/>
                    <a:pt x="35" y="131"/>
                  </a:cubicBezTo>
                  <a:cubicBezTo>
                    <a:pt x="35" y="130"/>
                    <a:pt x="34" y="129"/>
                    <a:pt x="30" y="126"/>
                  </a:cubicBezTo>
                  <a:cubicBezTo>
                    <a:pt x="28" y="125"/>
                    <a:pt x="25" y="123"/>
                    <a:pt x="23" y="121"/>
                  </a:cubicBezTo>
                  <a:cubicBezTo>
                    <a:pt x="18" y="117"/>
                    <a:pt x="14" y="114"/>
                    <a:pt x="13" y="113"/>
                  </a:cubicBezTo>
                  <a:cubicBezTo>
                    <a:pt x="13" y="111"/>
                    <a:pt x="15" y="107"/>
                    <a:pt x="16" y="106"/>
                  </a:cubicBezTo>
                  <a:cubicBezTo>
                    <a:pt x="17" y="106"/>
                    <a:pt x="22" y="107"/>
                    <a:pt x="29" y="108"/>
                  </a:cubicBezTo>
                  <a:cubicBezTo>
                    <a:pt x="31" y="109"/>
                    <a:pt x="34" y="109"/>
                    <a:pt x="36" y="110"/>
                  </a:cubicBezTo>
                  <a:cubicBezTo>
                    <a:pt x="42" y="111"/>
                    <a:pt x="43" y="111"/>
                    <a:pt x="44" y="111"/>
                  </a:cubicBezTo>
                  <a:cubicBezTo>
                    <a:pt x="45" y="110"/>
                    <a:pt x="46" y="110"/>
                    <a:pt x="48" y="106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51" y="101"/>
                    <a:pt x="51" y="100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0" y="98"/>
                    <a:pt x="50" y="97"/>
                    <a:pt x="46" y="93"/>
                  </a:cubicBezTo>
                  <a:cubicBezTo>
                    <a:pt x="45" y="91"/>
                    <a:pt x="43" y="89"/>
                    <a:pt x="41" y="87"/>
                  </a:cubicBezTo>
                  <a:cubicBezTo>
                    <a:pt x="37" y="81"/>
                    <a:pt x="34" y="77"/>
                    <a:pt x="33" y="76"/>
                  </a:cubicBezTo>
                  <a:cubicBezTo>
                    <a:pt x="34" y="75"/>
                    <a:pt x="36" y="71"/>
                    <a:pt x="37" y="71"/>
                  </a:cubicBezTo>
                  <a:cubicBezTo>
                    <a:pt x="39" y="71"/>
                    <a:pt x="43" y="72"/>
                    <a:pt x="50" y="75"/>
                  </a:cubicBezTo>
                  <a:cubicBezTo>
                    <a:pt x="52" y="76"/>
                    <a:pt x="54" y="77"/>
                    <a:pt x="56" y="78"/>
                  </a:cubicBezTo>
                  <a:cubicBezTo>
                    <a:pt x="62" y="81"/>
                    <a:pt x="63" y="81"/>
                    <a:pt x="64" y="81"/>
                  </a:cubicBezTo>
                  <a:cubicBezTo>
                    <a:pt x="65" y="81"/>
                    <a:pt x="66" y="80"/>
                    <a:pt x="69" y="77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2" y="74"/>
                    <a:pt x="73" y="73"/>
                    <a:pt x="73" y="71"/>
                  </a:cubicBezTo>
                  <a:cubicBezTo>
                    <a:pt x="73" y="70"/>
                    <a:pt x="73" y="69"/>
                    <a:pt x="70" y="64"/>
                  </a:cubicBezTo>
                  <a:cubicBezTo>
                    <a:pt x="69" y="62"/>
                    <a:pt x="68" y="60"/>
                    <a:pt x="67" y="57"/>
                  </a:cubicBezTo>
                  <a:cubicBezTo>
                    <a:pt x="63" y="51"/>
                    <a:pt x="62" y="46"/>
                    <a:pt x="61" y="45"/>
                  </a:cubicBezTo>
                  <a:cubicBezTo>
                    <a:pt x="62" y="44"/>
                    <a:pt x="65" y="41"/>
                    <a:pt x="67" y="41"/>
                  </a:cubicBezTo>
                  <a:cubicBezTo>
                    <a:pt x="68" y="41"/>
                    <a:pt x="71" y="43"/>
                    <a:pt x="77" y="48"/>
                  </a:cubicBezTo>
                  <a:cubicBezTo>
                    <a:pt x="79" y="50"/>
                    <a:pt x="81" y="51"/>
                    <a:pt x="83" y="52"/>
                  </a:cubicBezTo>
                  <a:cubicBezTo>
                    <a:pt x="88" y="56"/>
                    <a:pt x="89" y="57"/>
                    <a:pt x="90" y="57"/>
                  </a:cubicBezTo>
                  <a:cubicBezTo>
                    <a:pt x="91" y="57"/>
                    <a:pt x="92" y="57"/>
                    <a:pt x="95" y="54"/>
                  </a:cubicBezTo>
                  <a:cubicBezTo>
                    <a:pt x="97" y="54"/>
                    <a:pt x="97" y="54"/>
                    <a:pt x="97" y="54"/>
                  </a:cubicBezTo>
                  <a:cubicBezTo>
                    <a:pt x="97" y="53"/>
                    <a:pt x="97" y="53"/>
                    <a:pt x="97" y="53"/>
                  </a:cubicBezTo>
                  <a:cubicBezTo>
                    <a:pt x="100" y="52"/>
                    <a:pt x="101" y="50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9"/>
                    <a:pt x="101" y="49"/>
                    <a:pt x="101" y="49"/>
                  </a:cubicBezTo>
                  <a:cubicBezTo>
                    <a:pt x="101" y="48"/>
                    <a:pt x="101" y="46"/>
                    <a:pt x="100" y="42"/>
                  </a:cubicBezTo>
                  <a:cubicBezTo>
                    <a:pt x="99" y="40"/>
                    <a:pt x="99" y="37"/>
                    <a:pt x="98" y="35"/>
                  </a:cubicBezTo>
                  <a:cubicBezTo>
                    <a:pt x="97" y="29"/>
                    <a:pt x="96" y="24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7" y="20"/>
                    <a:pt x="100" y="18"/>
                    <a:pt x="102" y="18"/>
                  </a:cubicBezTo>
                  <a:cubicBezTo>
                    <a:pt x="103" y="19"/>
                    <a:pt x="106" y="22"/>
                    <a:pt x="111" y="28"/>
                  </a:cubicBezTo>
                  <a:cubicBezTo>
                    <a:pt x="112" y="30"/>
                    <a:pt x="114" y="32"/>
                    <a:pt x="115" y="34"/>
                  </a:cubicBezTo>
                  <a:cubicBezTo>
                    <a:pt x="119" y="39"/>
                    <a:pt x="120" y="39"/>
                    <a:pt x="121" y="40"/>
                  </a:cubicBezTo>
                  <a:cubicBezTo>
                    <a:pt x="122" y="40"/>
                    <a:pt x="123" y="40"/>
                    <a:pt x="127" y="38"/>
                  </a:cubicBezTo>
                  <a:cubicBezTo>
                    <a:pt x="129" y="39"/>
                    <a:pt x="129" y="39"/>
                    <a:pt x="129" y="39"/>
                  </a:cubicBezTo>
                  <a:cubicBezTo>
                    <a:pt x="129" y="38"/>
                    <a:pt x="129" y="38"/>
                    <a:pt x="129" y="38"/>
                  </a:cubicBezTo>
                  <a:cubicBezTo>
                    <a:pt x="131" y="37"/>
                    <a:pt x="133" y="36"/>
                    <a:pt x="133" y="35"/>
                  </a:cubicBezTo>
                  <a:cubicBezTo>
                    <a:pt x="134" y="34"/>
                    <a:pt x="134" y="33"/>
                    <a:pt x="134" y="29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34" y="24"/>
                    <a:pt x="134" y="22"/>
                    <a:pt x="134" y="20"/>
                  </a:cubicBezTo>
                  <a:cubicBezTo>
                    <a:pt x="134" y="12"/>
                    <a:pt x="134" y="8"/>
                    <a:pt x="135" y="6"/>
                  </a:cubicBezTo>
                  <a:cubicBezTo>
                    <a:pt x="136" y="5"/>
                    <a:pt x="140" y="4"/>
                    <a:pt x="141" y="5"/>
                  </a:cubicBezTo>
                  <a:cubicBezTo>
                    <a:pt x="142" y="6"/>
                    <a:pt x="144" y="10"/>
                    <a:pt x="148" y="16"/>
                  </a:cubicBezTo>
                  <a:cubicBezTo>
                    <a:pt x="149" y="19"/>
                    <a:pt x="150" y="21"/>
                    <a:pt x="151" y="23"/>
                  </a:cubicBezTo>
                  <a:cubicBezTo>
                    <a:pt x="153" y="29"/>
                    <a:pt x="154" y="29"/>
                    <a:pt x="155" y="30"/>
                  </a:cubicBezTo>
                  <a:cubicBezTo>
                    <a:pt x="156" y="30"/>
                    <a:pt x="157" y="31"/>
                    <a:pt x="161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2" y="30"/>
                    <a:pt x="162" y="30"/>
                    <a:pt x="162" y="30"/>
                  </a:cubicBezTo>
                  <a:cubicBezTo>
                    <a:pt x="167" y="30"/>
                    <a:pt x="168" y="28"/>
                    <a:pt x="168" y="28"/>
                  </a:cubicBezTo>
                  <a:cubicBezTo>
                    <a:pt x="169" y="27"/>
                    <a:pt x="169" y="26"/>
                    <a:pt x="170" y="21"/>
                  </a:cubicBezTo>
                  <a:cubicBezTo>
                    <a:pt x="171" y="19"/>
                    <a:pt x="171" y="16"/>
                    <a:pt x="172" y="13"/>
                  </a:cubicBezTo>
                  <a:cubicBezTo>
                    <a:pt x="174" y="6"/>
                    <a:pt x="176" y="2"/>
                    <a:pt x="176" y="1"/>
                  </a:cubicBezTo>
                  <a:cubicBezTo>
                    <a:pt x="177" y="0"/>
                    <a:pt x="182" y="0"/>
                    <a:pt x="183" y="1"/>
                  </a:cubicBezTo>
                  <a:cubicBezTo>
                    <a:pt x="183" y="2"/>
                    <a:pt x="185" y="6"/>
                    <a:pt x="186" y="13"/>
                  </a:cubicBezTo>
                  <a:cubicBezTo>
                    <a:pt x="187" y="16"/>
                    <a:pt x="187" y="18"/>
                    <a:pt x="188" y="20"/>
                  </a:cubicBezTo>
                  <a:cubicBezTo>
                    <a:pt x="189" y="27"/>
                    <a:pt x="189" y="27"/>
                    <a:pt x="190" y="28"/>
                  </a:cubicBezTo>
                  <a:cubicBezTo>
                    <a:pt x="191" y="29"/>
                    <a:pt x="192" y="29"/>
                    <a:pt x="196" y="30"/>
                  </a:cubicBezTo>
                  <a:cubicBezTo>
                    <a:pt x="197" y="30"/>
                    <a:pt x="197" y="30"/>
                    <a:pt x="197" y="30"/>
                  </a:cubicBezTo>
                  <a:cubicBezTo>
                    <a:pt x="198" y="30"/>
                    <a:pt x="198" y="30"/>
                    <a:pt x="198" y="30"/>
                  </a:cubicBezTo>
                  <a:cubicBezTo>
                    <a:pt x="202" y="31"/>
                    <a:pt x="203" y="30"/>
                    <a:pt x="204" y="29"/>
                  </a:cubicBezTo>
                  <a:cubicBezTo>
                    <a:pt x="205" y="29"/>
                    <a:pt x="205" y="28"/>
                    <a:pt x="207" y="23"/>
                  </a:cubicBezTo>
                  <a:cubicBezTo>
                    <a:pt x="208" y="21"/>
                    <a:pt x="210" y="19"/>
                    <a:pt x="211" y="16"/>
                  </a:cubicBezTo>
                  <a:cubicBezTo>
                    <a:pt x="214" y="10"/>
                    <a:pt x="217" y="6"/>
                    <a:pt x="218" y="5"/>
                  </a:cubicBezTo>
                  <a:cubicBezTo>
                    <a:pt x="219" y="4"/>
                    <a:pt x="223" y="5"/>
                    <a:pt x="224" y="6"/>
                  </a:cubicBezTo>
                  <a:cubicBezTo>
                    <a:pt x="224" y="7"/>
                    <a:pt x="225" y="11"/>
                    <a:pt x="225" y="17"/>
                  </a:cubicBezTo>
                  <a:cubicBezTo>
                    <a:pt x="225" y="18"/>
                    <a:pt x="225" y="19"/>
                    <a:pt x="225" y="19"/>
                  </a:cubicBezTo>
                  <a:cubicBezTo>
                    <a:pt x="225" y="22"/>
                    <a:pt x="225" y="24"/>
                    <a:pt x="225" y="26"/>
                  </a:cubicBezTo>
                  <a:cubicBezTo>
                    <a:pt x="225" y="28"/>
                    <a:pt x="225" y="30"/>
                    <a:pt x="225" y="31"/>
                  </a:cubicBezTo>
                  <a:cubicBezTo>
                    <a:pt x="225" y="33"/>
                    <a:pt x="225" y="34"/>
                    <a:pt x="225" y="35"/>
                  </a:cubicBezTo>
                  <a:cubicBezTo>
                    <a:pt x="226" y="35"/>
                    <a:pt x="227" y="36"/>
                    <a:pt x="231" y="37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8"/>
                    <a:pt x="232" y="38"/>
                    <a:pt x="232" y="38"/>
                  </a:cubicBezTo>
                  <a:cubicBezTo>
                    <a:pt x="236" y="40"/>
                    <a:pt x="237" y="39"/>
                    <a:pt x="238" y="39"/>
                  </a:cubicBezTo>
                  <a:cubicBezTo>
                    <a:pt x="239" y="39"/>
                    <a:pt x="239" y="38"/>
                    <a:pt x="243" y="34"/>
                  </a:cubicBezTo>
                  <a:cubicBezTo>
                    <a:pt x="244" y="32"/>
                    <a:pt x="246" y="30"/>
                    <a:pt x="248" y="28"/>
                  </a:cubicBezTo>
                  <a:cubicBezTo>
                    <a:pt x="253" y="22"/>
                    <a:pt x="256" y="19"/>
                    <a:pt x="257" y="18"/>
                  </a:cubicBezTo>
                  <a:cubicBezTo>
                    <a:pt x="259" y="18"/>
                    <a:pt x="262" y="20"/>
                    <a:pt x="263" y="21"/>
                  </a:cubicBezTo>
                  <a:cubicBezTo>
                    <a:pt x="263" y="23"/>
                    <a:pt x="262" y="28"/>
                    <a:pt x="261" y="34"/>
                  </a:cubicBezTo>
                  <a:cubicBezTo>
                    <a:pt x="260" y="37"/>
                    <a:pt x="260" y="39"/>
                    <a:pt x="259" y="41"/>
                  </a:cubicBezTo>
                  <a:cubicBezTo>
                    <a:pt x="258" y="45"/>
                    <a:pt x="257" y="47"/>
                    <a:pt x="257" y="48"/>
                  </a:cubicBezTo>
                  <a:cubicBezTo>
                    <a:pt x="257" y="48"/>
                    <a:pt x="257" y="48"/>
                    <a:pt x="257" y="48"/>
                  </a:cubicBezTo>
                  <a:cubicBezTo>
                    <a:pt x="258" y="49"/>
                    <a:pt x="258" y="49"/>
                    <a:pt x="258" y="49"/>
                  </a:cubicBezTo>
                  <a:cubicBezTo>
                    <a:pt x="258" y="50"/>
                    <a:pt x="259" y="51"/>
                    <a:pt x="262" y="53"/>
                  </a:cubicBezTo>
                  <a:cubicBezTo>
                    <a:pt x="263" y="55"/>
                    <a:pt x="263" y="55"/>
                    <a:pt x="263" y="55"/>
                  </a:cubicBezTo>
                  <a:cubicBezTo>
                    <a:pt x="264" y="54"/>
                    <a:pt x="264" y="54"/>
                    <a:pt x="264" y="54"/>
                  </a:cubicBezTo>
                  <a:cubicBezTo>
                    <a:pt x="267" y="56"/>
                    <a:pt x="268" y="56"/>
                    <a:pt x="269" y="56"/>
                  </a:cubicBezTo>
                  <a:cubicBezTo>
                    <a:pt x="270" y="56"/>
                    <a:pt x="271" y="56"/>
                    <a:pt x="275" y="52"/>
                  </a:cubicBezTo>
                  <a:cubicBezTo>
                    <a:pt x="277" y="51"/>
                    <a:pt x="279" y="49"/>
                    <a:pt x="281" y="48"/>
                  </a:cubicBezTo>
                  <a:cubicBezTo>
                    <a:pt x="287" y="43"/>
                    <a:pt x="291" y="41"/>
                    <a:pt x="293" y="40"/>
                  </a:cubicBezTo>
                  <a:cubicBezTo>
                    <a:pt x="294" y="41"/>
                    <a:pt x="297" y="43"/>
                    <a:pt x="298" y="45"/>
                  </a:cubicBezTo>
                  <a:cubicBezTo>
                    <a:pt x="297" y="46"/>
                    <a:pt x="296" y="50"/>
                    <a:pt x="292" y="57"/>
                  </a:cubicBezTo>
                  <a:cubicBezTo>
                    <a:pt x="291" y="59"/>
                    <a:pt x="290" y="61"/>
                    <a:pt x="289" y="63"/>
                  </a:cubicBezTo>
                  <a:cubicBezTo>
                    <a:pt x="286" y="68"/>
                    <a:pt x="286" y="69"/>
                    <a:pt x="286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6" y="70"/>
                    <a:pt x="286" y="70"/>
                    <a:pt x="286" y="70"/>
                  </a:cubicBezTo>
                  <a:cubicBezTo>
                    <a:pt x="286" y="72"/>
                    <a:pt x="287" y="73"/>
                    <a:pt x="289" y="75"/>
                  </a:cubicBezTo>
                  <a:cubicBezTo>
                    <a:pt x="290" y="78"/>
                    <a:pt x="290" y="78"/>
                    <a:pt x="290" y="78"/>
                  </a:cubicBezTo>
                  <a:cubicBezTo>
                    <a:pt x="291" y="77"/>
                    <a:pt x="291" y="77"/>
                    <a:pt x="291" y="77"/>
                  </a:cubicBezTo>
                  <a:cubicBezTo>
                    <a:pt x="293" y="79"/>
                    <a:pt x="294" y="80"/>
                    <a:pt x="295" y="80"/>
                  </a:cubicBezTo>
                  <a:cubicBezTo>
                    <a:pt x="296" y="80"/>
                    <a:pt x="297" y="80"/>
                    <a:pt x="302" y="78"/>
                  </a:cubicBezTo>
                  <a:cubicBezTo>
                    <a:pt x="304" y="77"/>
                    <a:pt x="307" y="76"/>
                    <a:pt x="309" y="75"/>
                  </a:cubicBezTo>
                  <a:cubicBezTo>
                    <a:pt x="316" y="72"/>
                    <a:pt x="321" y="70"/>
                    <a:pt x="322" y="70"/>
                  </a:cubicBezTo>
                  <a:cubicBezTo>
                    <a:pt x="323" y="71"/>
                    <a:pt x="326" y="74"/>
                    <a:pt x="326" y="76"/>
                  </a:cubicBezTo>
                  <a:cubicBezTo>
                    <a:pt x="325" y="77"/>
                    <a:pt x="323" y="80"/>
                    <a:pt x="318" y="86"/>
                  </a:cubicBezTo>
                  <a:cubicBezTo>
                    <a:pt x="316" y="88"/>
                    <a:pt x="315" y="90"/>
                    <a:pt x="313" y="91"/>
                  </a:cubicBezTo>
                  <a:cubicBezTo>
                    <a:pt x="309" y="96"/>
                    <a:pt x="308" y="97"/>
                    <a:pt x="308" y="98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9"/>
                    <a:pt x="309" y="101"/>
                    <a:pt x="311" y="104"/>
                  </a:cubicBezTo>
                  <a:cubicBezTo>
                    <a:pt x="311" y="106"/>
                    <a:pt x="311" y="106"/>
                    <a:pt x="311" y="106"/>
                  </a:cubicBezTo>
                  <a:cubicBezTo>
                    <a:pt x="312" y="106"/>
                    <a:pt x="312" y="106"/>
                    <a:pt x="312" y="106"/>
                  </a:cubicBezTo>
                  <a:cubicBezTo>
                    <a:pt x="313" y="109"/>
                    <a:pt x="314" y="109"/>
                    <a:pt x="315" y="110"/>
                  </a:cubicBezTo>
                  <a:cubicBezTo>
                    <a:pt x="316" y="110"/>
                    <a:pt x="317" y="110"/>
                    <a:pt x="323" y="109"/>
                  </a:cubicBezTo>
                  <a:cubicBezTo>
                    <a:pt x="325" y="108"/>
                    <a:pt x="328" y="108"/>
                    <a:pt x="330" y="107"/>
                  </a:cubicBezTo>
                  <a:cubicBezTo>
                    <a:pt x="337" y="106"/>
                    <a:pt x="342" y="106"/>
                    <a:pt x="343" y="106"/>
                  </a:cubicBezTo>
                  <a:cubicBezTo>
                    <a:pt x="344" y="107"/>
                    <a:pt x="346" y="110"/>
                    <a:pt x="346" y="112"/>
                  </a:cubicBezTo>
                  <a:cubicBezTo>
                    <a:pt x="346" y="112"/>
                    <a:pt x="346" y="112"/>
                    <a:pt x="346" y="112"/>
                  </a:cubicBezTo>
                  <a:cubicBezTo>
                    <a:pt x="345" y="113"/>
                    <a:pt x="342" y="116"/>
                    <a:pt x="336" y="120"/>
                  </a:cubicBezTo>
                  <a:cubicBezTo>
                    <a:pt x="334" y="122"/>
                    <a:pt x="332" y="123"/>
                    <a:pt x="330" y="124"/>
                  </a:cubicBezTo>
                  <a:cubicBezTo>
                    <a:pt x="325" y="128"/>
                    <a:pt x="324" y="129"/>
                    <a:pt x="324" y="130"/>
                  </a:cubicBezTo>
                  <a:cubicBezTo>
                    <a:pt x="324" y="130"/>
                    <a:pt x="324" y="131"/>
                    <a:pt x="324" y="131"/>
                  </a:cubicBezTo>
                  <a:cubicBezTo>
                    <a:pt x="324" y="132"/>
                    <a:pt x="324" y="134"/>
                    <a:pt x="325" y="136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5" y="138"/>
                    <a:pt x="325" y="138"/>
                    <a:pt x="325" y="138"/>
                  </a:cubicBezTo>
                  <a:cubicBezTo>
                    <a:pt x="326" y="141"/>
                    <a:pt x="327" y="142"/>
                    <a:pt x="328" y="143"/>
                  </a:cubicBezTo>
                  <a:cubicBezTo>
                    <a:pt x="329" y="143"/>
                    <a:pt x="330" y="143"/>
                    <a:pt x="335" y="144"/>
                  </a:cubicBezTo>
                  <a:cubicBezTo>
                    <a:pt x="338" y="144"/>
                    <a:pt x="340" y="144"/>
                    <a:pt x="343" y="144"/>
                  </a:cubicBezTo>
                  <a:cubicBezTo>
                    <a:pt x="350" y="145"/>
                    <a:pt x="355" y="145"/>
                    <a:pt x="356" y="146"/>
                  </a:cubicBezTo>
                  <a:cubicBezTo>
                    <a:pt x="357" y="146"/>
                    <a:pt x="357" y="149"/>
                    <a:pt x="358" y="151"/>
                  </a:cubicBezTo>
                  <a:cubicBezTo>
                    <a:pt x="358" y="152"/>
                    <a:pt x="357" y="152"/>
                    <a:pt x="357" y="152"/>
                  </a:cubicBezTo>
                  <a:cubicBezTo>
                    <a:pt x="356" y="153"/>
                    <a:pt x="352" y="155"/>
                    <a:pt x="345" y="158"/>
                  </a:cubicBezTo>
                  <a:cubicBezTo>
                    <a:pt x="343" y="159"/>
                    <a:pt x="341" y="160"/>
                    <a:pt x="339" y="161"/>
                  </a:cubicBezTo>
                  <a:cubicBezTo>
                    <a:pt x="333" y="163"/>
                    <a:pt x="332" y="163"/>
                    <a:pt x="332" y="164"/>
                  </a:cubicBezTo>
                  <a:cubicBezTo>
                    <a:pt x="331" y="165"/>
                    <a:pt x="331" y="166"/>
                    <a:pt x="331" y="168"/>
                  </a:cubicBezTo>
                  <a:cubicBezTo>
                    <a:pt x="331" y="169"/>
                    <a:pt x="331" y="170"/>
                    <a:pt x="331" y="170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3"/>
                    <a:pt x="331" y="173"/>
                    <a:pt x="331" y="173"/>
                  </a:cubicBezTo>
                  <a:cubicBezTo>
                    <a:pt x="331" y="175"/>
                    <a:pt x="332" y="177"/>
                    <a:pt x="333" y="178"/>
                  </a:cubicBezTo>
                  <a:cubicBezTo>
                    <a:pt x="333" y="179"/>
                    <a:pt x="334" y="179"/>
                    <a:pt x="340" y="180"/>
                  </a:cubicBezTo>
                  <a:cubicBezTo>
                    <a:pt x="342" y="181"/>
                    <a:pt x="344" y="182"/>
                    <a:pt x="347" y="183"/>
                  </a:cubicBezTo>
                  <a:cubicBezTo>
                    <a:pt x="354" y="185"/>
                    <a:pt x="358" y="187"/>
                    <a:pt x="359" y="187"/>
                  </a:cubicBezTo>
                  <a:cubicBezTo>
                    <a:pt x="360" y="188"/>
                    <a:pt x="360" y="189"/>
                    <a:pt x="360" y="190"/>
                  </a:cubicBezTo>
                  <a:cubicBezTo>
                    <a:pt x="360" y="192"/>
                    <a:pt x="359" y="193"/>
                    <a:pt x="359" y="194"/>
                  </a:cubicBezTo>
                  <a:cubicBezTo>
                    <a:pt x="358" y="194"/>
                    <a:pt x="354" y="196"/>
                    <a:pt x="346" y="197"/>
                  </a:cubicBezTo>
                  <a:cubicBezTo>
                    <a:pt x="344" y="197"/>
                    <a:pt x="341" y="198"/>
                    <a:pt x="339" y="198"/>
                  </a:cubicBezTo>
                  <a:cubicBezTo>
                    <a:pt x="333" y="199"/>
                    <a:pt x="332" y="199"/>
                    <a:pt x="331" y="200"/>
                  </a:cubicBezTo>
                  <a:cubicBezTo>
                    <a:pt x="331" y="201"/>
                    <a:pt x="330" y="202"/>
                    <a:pt x="329" y="206"/>
                  </a:cubicBezTo>
                  <a:cubicBezTo>
                    <a:pt x="329" y="206"/>
                    <a:pt x="329" y="206"/>
                    <a:pt x="329" y="206"/>
                  </a:cubicBezTo>
                  <a:cubicBezTo>
                    <a:pt x="329" y="206"/>
                    <a:pt x="329" y="206"/>
                    <a:pt x="329" y="206"/>
                  </a:cubicBezTo>
                  <a:cubicBezTo>
                    <a:pt x="329" y="208"/>
                    <a:pt x="329" y="210"/>
                    <a:pt x="329" y="211"/>
                  </a:cubicBezTo>
                  <a:cubicBezTo>
                    <a:pt x="329" y="212"/>
                    <a:pt x="329" y="213"/>
                    <a:pt x="329" y="213"/>
                  </a:cubicBezTo>
                  <a:cubicBezTo>
                    <a:pt x="330" y="214"/>
                    <a:pt x="331" y="215"/>
                    <a:pt x="335" y="217"/>
                  </a:cubicBezTo>
                  <a:cubicBezTo>
                    <a:pt x="337" y="218"/>
                    <a:pt x="340" y="220"/>
                    <a:pt x="342" y="221"/>
                  </a:cubicBezTo>
                  <a:cubicBezTo>
                    <a:pt x="348" y="225"/>
                    <a:pt x="352" y="228"/>
                    <a:pt x="353" y="229"/>
                  </a:cubicBezTo>
                  <a:cubicBezTo>
                    <a:pt x="353" y="229"/>
                    <a:pt x="353" y="229"/>
                    <a:pt x="353" y="229"/>
                  </a:cubicBezTo>
                  <a:cubicBezTo>
                    <a:pt x="353" y="231"/>
                    <a:pt x="352" y="234"/>
                    <a:pt x="351" y="235"/>
                  </a:cubicBezTo>
                  <a:cubicBezTo>
                    <a:pt x="350" y="235"/>
                    <a:pt x="345" y="235"/>
                    <a:pt x="338" y="235"/>
                  </a:cubicBezTo>
                  <a:cubicBezTo>
                    <a:pt x="335" y="235"/>
                    <a:pt x="333" y="234"/>
                    <a:pt x="331" y="234"/>
                  </a:cubicBezTo>
                  <a:cubicBezTo>
                    <a:pt x="325" y="234"/>
                    <a:pt x="324" y="234"/>
                    <a:pt x="323" y="234"/>
                  </a:cubicBezTo>
                  <a:cubicBezTo>
                    <a:pt x="322" y="235"/>
                    <a:pt x="321" y="236"/>
                    <a:pt x="320" y="239"/>
                  </a:cubicBezTo>
                  <a:cubicBezTo>
                    <a:pt x="319" y="240"/>
                    <a:pt x="319" y="240"/>
                    <a:pt x="319" y="240"/>
                  </a:cubicBezTo>
                  <a:cubicBezTo>
                    <a:pt x="319" y="240"/>
                    <a:pt x="319" y="240"/>
                    <a:pt x="319" y="240"/>
                  </a:cubicBezTo>
                  <a:cubicBezTo>
                    <a:pt x="318" y="243"/>
                    <a:pt x="317" y="244"/>
                    <a:pt x="317" y="246"/>
                  </a:cubicBezTo>
                  <a:cubicBezTo>
                    <a:pt x="317" y="246"/>
                    <a:pt x="317" y="246"/>
                    <a:pt x="318" y="247"/>
                  </a:cubicBezTo>
                  <a:cubicBezTo>
                    <a:pt x="318" y="248"/>
                    <a:pt x="319" y="248"/>
                    <a:pt x="323" y="252"/>
                  </a:cubicBezTo>
                  <a:cubicBezTo>
                    <a:pt x="324" y="254"/>
                    <a:pt x="326" y="256"/>
                    <a:pt x="328" y="258"/>
                  </a:cubicBezTo>
                  <a:cubicBezTo>
                    <a:pt x="334" y="263"/>
                    <a:pt x="337" y="266"/>
                    <a:pt x="337" y="267"/>
                  </a:cubicBezTo>
                  <a:cubicBezTo>
                    <a:pt x="337" y="269"/>
                    <a:pt x="335" y="272"/>
                    <a:pt x="334" y="273"/>
                  </a:cubicBezTo>
                  <a:cubicBezTo>
                    <a:pt x="333" y="273"/>
                    <a:pt x="328" y="272"/>
                    <a:pt x="321" y="270"/>
                  </a:cubicBezTo>
                  <a:cubicBezTo>
                    <a:pt x="319" y="269"/>
                    <a:pt x="317" y="268"/>
                    <a:pt x="315" y="268"/>
                  </a:cubicBezTo>
                  <a:cubicBezTo>
                    <a:pt x="308" y="266"/>
                    <a:pt x="308" y="265"/>
                    <a:pt x="307" y="266"/>
                  </a:cubicBezTo>
                  <a:cubicBezTo>
                    <a:pt x="306" y="266"/>
                    <a:pt x="304" y="267"/>
                    <a:pt x="302" y="270"/>
                  </a:cubicBezTo>
                  <a:cubicBezTo>
                    <a:pt x="301" y="270"/>
                    <a:pt x="301" y="270"/>
                    <a:pt x="301" y="270"/>
                  </a:cubicBezTo>
                  <a:cubicBezTo>
                    <a:pt x="301" y="271"/>
                    <a:pt x="301" y="271"/>
                    <a:pt x="301" y="271"/>
                  </a:cubicBezTo>
                  <a:cubicBezTo>
                    <a:pt x="299" y="274"/>
                    <a:pt x="299" y="276"/>
                    <a:pt x="299" y="276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299" y="278"/>
                    <a:pt x="299" y="279"/>
                    <a:pt x="302" y="283"/>
                  </a:cubicBezTo>
                  <a:cubicBezTo>
                    <a:pt x="304" y="285"/>
                    <a:pt x="305" y="287"/>
                    <a:pt x="307" y="290"/>
                  </a:cubicBezTo>
                  <a:cubicBezTo>
                    <a:pt x="310" y="296"/>
                    <a:pt x="313" y="300"/>
                    <a:pt x="313" y="301"/>
                  </a:cubicBezTo>
                  <a:cubicBezTo>
                    <a:pt x="313" y="303"/>
                    <a:pt x="310" y="306"/>
                    <a:pt x="308" y="306"/>
                  </a:cubicBezTo>
                  <a:cubicBezTo>
                    <a:pt x="307" y="306"/>
                    <a:pt x="303" y="304"/>
                    <a:pt x="297" y="300"/>
                  </a:cubicBezTo>
                  <a:cubicBezTo>
                    <a:pt x="295" y="299"/>
                    <a:pt x="293" y="298"/>
                    <a:pt x="291" y="296"/>
                  </a:cubicBezTo>
                  <a:cubicBezTo>
                    <a:pt x="285" y="293"/>
                    <a:pt x="284" y="293"/>
                    <a:pt x="283" y="293"/>
                  </a:cubicBezTo>
                  <a:cubicBezTo>
                    <a:pt x="282" y="293"/>
                    <a:pt x="281" y="293"/>
                    <a:pt x="278" y="296"/>
                  </a:cubicBezTo>
                  <a:cubicBezTo>
                    <a:pt x="277" y="296"/>
                    <a:pt x="277" y="296"/>
                    <a:pt x="277" y="296"/>
                  </a:cubicBezTo>
                  <a:cubicBezTo>
                    <a:pt x="277" y="297"/>
                    <a:pt x="277" y="297"/>
                    <a:pt x="277" y="297"/>
                  </a:cubicBezTo>
                  <a:cubicBezTo>
                    <a:pt x="274" y="299"/>
                    <a:pt x="273" y="301"/>
                    <a:pt x="273" y="302"/>
                  </a:cubicBezTo>
                  <a:cubicBezTo>
                    <a:pt x="273" y="302"/>
                    <a:pt x="273" y="302"/>
                    <a:pt x="273" y="302"/>
                  </a:cubicBezTo>
                  <a:cubicBezTo>
                    <a:pt x="273" y="302"/>
                    <a:pt x="273" y="302"/>
                    <a:pt x="273" y="302"/>
                  </a:cubicBezTo>
                  <a:cubicBezTo>
                    <a:pt x="273" y="303"/>
                    <a:pt x="274" y="304"/>
                    <a:pt x="275" y="309"/>
                  </a:cubicBezTo>
                  <a:cubicBezTo>
                    <a:pt x="276" y="311"/>
                    <a:pt x="277" y="313"/>
                    <a:pt x="278" y="316"/>
                  </a:cubicBezTo>
                  <a:cubicBezTo>
                    <a:pt x="280" y="322"/>
                    <a:pt x="282" y="327"/>
                    <a:pt x="282" y="329"/>
                  </a:cubicBezTo>
                  <a:cubicBezTo>
                    <a:pt x="281" y="330"/>
                    <a:pt x="277" y="332"/>
                    <a:pt x="276" y="332"/>
                  </a:cubicBezTo>
                  <a:cubicBezTo>
                    <a:pt x="275" y="332"/>
                    <a:pt x="271" y="329"/>
                    <a:pt x="266" y="324"/>
                  </a:cubicBezTo>
                  <a:cubicBezTo>
                    <a:pt x="264" y="322"/>
                    <a:pt x="263" y="320"/>
                    <a:pt x="261" y="319"/>
                  </a:cubicBezTo>
                  <a:cubicBezTo>
                    <a:pt x="256" y="314"/>
                    <a:pt x="256" y="314"/>
                    <a:pt x="255" y="314"/>
                  </a:cubicBezTo>
                  <a:cubicBezTo>
                    <a:pt x="254" y="313"/>
                    <a:pt x="252" y="314"/>
                    <a:pt x="249" y="316"/>
                  </a:cubicBezTo>
                  <a:cubicBezTo>
                    <a:pt x="247" y="315"/>
                    <a:pt x="247" y="315"/>
                    <a:pt x="247" y="315"/>
                  </a:cubicBezTo>
                  <a:cubicBezTo>
                    <a:pt x="247" y="316"/>
                    <a:pt x="247" y="316"/>
                    <a:pt x="247" y="316"/>
                  </a:cubicBezTo>
                  <a:cubicBezTo>
                    <a:pt x="245" y="317"/>
                    <a:pt x="243" y="319"/>
                    <a:pt x="243" y="320"/>
                  </a:cubicBezTo>
                  <a:cubicBezTo>
                    <a:pt x="243" y="320"/>
                    <a:pt x="243" y="321"/>
                    <a:pt x="243" y="321"/>
                  </a:cubicBezTo>
                  <a:cubicBezTo>
                    <a:pt x="243" y="322"/>
                    <a:pt x="243" y="324"/>
                    <a:pt x="243" y="327"/>
                  </a:cubicBezTo>
                  <a:cubicBezTo>
                    <a:pt x="243" y="329"/>
                    <a:pt x="244" y="332"/>
                    <a:pt x="244" y="335"/>
                  </a:cubicBezTo>
                  <a:cubicBezTo>
                    <a:pt x="245" y="339"/>
                    <a:pt x="245" y="343"/>
                    <a:pt x="245" y="346"/>
                  </a:cubicBezTo>
                  <a:cubicBezTo>
                    <a:pt x="245" y="347"/>
                    <a:pt x="245" y="348"/>
                    <a:pt x="245" y="348"/>
                  </a:cubicBezTo>
                  <a:cubicBezTo>
                    <a:pt x="244" y="349"/>
                    <a:pt x="240" y="351"/>
                    <a:pt x="238" y="351"/>
                  </a:cubicBezTo>
                  <a:cubicBezTo>
                    <a:pt x="238" y="350"/>
                    <a:pt x="235" y="346"/>
                    <a:pt x="231" y="340"/>
                  </a:cubicBezTo>
                  <a:cubicBezTo>
                    <a:pt x="229" y="338"/>
                    <a:pt x="228" y="336"/>
                    <a:pt x="227" y="334"/>
                  </a:cubicBezTo>
                  <a:cubicBezTo>
                    <a:pt x="224" y="328"/>
                    <a:pt x="223" y="328"/>
                    <a:pt x="222" y="327"/>
                  </a:cubicBezTo>
                  <a:cubicBezTo>
                    <a:pt x="221" y="327"/>
                    <a:pt x="220" y="327"/>
                    <a:pt x="216" y="328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4" y="328"/>
                    <a:pt x="214" y="328"/>
                    <a:pt x="214" y="328"/>
                  </a:cubicBezTo>
                  <a:cubicBezTo>
                    <a:pt x="211" y="329"/>
                    <a:pt x="210" y="330"/>
                    <a:pt x="209" y="331"/>
                  </a:cubicBezTo>
                  <a:cubicBezTo>
                    <a:pt x="208" y="331"/>
                    <a:pt x="208" y="332"/>
                    <a:pt x="208" y="338"/>
                  </a:cubicBezTo>
                  <a:cubicBezTo>
                    <a:pt x="207" y="340"/>
                    <a:pt x="207" y="343"/>
                    <a:pt x="207" y="346"/>
                  </a:cubicBezTo>
                  <a:cubicBezTo>
                    <a:pt x="206" y="353"/>
                    <a:pt x="205" y="357"/>
                    <a:pt x="204" y="359"/>
                  </a:cubicBezTo>
                  <a:cubicBezTo>
                    <a:pt x="203" y="359"/>
                    <a:pt x="199" y="360"/>
                    <a:pt x="198" y="359"/>
                  </a:cubicBezTo>
                  <a:cubicBezTo>
                    <a:pt x="197" y="358"/>
                    <a:pt x="195" y="354"/>
                    <a:pt x="193" y="347"/>
                  </a:cubicBezTo>
                  <a:cubicBezTo>
                    <a:pt x="192" y="345"/>
                    <a:pt x="191" y="343"/>
                    <a:pt x="190" y="341"/>
                  </a:cubicBezTo>
                  <a:cubicBezTo>
                    <a:pt x="188" y="335"/>
                    <a:pt x="188" y="334"/>
                    <a:pt x="187" y="333"/>
                  </a:cubicBezTo>
                  <a:cubicBezTo>
                    <a:pt x="187" y="333"/>
                    <a:pt x="185" y="332"/>
                    <a:pt x="181" y="332"/>
                  </a:cubicBezTo>
                  <a:cubicBezTo>
                    <a:pt x="180" y="331"/>
                    <a:pt x="180" y="331"/>
                    <a:pt x="180" y="331"/>
                  </a:cubicBezTo>
                  <a:cubicBezTo>
                    <a:pt x="179" y="332"/>
                    <a:pt x="179" y="332"/>
                    <a:pt x="179" y="332"/>
                  </a:cubicBezTo>
                  <a:cubicBezTo>
                    <a:pt x="175" y="332"/>
                    <a:pt x="174" y="333"/>
                    <a:pt x="173" y="333"/>
                  </a:cubicBezTo>
                  <a:cubicBezTo>
                    <a:pt x="173" y="334"/>
                    <a:pt x="172" y="335"/>
                    <a:pt x="171" y="340"/>
                  </a:cubicBezTo>
                  <a:cubicBezTo>
                    <a:pt x="170" y="342"/>
                    <a:pt x="169" y="345"/>
                    <a:pt x="168" y="347"/>
                  </a:cubicBezTo>
                  <a:cubicBezTo>
                    <a:pt x="165" y="354"/>
                    <a:pt x="163" y="358"/>
                    <a:pt x="163" y="359"/>
                  </a:cubicBezTo>
                  <a:cubicBezTo>
                    <a:pt x="161" y="360"/>
                    <a:pt x="157" y="360"/>
                    <a:pt x="156" y="359"/>
                  </a:cubicBezTo>
                  <a:cubicBezTo>
                    <a:pt x="155" y="358"/>
                    <a:pt x="155" y="353"/>
                    <a:pt x="154" y="346"/>
                  </a:cubicBezTo>
                  <a:cubicBezTo>
                    <a:pt x="153" y="343"/>
                    <a:pt x="153" y="341"/>
                    <a:pt x="153" y="339"/>
                  </a:cubicBezTo>
                  <a:cubicBezTo>
                    <a:pt x="152" y="332"/>
                    <a:pt x="152" y="331"/>
                    <a:pt x="152" y="331"/>
                  </a:cubicBezTo>
                  <a:cubicBezTo>
                    <a:pt x="151" y="330"/>
                    <a:pt x="149" y="329"/>
                    <a:pt x="146" y="329"/>
                  </a:cubicBezTo>
                  <a:cubicBezTo>
                    <a:pt x="145" y="327"/>
                    <a:pt x="145" y="327"/>
                    <a:pt x="145" y="327"/>
                  </a:cubicBezTo>
                  <a:cubicBezTo>
                    <a:pt x="144" y="328"/>
                    <a:pt x="144" y="328"/>
                    <a:pt x="144" y="328"/>
                  </a:cubicBezTo>
                  <a:cubicBezTo>
                    <a:pt x="141" y="327"/>
                    <a:pt x="139" y="327"/>
                    <a:pt x="138" y="328"/>
                  </a:cubicBezTo>
                  <a:cubicBezTo>
                    <a:pt x="138" y="328"/>
                    <a:pt x="137" y="329"/>
                    <a:pt x="134" y="334"/>
                  </a:cubicBezTo>
                  <a:cubicBezTo>
                    <a:pt x="133" y="336"/>
                    <a:pt x="131" y="338"/>
                    <a:pt x="130" y="340"/>
                  </a:cubicBezTo>
                  <a:cubicBezTo>
                    <a:pt x="126" y="346"/>
                    <a:pt x="123" y="350"/>
                    <a:pt x="122" y="351"/>
                  </a:cubicBezTo>
                  <a:cubicBezTo>
                    <a:pt x="120" y="351"/>
                    <a:pt x="116" y="349"/>
                    <a:pt x="115" y="348"/>
                  </a:cubicBezTo>
                  <a:cubicBezTo>
                    <a:pt x="115" y="348"/>
                    <a:pt x="115" y="348"/>
                    <a:pt x="115" y="347"/>
                  </a:cubicBezTo>
                  <a:cubicBezTo>
                    <a:pt x="115" y="347"/>
                    <a:pt x="115" y="347"/>
                    <a:pt x="115" y="347"/>
                  </a:cubicBezTo>
                  <a:cubicBezTo>
                    <a:pt x="115" y="345"/>
                    <a:pt x="116" y="340"/>
                    <a:pt x="116" y="335"/>
                  </a:cubicBezTo>
                  <a:cubicBezTo>
                    <a:pt x="117" y="333"/>
                    <a:pt x="117" y="330"/>
                    <a:pt x="117" y="328"/>
                  </a:cubicBezTo>
                  <a:cubicBezTo>
                    <a:pt x="118" y="325"/>
                    <a:pt x="118" y="323"/>
                    <a:pt x="118" y="322"/>
                  </a:cubicBezTo>
                  <a:cubicBezTo>
                    <a:pt x="118" y="321"/>
                    <a:pt x="118" y="321"/>
                    <a:pt x="118" y="320"/>
                  </a:cubicBezTo>
                  <a:cubicBezTo>
                    <a:pt x="117" y="319"/>
                    <a:pt x="116" y="318"/>
                    <a:pt x="113" y="317"/>
                  </a:cubicBezTo>
                  <a:cubicBezTo>
                    <a:pt x="112" y="314"/>
                    <a:pt x="112" y="314"/>
                    <a:pt x="112" y="314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08" y="314"/>
                    <a:pt x="107" y="314"/>
                    <a:pt x="106" y="314"/>
                  </a:cubicBezTo>
                  <a:cubicBezTo>
                    <a:pt x="105" y="315"/>
                    <a:pt x="104" y="315"/>
                    <a:pt x="100" y="319"/>
                  </a:cubicBezTo>
                  <a:cubicBezTo>
                    <a:pt x="98" y="321"/>
                    <a:pt x="96" y="322"/>
                    <a:pt x="94" y="324"/>
                  </a:cubicBezTo>
                  <a:cubicBezTo>
                    <a:pt x="89" y="329"/>
                    <a:pt x="85" y="332"/>
                    <a:pt x="84" y="333"/>
                  </a:cubicBezTo>
                  <a:cubicBezTo>
                    <a:pt x="83" y="333"/>
                    <a:pt x="79" y="330"/>
                    <a:pt x="78" y="329"/>
                  </a:cubicBezTo>
                  <a:cubicBezTo>
                    <a:pt x="79" y="328"/>
                    <a:pt x="80" y="323"/>
                    <a:pt x="82" y="316"/>
                  </a:cubicBezTo>
                  <a:cubicBezTo>
                    <a:pt x="83" y="314"/>
                    <a:pt x="84" y="312"/>
                    <a:pt x="85" y="310"/>
                  </a:cubicBezTo>
                  <a:cubicBezTo>
                    <a:pt x="87" y="305"/>
                    <a:pt x="87" y="304"/>
                    <a:pt x="87" y="303"/>
                  </a:cubicBez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7" y="302"/>
                  </a:cubicBezTo>
                  <a:cubicBezTo>
                    <a:pt x="87" y="301"/>
                    <a:pt x="86" y="300"/>
                    <a:pt x="83" y="298"/>
                  </a:cubicBezTo>
                  <a:cubicBezTo>
                    <a:pt x="83" y="296"/>
                    <a:pt x="83" y="296"/>
                    <a:pt x="83" y="296"/>
                  </a:cubicBezTo>
                  <a:cubicBezTo>
                    <a:pt x="82" y="296"/>
                    <a:pt x="82" y="296"/>
                    <a:pt x="82" y="296"/>
                  </a:cubicBezTo>
                  <a:cubicBezTo>
                    <a:pt x="79" y="294"/>
                    <a:pt x="78" y="293"/>
                    <a:pt x="77" y="294"/>
                  </a:cubicBezTo>
                  <a:cubicBezTo>
                    <a:pt x="76" y="294"/>
                    <a:pt x="75" y="294"/>
                    <a:pt x="70" y="297"/>
                  </a:cubicBezTo>
                  <a:cubicBezTo>
                    <a:pt x="68" y="298"/>
                    <a:pt x="66" y="299"/>
                    <a:pt x="63" y="301"/>
                  </a:cubicBezTo>
                  <a:cubicBezTo>
                    <a:pt x="57" y="304"/>
                    <a:pt x="53" y="306"/>
                    <a:pt x="52" y="307"/>
                  </a:cubicBezTo>
                  <a:cubicBezTo>
                    <a:pt x="50" y="306"/>
                    <a:pt x="47" y="303"/>
                    <a:pt x="47" y="302"/>
                  </a:cubicBezTo>
                  <a:cubicBezTo>
                    <a:pt x="47" y="301"/>
                    <a:pt x="50" y="296"/>
                    <a:pt x="54" y="290"/>
                  </a:cubicBezTo>
                  <a:cubicBezTo>
                    <a:pt x="55" y="288"/>
                    <a:pt x="56" y="286"/>
                    <a:pt x="58" y="285"/>
                  </a:cubicBezTo>
                  <a:cubicBezTo>
                    <a:pt x="61" y="279"/>
                    <a:pt x="62" y="279"/>
                    <a:pt x="62" y="277"/>
                  </a:cubicBezTo>
                  <a:cubicBezTo>
                    <a:pt x="62" y="276"/>
                    <a:pt x="61" y="275"/>
                    <a:pt x="59" y="272"/>
                  </a:cubicBezTo>
                  <a:cubicBezTo>
                    <a:pt x="59" y="270"/>
                    <a:pt x="59" y="270"/>
                    <a:pt x="59" y="270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6" y="267"/>
                    <a:pt x="54" y="267"/>
                    <a:pt x="53" y="267"/>
                  </a:cubicBezTo>
                  <a:cubicBezTo>
                    <a:pt x="53" y="267"/>
                    <a:pt x="52" y="267"/>
                    <a:pt x="46" y="268"/>
                  </a:cubicBezTo>
                  <a:cubicBezTo>
                    <a:pt x="44" y="269"/>
                    <a:pt x="41" y="270"/>
                    <a:pt x="39" y="271"/>
                  </a:cubicBezTo>
                  <a:cubicBezTo>
                    <a:pt x="32" y="273"/>
                    <a:pt x="27" y="274"/>
                    <a:pt x="26" y="274"/>
                  </a:cubicBezTo>
                  <a:cubicBezTo>
                    <a:pt x="25" y="273"/>
                    <a:pt x="23" y="269"/>
                    <a:pt x="23" y="268"/>
                  </a:cubicBezTo>
                  <a:cubicBezTo>
                    <a:pt x="23" y="267"/>
                    <a:pt x="26" y="263"/>
                    <a:pt x="32" y="258"/>
                  </a:cubicBezTo>
                  <a:cubicBezTo>
                    <a:pt x="34" y="257"/>
                    <a:pt x="35" y="255"/>
                    <a:pt x="37" y="254"/>
                  </a:cubicBezTo>
                  <a:cubicBezTo>
                    <a:pt x="42" y="249"/>
                    <a:pt x="42" y="249"/>
                    <a:pt x="43" y="248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46"/>
                    <a:pt x="42" y="244"/>
                    <a:pt x="41" y="242"/>
                  </a:cubicBezTo>
                  <a:cubicBezTo>
                    <a:pt x="41" y="240"/>
                    <a:pt x="41" y="240"/>
                    <a:pt x="41" y="240"/>
                  </a:cubicBezTo>
                  <a:cubicBezTo>
                    <a:pt x="40" y="240"/>
                    <a:pt x="40" y="240"/>
                    <a:pt x="40" y="240"/>
                  </a:cubicBezTo>
                  <a:cubicBezTo>
                    <a:pt x="39" y="237"/>
                    <a:pt x="38" y="236"/>
                    <a:pt x="37" y="235"/>
                  </a:cubicBezTo>
                  <a:cubicBezTo>
                    <a:pt x="36" y="235"/>
                    <a:pt x="35" y="235"/>
                    <a:pt x="30" y="235"/>
                  </a:cubicBezTo>
                  <a:cubicBezTo>
                    <a:pt x="27" y="235"/>
                    <a:pt x="25" y="236"/>
                    <a:pt x="22" y="236"/>
                  </a:cubicBezTo>
                  <a:cubicBezTo>
                    <a:pt x="15" y="236"/>
                    <a:pt x="10" y="236"/>
                    <a:pt x="9" y="236"/>
                  </a:cubicBezTo>
                  <a:cubicBezTo>
                    <a:pt x="8" y="235"/>
                    <a:pt x="7" y="232"/>
                    <a:pt x="7" y="230"/>
                  </a:cubicBezTo>
                  <a:cubicBezTo>
                    <a:pt x="7" y="229"/>
                    <a:pt x="7" y="229"/>
                    <a:pt x="7" y="229"/>
                  </a:cubicBezTo>
                  <a:cubicBezTo>
                    <a:pt x="8" y="228"/>
                    <a:pt x="11" y="226"/>
                    <a:pt x="18" y="222"/>
                  </a:cubicBezTo>
                  <a:cubicBezTo>
                    <a:pt x="20" y="221"/>
                    <a:pt x="22" y="220"/>
                    <a:pt x="24" y="219"/>
                  </a:cubicBezTo>
                  <a:cubicBezTo>
                    <a:pt x="30" y="216"/>
                    <a:pt x="30" y="215"/>
                    <a:pt x="31" y="214"/>
                  </a:cubicBezTo>
                  <a:cubicBezTo>
                    <a:pt x="31" y="214"/>
                    <a:pt x="31" y="213"/>
                    <a:pt x="31" y="212"/>
                  </a:cubicBezTo>
                  <a:cubicBezTo>
                    <a:pt x="31" y="211"/>
                    <a:pt x="31" y="209"/>
                    <a:pt x="30" y="208"/>
                  </a:cubicBezTo>
                  <a:cubicBezTo>
                    <a:pt x="31" y="206"/>
                    <a:pt x="31" y="206"/>
                    <a:pt x="31" y="206"/>
                  </a:cubicBezTo>
                  <a:cubicBezTo>
                    <a:pt x="30" y="206"/>
                    <a:pt x="30" y="206"/>
                    <a:pt x="30" y="206"/>
                  </a:cubicBezTo>
                  <a:cubicBezTo>
                    <a:pt x="30" y="203"/>
                    <a:pt x="29" y="201"/>
                    <a:pt x="28" y="201"/>
                  </a:cubicBezTo>
                  <a:cubicBezTo>
                    <a:pt x="27" y="200"/>
                    <a:pt x="27" y="200"/>
                    <a:pt x="21" y="199"/>
                  </a:cubicBezTo>
                  <a:cubicBezTo>
                    <a:pt x="19" y="199"/>
                    <a:pt x="16" y="198"/>
                    <a:pt x="13" y="198"/>
                  </a:cubicBezTo>
                  <a:cubicBezTo>
                    <a:pt x="6" y="196"/>
                    <a:pt x="2" y="195"/>
                    <a:pt x="1" y="195"/>
                  </a:cubicBezTo>
                  <a:cubicBezTo>
                    <a:pt x="0" y="194"/>
                    <a:pt x="0" y="192"/>
                    <a:pt x="0" y="190"/>
                  </a:cubicBezTo>
                  <a:close/>
                  <a:moveTo>
                    <a:pt x="288" y="180"/>
                  </a:moveTo>
                  <a:cubicBezTo>
                    <a:pt x="288" y="120"/>
                    <a:pt x="239" y="71"/>
                    <a:pt x="179" y="71"/>
                  </a:cubicBezTo>
                  <a:cubicBezTo>
                    <a:pt x="120" y="72"/>
                    <a:pt x="71" y="121"/>
                    <a:pt x="71" y="180"/>
                  </a:cubicBezTo>
                  <a:cubicBezTo>
                    <a:pt x="71" y="240"/>
                    <a:pt x="120" y="289"/>
                    <a:pt x="180" y="289"/>
                  </a:cubicBezTo>
                  <a:cubicBezTo>
                    <a:pt x="240" y="288"/>
                    <a:pt x="289" y="239"/>
                    <a:pt x="288" y="180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11" name="Group 257"/>
            <p:cNvGrpSpPr/>
            <p:nvPr/>
          </p:nvGrpSpPr>
          <p:grpSpPr>
            <a:xfrm rot="5400000">
              <a:off x="6092246" y="3986821"/>
              <a:ext cx="504825" cy="531813"/>
              <a:chOff x="2513013" y="2098675"/>
              <a:chExt cx="504825" cy="531813"/>
            </a:xfrm>
            <a:grpFill/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2513013" y="2287588"/>
                <a:ext cx="342900" cy="342900"/>
              </a:xfrm>
              <a:custGeom>
                <a:avLst/>
                <a:gdLst>
                  <a:gd name="T0" fmla="*/ 76 w 91"/>
                  <a:gd name="T1" fmla="*/ 63 h 91"/>
                  <a:gd name="T2" fmla="*/ 79 w 91"/>
                  <a:gd name="T3" fmla="*/ 56 h 91"/>
                  <a:gd name="T4" fmla="*/ 91 w 91"/>
                  <a:gd name="T5" fmla="*/ 52 h 91"/>
                  <a:gd name="T6" fmla="*/ 91 w 91"/>
                  <a:gd name="T7" fmla="*/ 46 h 91"/>
                  <a:gd name="T8" fmla="*/ 91 w 91"/>
                  <a:gd name="T9" fmla="*/ 40 h 91"/>
                  <a:gd name="T10" fmla="*/ 79 w 91"/>
                  <a:gd name="T11" fmla="*/ 36 h 91"/>
                  <a:gd name="T12" fmla="*/ 76 w 91"/>
                  <a:gd name="T13" fmla="*/ 29 h 91"/>
                  <a:gd name="T14" fmla="*/ 82 w 91"/>
                  <a:gd name="T15" fmla="*/ 18 h 91"/>
                  <a:gd name="T16" fmla="*/ 73 w 91"/>
                  <a:gd name="T17" fmla="*/ 10 h 91"/>
                  <a:gd name="T18" fmla="*/ 63 w 91"/>
                  <a:gd name="T19" fmla="*/ 15 h 91"/>
                  <a:gd name="T20" fmla="*/ 55 w 91"/>
                  <a:gd name="T21" fmla="*/ 12 h 91"/>
                  <a:gd name="T22" fmla="*/ 51 w 91"/>
                  <a:gd name="T23" fmla="*/ 1 h 91"/>
                  <a:gd name="T24" fmla="*/ 45 w 91"/>
                  <a:gd name="T25" fmla="*/ 0 h 91"/>
                  <a:gd name="T26" fmla="*/ 40 w 91"/>
                  <a:gd name="T27" fmla="*/ 1 h 91"/>
                  <a:gd name="T28" fmla="*/ 36 w 91"/>
                  <a:gd name="T29" fmla="*/ 12 h 91"/>
                  <a:gd name="T30" fmla="*/ 28 w 91"/>
                  <a:gd name="T31" fmla="*/ 15 h 91"/>
                  <a:gd name="T32" fmla="*/ 18 w 91"/>
                  <a:gd name="T33" fmla="*/ 10 h 91"/>
                  <a:gd name="T34" fmla="*/ 9 w 91"/>
                  <a:gd name="T35" fmla="*/ 18 h 91"/>
                  <a:gd name="T36" fmla="*/ 14 w 91"/>
                  <a:gd name="T37" fmla="*/ 29 h 91"/>
                  <a:gd name="T38" fmla="*/ 11 w 91"/>
                  <a:gd name="T39" fmla="*/ 36 h 91"/>
                  <a:gd name="T40" fmla="*/ 0 w 91"/>
                  <a:gd name="T41" fmla="*/ 40 h 91"/>
                  <a:gd name="T42" fmla="*/ 0 w 91"/>
                  <a:gd name="T43" fmla="*/ 46 h 91"/>
                  <a:gd name="T44" fmla="*/ 0 w 91"/>
                  <a:gd name="T45" fmla="*/ 52 h 91"/>
                  <a:gd name="T46" fmla="*/ 11 w 91"/>
                  <a:gd name="T47" fmla="*/ 56 h 91"/>
                  <a:gd name="T48" fmla="*/ 14 w 91"/>
                  <a:gd name="T49" fmla="*/ 63 h 91"/>
                  <a:gd name="T50" fmla="*/ 9 w 91"/>
                  <a:gd name="T51" fmla="*/ 74 h 91"/>
                  <a:gd name="T52" fmla="*/ 18 w 91"/>
                  <a:gd name="T53" fmla="*/ 82 h 91"/>
                  <a:gd name="T54" fmla="*/ 28 w 91"/>
                  <a:gd name="T55" fmla="*/ 77 h 91"/>
                  <a:gd name="T56" fmla="*/ 36 w 91"/>
                  <a:gd name="T57" fmla="*/ 80 h 91"/>
                  <a:gd name="T58" fmla="*/ 40 w 91"/>
                  <a:gd name="T59" fmla="*/ 91 h 91"/>
                  <a:gd name="T60" fmla="*/ 45 w 91"/>
                  <a:gd name="T61" fmla="*/ 91 h 91"/>
                  <a:gd name="T62" fmla="*/ 51 w 91"/>
                  <a:gd name="T63" fmla="*/ 91 h 91"/>
                  <a:gd name="T64" fmla="*/ 55 w 91"/>
                  <a:gd name="T65" fmla="*/ 80 h 91"/>
                  <a:gd name="T66" fmla="*/ 63 w 91"/>
                  <a:gd name="T67" fmla="*/ 77 h 91"/>
                  <a:gd name="T68" fmla="*/ 73 w 91"/>
                  <a:gd name="T69" fmla="*/ 82 h 91"/>
                  <a:gd name="T70" fmla="*/ 82 w 91"/>
                  <a:gd name="T71" fmla="*/ 74 h 91"/>
                  <a:gd name="T72" fmla="*/ 76 w 91"/>
                  <a:gd name="T73" fmla="*/ 63 h 91"/>
                  <a:gd name="T74" fmla="*/ 45 w 91"/>
                  <a:gd name="T75" fmla="*/ 62 h 91"/>
                  <a:gd name="T76" fmla="*/ 29 w 91"/>
                  <a:gd name="T77" fmla="*/ 46 h 91"/>
                  <a:gd name="T78" fmla="*/ 45 w 91"/>
                  <a:gd name="T79" fmla="*/ 30 h 91"/>
                  <a:gd name="T80" fmla="*/ 61 w 91"/>
                  <a:gd name="T81" fmla="*/ 46 h 91"/>
                  <a:gd name="T82" fmla="*/ 45 w 91"/>
                  <a:gd name="T83" fmla="*/ 62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1" h="91">
                    <a:moveTo>
                      <a:pt x="76" y="63"/>
                    </a:moveTo>
                    <a:cubicBezTo>
                      <a:pt x="78" y="61"/>
                      <a:pt x="79" y="58"/>
                      <a:pt x="79" y="56"/>
                    </a:cubicBezTo>
                    <a:cubicBezTo>
                      <a:pt x="91" y="52"/>
                      <a:pt x="91" y="52"/>
                      <a:pt x="91" y="52"/>
                    </a:cubicBezTo>
                    <a:cubicBezTo>
                      <a:pt x="91" y="50"/>
                      <a:pt x="91" y="48"/>
                      <a:pt x="91" y="46"/>
                    </a:cubicBezTo>
                    <a:cubicBezTo>
                      <a:pt x="91" y="44"/>
                      <a:pt x="91" y="42"/>
                      <a:pt x="91" y="40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33"/>
                      <a:pt x="78" y="31"/>
                      <a:pt x="76" y="29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79" y="15"/>
                      <a:pt x="76" y="12"/>
                      <a:pt x="73" y="10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60" y="14"/>
                      <a:pt x="58" y="13"/>
                      <a:pt x="55" y="12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49" y="0"/>
                      <a:pt x="47" y="0"/>
                      <a:pt x="45" y="0"/>
                    </a:cubicBezTo>
                    <a:cubicBezTo>
                      <a:pt x="43" y="0"/>
                      <a:pt x="42" y="0"/>
                      <a:pt x="40" y="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3" y="13"/>
                      <a:pt x="31" y="14"/>
                      <a:pt x="28" y="15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4" y="12"/>
                      <a:pt x="12" y="15"/>
                      <a:pt x="9" y="18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31"/>
                      <a:pt x="12" y="33"/>
                      <a:pt x="11" y="3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0" y="44"/>
                      <a:pt x="0" y="46"/>
                    </a:cubicBezTo>
                    <a:cubicBezTo>
                      <a:pt x="0" y="48"/>
                      <a:pt x="0" y="50"/>
                      <a:pt x="0" y="52"/>
                    </a:cubicBezTo>
                    <a:cubicBezTo>
                      <a:pt x="11" y="56"/>
                      <a:pt x="11" y="56"/>
                      <a:pt x="11" y="56"/>
                    </a:cubicBezTo>
                    <a:cubicBezTo>
                      <a:pt x="12" y="58"/>
                      <a:pt x="13" y="61"/>
                      <a:pt x="14" y="63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12" y="77"/>
                      <a:pt x="14" y="79"/>
                      <a:pt x="18" y="82"/>
                    </a:cubicBezTo>
                    <a:cubicBezTo>
                      <a:pt x="28" y="77"/>
                      <a:pt x="28" y="77"/>
                      <a:pt x="28" y="77"/>
                    </a:cubicBezTo>
                    <a:cubicBezTo>
                      <a:pt x="31" y="78"/>
                      <a:pt x="33" y="79"/>
                      <a:pt x="36" y="80"/>
                    </a:cubicBezTo>
                    <a:cubicBezTo>
                      <a:pt x="40" y="91"/>
                      <a:pt x="40" y="91"/>
                      <a:pt x="40" y="91"/>
                    </a:cubicBezTo>
                    <a:cubicBezTo>
                      <a:pt x="42" y="91"/>
                      <a:pt x="43" y="91"/>
                      <a:pt x="45" y="91"/>
                    </a:cubicBezTo>
                    <a:cubicBezTo>
                      <a:pt x="47" y="91"/>
                      <a:pt x="49" y="91"/>
                      <a:pt x="51" y="91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8" y="79"/>
                      <a:pt x="60" y="78"/>
                      <a:pt x="63" y="77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6" y="79"/>
                      <a:pt x="79" y="77"/>
                      <a:pt x="82" y="74"/>
                    </a:cubicBezTo>
                    <a:lnTo>
                      <a:pt x="76" y="63"/>
                    </a:lnTo>
                    <a:close/>
                    <a:moveTo>
                      <a:pt x="45" y="62"/>
                    </a:moveTo>
                    <a:cubicBezTo>
                      <a:pt x="37" y="62"/>
                      <a:pt x="29" y="55"/>
                      <a:pt x="29" y="46"/>
                    </a:cubicBezTo>
                    <a:cubicBezTo>
                      <a:pt x="29" y="37"/>
                      <a:pt x="37" y="30"/>
                      <a:pt x="45" y="30"/>
                    </a:cubicBezTo>
                    <a:cubicBezTo>
                      <a:pt x="54" y="30"/>
                      <a:pt x="61" y="37"/>
                      <a:pt x="61" y="46"/>
                    </a:cubicBezTo>
                    <a:cubicBezTo>
                      <a:pt x="61" y="55"/>
                      <a:pt x="54" y="62"/>
                      <a:pt x="45" y="62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2674938" y="2098675"/>
                <a:ext cx="225425" cy="227013"/>
              </a:xfrm>
              <a:custGeom>
                <a:avLst/>
                <a:gdLst>
                  <a:gd name="T0" fmla="*/ 3 w 60"/>
                  <a:gd name="T1" fmla="*/ 45 h 60"/>
                  <a:gd name="T2" fmla="*/ 11 w 60"/>
                  <a:gd name="T3" fmla="*/ 45 h 60"/>
                  <a:gd name="T4" fmla="*/ 15 w 60"/>
                  <a:gd name="T5" fmla="*/ 49 h 60"/>
                  <a:gd name="T6" fmla="*/ 14 w 60"/>
                  <a:gd name="T7" fmla="*/ 57 h 60"/>
                  <a:gd name="T8" fmla="*/ 18 w 60"/>
                  <a:gd name="T9" fmla="*/ 59 h 60"/>
                  <a:gd name="T10" fmla="*/ 22 w 60"/>
                  <a:gd name="T11" fmla="*/ 60 h 60"/>
                  <a:gd name="T12" fmla="*/ 27 w 60"/>
                  <a:gd name="T13" fmla="*/ 54 h 60"/>
                  <a:gd name="T14" fmla="*/ 33 w 60"/>
                  <a:gd name="T15" fmla="*/ 54 h 60"/>
                  <a:gd name="T16" fmla="*/ 38 w 60"/>
                  <a:gd name="T17" fmla="*/ 60 h 60"/>
                  <a:gd name="T18" fmla="*/ 45 w 60"/>
                  <a:gd name="T19" fmla="*/ 57 h 60"/>
                  <a:gd name="T20" fmla="*/ 45 w 60"/>
                  <a:gd name="T21" fmla="*/ 49 h 60"/>
                  <a:gd name="T22" fmla="*/ 49 w 60"/>
                  <a:gd name="T23" fmla="*/ 45 h 60"/>
                  <a:gd name="T24" fmla="*/ 57 w 60"/>
                  <a:gd name="T25" fmla="*/ 46 h 60"/>
                  <a:gd name="T26" fmla="*/ 59 w 60"/>
                  <a:gd name="T27" fmla="*/ 42 h 60"/>
                  <a:gd name="T28" fmla="*/ 60 w 60"/>
                  <a:gd name="T29" fmla="*/ 39 h 60"/>
                  <a:gd name="T30" fmla="*/ 54 w 60"/>
                  <a:gd name="T31" fmla="*/ 33 h 60"/>
                  <a:gd name="T32" fmla="*/ 54 w 60"/>
                  <a:gd name="T33" fmla="*/ 28 h 60"/>
                  <a:gd name="T34" fmla="*/ 60 w 60"/>
                  <a:gd name="T35" fmla="*/ 22 h 60"/>
                  <a:gd name="T36" fmla="*/ 57 w 60"/>
                  <a:gd name="T37" fmla="*/ 15 h 60"/>
                  <a:gd name="T38" fmla="*/ 49 w 60"/>
                  <a:gd name="T39" fmla="*/ 15 h 60"/>
                  <a:gd name="T40" fmla="*/ 46 w 60"/>
                  <a:gd name="T41" fmla="*/ 12 h 60"/>
                  <a:gd name="T42" fmla="*/ 46 w 60"/>
                  <a:gd name="T43" fmla="*/ 4 h 60"/>
                  <a:gd name="T44" fmla="*/ 43 w 60"/>
                  <a:gd name="T45" fmla="*/ 2 h 60"/>
                  <a:gd name="T46" fmla="*/ 39 w 60"/>
                  <a:gd name="T47" fmla="*/ 0 h 60"/>
                  <a:gd name="T48" fmla="*/ 33 w 60"/>
                  <a:gd name="T49" fmla="*/ 6 h 60"/>
                  <a:gd name="T50" fmla="*/ 28 w 60"/>
                  <a:gd name="T51" fmla="*/ 6 h 60"/>
                  <a:gd name="T52" fmla="*/ 23 w 60"/>
                  <a:gd name="T53" fmla="*/ 0 h 60"/>
                  <a:gd name="T54" fmla="*/ 15 w 60"/>
                  <a:gd name="T55" fmla="*/ 3 h 60"/>
                  <a:gd name="T56" fmla="*/ 16 w 60"/>
                  <a:gd name="T57" fmla="*/ 11 h 60"/>
                  <a:gd name="T58" fmla="*/ 12 w 60"/>
                  <a:gd name="T59" fmla="*/ 15 h 60"/>
                  <a:gd name="T60" fmla="*/ 4 w 60"/>
                  <a:gd name="T61" fmla="*/ 14 h 60"/>
                  <a:gd name="T62" fmla="*/ 2 w 60"/>
                  <a:gd name="T63" fmla="*/ 18 h 60"/>
                  <a:gd name="T64" fmla="*/ 1 w 60"/>
                  <a:gd name="T65" fmla="*/ 22 h 60"/>
                  <a:gd name="T66" fmla="*/ 6 w 60"/>
                  <a:gd name="T67" fmla="*/ 27 h 60"/>
                  <a:gd name="T68" fmla="*/ 6 w 60"/>
                  <a:gd name="T69" fmla="*/ 32 h 60"/>
                  <a:gd name="T70" fmla="*/ 0 w 60"/>
                  <a:gd name="T71" fmla="*/ 38 h 60"/>
                  <a:gd name="T72" fmla="*/ 3 w 60"/>
                  <a:gd name="T73" fmla="*/ 45 h 60"/>
                  <a:gd name="T74" fmla="*/ 20 w 60"/>
                  <a:gd name="T75" fmla="*/ 26 h 60"/>
                  <a:gd name="T76" fmla="*/ 35 w 60"/>
                  <a:gd name="T77" fmla="*/ 20 h 60"/>
                  <a:gd name="T78" fmla="*/ 40 w 60"/>
                  <a:gd name="T79" fmla="*/ 34 h 60"/>
                  <a:gd name="T80" fmla="*/ 26 w 60"/>
                  <a:gd name="T81" fmla="*/ 40 h 60"/>
                  <a:gd name="T82" fmla="*/ 20 w 60"/>
                  <a:gd name="T83" fmla="*/ 2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0" h="60">
                    <a:moveTo>
                      <a:pt x="3" y="45"/>
                    </a:move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6"/>
                      <a:pt x="14" y="47"/>
                      <a:pt x="15" y="4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57"/>
                      <a:pt x="17" y="58"/>
                      <a:pt x="18" y="59"/>
                    </a:cubicBezTo>
                    <a:cubicBezTo>
                      <a:pt x="19" y="59"/>
                      <a:pt x="20" y="59"/>
                      <a:pt x="22" y="60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9" y="54"/>
                      <a:pt x="31" y="54"/>
                      <a:pt x="33" y="54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0" y="59"/>
                      <a:pt x="43" y="58"/>
                      <a:pt x="45" y="57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48"/>
                      <a:pt x="48" y="47"/>
                      <a:pt x="49" y="45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8" y="45"/>
                      <a:pt x="58" y="44"/>
                      <a:pt x="59" y="42"/>
                    </a:cubicBezTo>
                    <a:cubicBezTo>
                      <a:pt x="59" y="41"/>
                      <a:pt x="60" y="40"/>
                      <a:pt x="60" y="39"/>
                    </a:cubicBezTo>
                    <a:cubicBezTo>
                      <a:pt x="54" y="33"/>
                      <a:pt x="54" y="33"/>
                      <a:pt x="54" y="33"/>
                    </a:cubicBezTo>
                    <a:cubicBezTo>
                      <a:pt x="54" y="31"/>
                      <a:pt x="54" y="30"/>
                      <a:pt x="54" y="28"/>
                    </a:cubicBezTo>
                    <a:cubicBezTo>
                      <a:pt x="60" y="22"/>
                      <a:pt x="60" y="22"/>
                      <a:pt x="60" y="22"/>
                    </a:cubicBezTo>
                    <a:cubicBezTo>
                      <a:pt x="60" y="20"/>
                      <a:pt x="59" y="17"/>
                      <a:pt x="57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8" y="14"/>
                      <a:pt x="47" y="13"/>
                      <a:pt x="46" y="12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3"/>
                      <a:pt x="44" y="2"/>
                      <a:pt x="43" y="2"/>
                    </a:cubicBezTo>
                    <a:cubicBezTo>
                      <a:pt x="41" y="1"/>
                      <a:pt x="40" y="1"/>
                      <a:pt x="39" y="0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0" y="6"/>
                      <a:pt x="28" y="6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0" y="1"/>
                      <a:pt x="18" y="2"/>
                      <a:pt x="15" y="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4" y="12"/>
                      <a:pt x="13" y="13"/>
                      <a:pt x="12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5"/>
                      <a:pt x="2" y="17"/>
                      <a:pt x="2" y="18"/>
                    </a:cubicBezTo>
                    <a:cubicBezTo>
                      <a:pt x="1" y="19"/>
                      <a:pt x="1" y="20"/>
                      <a:pt x="1" y="22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9"/>
                      <a:pt x="6" y="31"/>
                      <a:pt x="6" y="3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" y="40"/>
                      <a:pt x="2" y="43"/>
                      <a:pt x="3" y="45"/>
                    </a:cubicBezTo>
                    <a:close/>
                    <a:moveTo>
                      <a:pt x="20" y="26"/>
                    </a:moveTo>
                    <a:cubicBezTo>
                      <a:pt x="23" y="20"/>
                      <a:pt x="29" y="18"/>
                      <a:pt x="35" y="20"/>
                    </a:cubicBezTo>
                    <a:cubicBezTo>
                      <a:pt x="40" y="23"/>
                      <a:pt x="43" y="29"/>
                      <a:pt x="40" y="34"/>
                    </a:cubicBezTo>
                    <a:cubicBezTo>
                      <a:pt x="38" y="40"/>
                      <a:pt x="31" y="42"/>
                      <a:pt x="26" y="40"/>
                    </a:cubicBezTo>
                    <a:cubicBezTo>
                      <a:pt x="21" y="38"/>
                      <a:pt x="18" y="31"/>
                      <a:pt x="20" y="26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4" name="Freeform 11"/>
              <p:cNvSpPr>
                <a:spLocks noEditPoints="1"/>
              </p:cNvSpPr>
              <p:nvPr/>
            </p:nvSpPr>
            <p:spPr bwMode="auto">
              <a:xfrm>
                <a:off x="2833688" y="2257425"/>
                <a:ext cx="184150" cy="184150"/>
              </a:xfrm>
              <a:custGeom>
                <a:avLst/>
                <a:gdLst>
                  <a:gd name="T0" fmla="*/ 43 w 49"/>
                  <a:gd name="T1" fmla="*/ 29 h 49"/>
                  <a:gd name="T2" fmla="*/ 49 w 49"/>
                  <a:gd name="T3" fmla="*/ 27 h 49"/>
                  <a:gd name="T4" fmla="*/ 49 w 49"/>
                  <a:gd name="T5" fmla="*/ 24 h 49"/>
                  <a:gd name="T6" fmla="*/ 48 w 49"/>
                  <a:gd name="T7" fmla="*/ 21 h 49"/>
                  <a:gd name="T8" fmla="*/ 42 w 49"/>
                  <a:gd name="T9" fmla="*/ 19 h 49"/>
                  <a:gd name="T10" fmla="*/ 41 w 49"/>
                  <a:gd name="T11" fmla="*/ 15 h 49"/>
                  <a:gd name="T12" fmla="*/ 43 w 49"/>
                  <a:gd name="T13" fmla="*/ 9 h 49"/>
                  <a:gd name="T14" fmla="*/ 39 w 49"/>
                  <a:gd name="T15" fmla="*/ 5 h 49"/>
                  <a:gd name="T16" fmla="*/ 33 w 49"/>
                  <a:gd name="T17" fmla="*/ 8 h 49"/>
                  <a:gd name="T18" fmla="*/ 29 w 49"/>
                  <a:gd name="T19" fmla="*/ 6 h 49"/>
                  <a:gd name="T20" fmla="*/ 27 w 49"/>
                  <a:gd name="T21" fmla="*/ 1 h 49"/>
                  <a:gd name="T22" fmla="*/ 24 w 49"/>
                  <a:gd name="T23" fmla="*/ 0 h 49"/>
                  <a:gd name="T24" fmla="*/ 21 w 49"/>
                  <a:gd name="T25" fmla="*/ 1 h 49"/>
                  <a:gd name="T26" fmla="*/ 19 w 49"/>
                  <a:gd name="T27" fmla="*/ 7 h 49"/>
                  <a:gd name="T28" fmla="*/ 15 w 49"/>
                  <a:gd name="T29" fmla="*/ 8 h 49"/>
                  <a:gd name="T30" fmla="*/ 9 w 49"/>
                  <a:gd name="T31" fmla="*/ 6 h 49"/>
                  <a:gd name="T32" fmla="*/ 5 w 49"/>
                  <a:gd name="T33" fmla="*/ 10 h 49"/>
                  <a:gd name="T34" fmla="*/ 8 w 49"/>
                  <a:gd name="T35" fmla="*/ 16 h 49"/>
                  <a:gd name="T36" fmla="*/ 6 w 49"/>
                  <a:gd name="T37" fmla="*/ 20 h 49"/>
                  <a:gd name="T38" fmla="*/ 0 w 49"/>
                  <a:gd name="T39" fmla="*/ 22 h 49"/>
                  <a:gd name="T40" fmla="*/ 0 w 49"/>
                  <a:gd name="T41" fmla="*/ 25 h 49"/>
                  <a:gd name="T42" fmla="*/ 1 w 49"/>
                  <a:gd name="T43" fmla="*/ 28 h 49"/>
                  <a:gd name="T44" fmla="*/ 7 w 49"/>
                  <a:gd name="T45" fmla="*/ 30 h 49"/>
                  <a:gd name="T46" fmla="*/ 8 w 49"/>
                  <a:gd name="T47" fmla="*/ 34 h 49"/>
                  <a:gd name="T48" fmla="*/ 6 w 49"/>
                  <a:gd name="T49" fmla="*/ 40 h 49"/>
                  <a:gd name="T50" fmla="*/ 10 w 49"/>
                  <a:gd name="T51" fmla="*/ 44 h 49"/>
                  <a:gd name="T52" fmla="*/ 16 w 49"/>
                  <a:gd name="T53" fmla="*/ 41 h 49"/>
                  <a:gd name="T54" fmla="*/ 20 w 49"/>
                  <a:gd name="T55" fmla="*/ 43 h 49"/>
                  <a:gd name="T56" fmla="*/ 22 w 49"/>
                  <a:gd name="T57" fmla="*/ 49 h 49"/>
                  <a:gd name="T58" fmla="*/ 25 w 49"/>
                  <a:gd name="T59" fmla="*/ 49 h 49"/>
                  <a:gd name="T60" fmla="*/ 28 w 49"/>
                  <a:gd name="T61" fmla="*/ 48 h 49"/>
                  <a:gd name="T62" fmla="*/ 30 w 49"/>
                  <a:gd name="T63" fmla="*/ 42 h 49"/>
                  <a:gd name="T64" fmla="*/ 34 w 49"/>
                  <a:gd name="T65" fmla="*/ 41 h 49"/>
                  <a:gd name="T66" fmla="*/ 40 w 49"/>
                  <a:gd name="T67" fmla="*/ 43 h 49"/>
                  <a:gd name="T68" fmla="*/ 44 w 49"/>
                  <a:gd name="T69" fmla="*/ 39 h 49"/>
                  <a:gd name="T70" fmla="*/ 41 w 49"/>
                  <a:gd name="T71" fmla="*/ 33 h 49"/>
                  <a:gd name="T72" fmla="*/ 43 w 49"/>
                  <a:gd name="T73" fmla="*/ 29 h 49"/>
                  <a:gd name="T74" fmla="*/ 25 w 49"/>
                  <a:gd name="T75" fmla="*/ 33 h 49"/>
                  <a:gd name="T76" fmla="*/ 16 w 49"/>
                  <a:gd name="T77" fmla="*/ 25 h 49"/>
                  <a:gd name="T78" fmla="*/ 24 w 49"/>
                  <a:gd name="T79" fmla="*/ 16 h 49"/>
                  <a:gd name="T80" fmla="*/ 33 w 49"/>
                  <a:gd name="T81" fmla="*/ 24 h 49"/>
                  <a:gd name="T82" fmla="*/ 25 w 49"/>
                  <a:gd name="T83" fmla="*/ 3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9" h="49">
                    <a:moveTo>
                      <a:pt x="43" y="29"/>
                    </a:move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6"/>
                      <a:pt x="49" y="25"/>
                      <a:pt x="49" y="24"/>
                    </a:cubicBezTo>
                    <a:cubicBezTo>
                      <a:pt x="49" y="23"/>
                      <a:pt x="49" y="22"/>
                      <a:pt x="48" y="21"/>
                    </a:cubicBezTo>
                    <a:cubicBezTo>
                      <a:pt x="42" y="19"/>
                      <a:pt x="42" y="19"/>
                      <a:pt x="42" y="19"/>
                    </a:cubicBezTo>
                    <a:cubicBezTo>
                      <a:pt x="42" y="18"/>
                      <a:pt x="41" y="16"/>
                      <a:pt x="41" y="15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2" y="8"/>
                      <a:pt x="40" y="6"/>
                      <a:pt x="39" y="5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2" y="7"/>
                      <a:pt x="31" y="7"/>
                      <a:pt x="29" y="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6" y="0"/>
                      <a:pt x="25" y="0"/>
                      <a:pt x="24" y="0"/>
                    </a:cubicBezTo>
                    <a:cubicBezTo>
                      <a:pt x="23" y="0"/>
                      <a:pt x="22" y="1"/>
                      <a:pt x="21" y="1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7"/>
                      <a:pt x="16" y="8"/>
                      <a:pt x="15" y="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8" y="7"/>
                      <a:pt x="6" y="9"/>
                      <a:pt x="5" y="10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6" y="2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0" y="24"/>
                      <a:pt x="0" y="25"/>
                    </a:cubicBezTo>
                    <a:cubicBezTo>
                      <a:pt x="0" y="26"/>
                      <a:pt x="0" y="27"/>
                      <a:pt x="1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7" y="31"/>
                      <a:pt x="8" y="33"/>
                      <a:pt x="8" y="34"/>
                    </a:cubicBezTo>
                    <a:cubicBezTo>
                      <a:pt x="6" y="40"/>
                      <a:pt x="6" y="40"/>
                      <a:pt x="6" y="40"/>
                    </a:cubicBezTo>
                    <a:cubicBezTo>
                      <a:pt x="7" y="41"/>
                      <a:pt x="8" y="43"/>
                      <a:pt x="10" y="44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17" y="42"/>
                      <a:pt x="18" y="42"/>
                      <a:pt x="20" y="43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3" y="49"/>
                      <a:pt x="24" y="49"/>
                      <a:pt x="25" y="49"/>
                    </a:cubicBezTo>
                    <a:cubicBezTo>
                      <a:pt x="26" y="49"/>
                      <a:pt x="27" y="49"/>
                      <a:pt x="28" y="48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1" y="42"/>
                      <a:pt x="33" y="41"/>
                      <a:pt x="34" y="41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3" y="41"/>
                      <a:pt x="44" y="39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2" y="32"/>
                      <a:pt x="42" y="31"/>
                      <a:pt x="43" y="29"/>
                    </a:cubicBezTo>
                    <a:close/>
                    <a:moveTo>
                      <a:pt x="25" y="33"/>
                    </a:moveTo>
                    <a:cubicBezTo>
                      <a:pt x="20" y="33"/>
                      <a:pt x="16" y="29"/>
                      <a:pt x="16" y="25"/>
                    </a:cubicBezTo>
                    <a:cubicBezTo>
                      <a:pt x="16" y="20"/>
                      <a:pt x="20" y="16"/>
                      <a:pt x="24" y="16"/>
                    </a:cubicBezTo>
                    <a:cubicBezTo>
                      <a:pt x="29" y="16"/>
                      <a:pt x="33" y="20"/>
                      <a:pt x="33" y="24"/>
                    </a:cubicBezTo>
                    <a:cubicBezTo>
                      <a:pt x="33" y="29"/>
                      <a:pt x="29" y="33"/>
                      <a:pt x="25" y="33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3661796" y="2607115"/>
            <a:ext cx="1770638" cy="1772713"/>
            <a:chOff x="3670342" y="2795122"/>
            <a:chExt cx="1770638" cy="1772713"/>
          </a:xfrm>
          <a:solidFill>
            <a:srgbClr val="FF7373"/>
          </a:solidFill>
        </p:grpSpPr>
        <p:sp>
          <p:nvSpPr>
            <p:cNvPr id="16" name="Freeform 254"/>
            <p:cNvSpPr>
              <a:spLocks noEditPoints="1"/>
            </p:cNvSpPr>
            <p:nvPr/>
          </p:nvSpPr>
          <p:spPr bwMode="auto">
            <a:xfrm rot="5400000">
              <a:off x="3669304" y="2796160"/>
              <a:ext cx="1772713" cy="1770638"/>
            </a:xfrm>
            <a:custGeom>
              <a:avLst/>
              <a:gdLst>
                <a:gd name="T0" fmla="*/ 30 w 360"/>
                <a:gd name="T1" fmla="*/ 152 h 360"/>
                <a:gd name="T2" fmla="*/ 18 w 360"/>
                <a:gd name="T3" fmla="*/ 137 h 360"/>
                <a:gd name="T4" fmla="*/ 37 w 360"/>
                <a:gd name="T5" fmla="*/ 124 h 360"/>
                <a:gd name="T6" fmla="*/ 38 w 360"/>
                <a:gd name="T7" fmla="*/ 106 h 360"/>
                <a:gd name="T8" fmla="*/ 54 w 360"/>
                <a:gd name="T9" fmla="*/ 93 h 360"/>
                <a:gd name="T10" fmla="*/ 59 w 360"/>
                <a:gd name="T11" fmla="*/ 75 h 360"/>
                <a:gd name="T12" fmla="*/ 78 w 360"/>
                <a:gd name="T13" fmla="*/ 66 h 360"/>
                <a:gd name="T14" fmla="*/ 84 w 360"/>
                <a:gd name="T15" fmla="*/ 43 h 360"/>
                <a:gd name="T16" fmla="*/ 112 w 360"/>
                <a:gd name="T17" fmla="*/ 44 h 360"/>
                <a:gd name="T18" fmla="*/ 118 w 360"/>
                <a:gd name="T19" fmla="*/ 32 h 360"/>
                <a:gd name="T20" fmla="*/ 135 w 360"/>
                <a:gd name="T21" fmla="*/ 26 h 360"/>
                <a:gd name="T22" fmla="*/ 154 w 360"/>
                <a:gd name="T23" fmla="*/ 24 h 360"/>
                <a:gd name="T24" fmla="*/ 172 w 360"/>
                <a:gd name="T25" fmla="*/ 20 h 360"/>
                <a:gd name="T26" fmla="*/ 191 w 360"/>
                <a:gd name="T27" fmla="*/ 21 h 360"/>
                <a:gd name="T28" fmla="*/ 210 w 360"/>
                <a:gd name="T29" fmla="*/ 30 h 360"/>
                <a:gd name="T30" fmla="*/ 232 w 360"/>
                <a:gd name="T31" fmla="*/ 21 h 360"/>
                <a:gd name="T32" fmla="*/ 244 w 360"/>
                <a:gd name="T33" fmla="*/ 38 h 360"/>
                <a:gd name="T34" fmla="*/ 261 w 360"/>
                <a:gd name="T35" fmla="*/ 43 h 360"/>
                <a:gd name="T36" fmla="*/ 274 w 360"/>
                <a:gd name="T37" fmla="*/ 59 h 360"/>
                <a:gd name="T38" fmla="*/ 284 w 360"/>
                <a:gd name="T39" fmla="*/ 69 h 360"/>
                <a:gd name="T40" fmla="*/ 303 w 360"/>
                <a:gd name="T41" fmla="*/ 78 h 360"/>
                <a:gd name="T42" fmla="*/ 303 w 360"/>
                <a:gd name="T43" fmla="*/ 92 h 360"/>
                <a:gd name="T44" fmla="*/ 329 w 360"/>
                <a:gd name="T45" fmla="*/ 105 h 360"/>
                <a:gd name="T46" fmla="*/ 320 w 360"/>
                <a:gd name="T47" fmla="*/ 123 h 360"/>
                <a:gd name="T48" fmla="*/ 353 w 360"/>
                <a:gd name="T49" fmla="*/ 134 h 360"/>
                <a:gd name="T50" fmla="*/ 328 w 360"/>
                <a:gd name="T51" fmla="*/ 157 h 360"/>
                <a:gd name="T52" fmla="*/ 360 w 360"/>
                <a:gd name="T53" fmla="*/ 174 h 360"/>
                <a:gd name="T54" fmla="*/ 331 w 360"/>
                <a:gd name="T55" fmla="*/ 190 h 360"/>
                <a:gd name="T56" fmla="*/ 357 w 360"/>
                <a:gd name="T57" fmla="*/ 210 h 360"/>
                <a:gd name="T58" fmla="*/ 325 w 360"/>
                <a:gd name="T59" fmla="*/ 225 h 360"/>
                <a:gd name="T60" fmla="*/ 335 w 360"/>
                <a:gd name="T61" fmla="*/ 242 h 360"/>
                <a:gd name="T62" fmla="*/ 314 w 360"/>
                <a:gd name="T63" fmla="*/ 252 h 360"/>
                <a:gd name="T64" fmla="*/ 312 w 360"/>
                <a:gd name="T65" fmla="*/ 270 h 360"/>
                <a:gd name="T66" fmla="*/ 294 w 360"/>
                <a:gd name="T67" fmla="*/ 281 h 360"/>
                <a:gd name="T68" fmla="*/ 287 w 360"/>
                <a:gd name="T69" fmla="*/ 298 h 360"/>
                <a:gd name="T70" fmla="*/ 267 w 360"/>
                <a:gd name="T71" fmla="*/ 305 h 360"/>
                <a:gd name="T72" fmla="*/ 256 w 360"/>
                <a:gd name="T73" fmla="*/ 313 h 360"/>
                <a:gd name="T74" fmla="*/ 242 w 360"/>
                <a:gd name="T75" fmla="*/ 328 h 360"/>
                <a:gd name="T76" fmla="*/ 223 w 360"/>
                <a:gd name="T77" fmla="*/ 328 h 360"/>
                <a:gd name="T78" fmla="*/ 209 w 360"/>
                <a:gd name="T79" fmla="*/ 345 h 360"/>
                <a:gd name="T80" fmla="*/ 188 w 360"/>
                <a:gd name="T81" fmla="*/ 333 h 360"/>
                <a:gd name="T82" fmla="*/ 169 w 360"/>
                <a:gd name="T83" fmla="*/ 340 h 360"/>
                <a:gd name="T84" fmla="*/ 149 w 360"/>
                <a:gd name="T85" fmla="*/ 337 h 360"/>
                <a:gd name="T86" fmla="*/ 132 w 360"/>
                <a:gd name="T87" fmla="*/ 325 h 360"/>
                <a:gd name="T88" fmla="*/ 109 w 360"/>
                <a:gd name="T89" fmla="*/ 332 h 360"/>
                <a:gd name="T90" fmla="*/ 98 w 360"/>
                <a:gd name="T91" fmla="*/ 318 h 360"/>
                <a:gd name="T92" fmla="*/ 88 w 360"/>
                <a:gd name="T93" fmla="*/ 303 h 360"/>
                <a:gd name="T94" fmla="*/ 68 w 360"/>
                <a:gd name="T95" fmla="*/ 296 h 360"/>
                <a:gd name="T96" fmla="*/ 67 w 360"/>
                <a:gd name="T97" fmla="*/ 282 h 360"/>
                <a:gd name="T98" fmla="*/ 40 w 360"/>
                <a:gd name="T99" fmla="*/ 272 h 360"/>
                <a:gd name="T100" fmla="*/ 43 w 360"/>
                <a:gd name="T101" fmla="*/ 249 h 360"/>
                <a:gd name="T102" fmla="*/ 28 w 360"/>
                <a:gd name="T103" fmla="*/ 234 h 360"/>
                <a:gd name="T104" fmla="*/ 31 w 360"/>
                <a:gd name="T105" fmla="*/ 215 h 360"/>
                <a:gd name="T106" fmla="*/ 13 w 360"/>
                <a:gd name="T107" fmla="*/ 200 h 360"/>
                <a:gd name="T108" fmla="*/ 28 w 360"/>
                <a:gd name="T109" fmla="*/ 185 h 360"/>
                <a:gd name="T110" fmla="*/ 287 w 360"/>
                <a:gd name="T111" fmla="*/ 19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0" h="360">
                  <a:moveTo>
                    <a:pt x="0" y="166"/>
                  </a:moveTo>
                  <a:cubicBezTo>
                    <a:pt x="0" y="165"/>
                    <a:pt x="0" y="164"/>
                    <a:pt x="0" y="164"/>
                  </a:cubicBezTo>
                  <a:cubicBezTo>
                    <a:pt x="1" y="163"/>
                    <a:pt x="6" y="162"/>
                    <a:pt x="13" y="161"/>
                  </a:cubicBezTo>
                  <a:cubicBezTo>
                    <a:pt x="16" y="161"/>
                    <a:pt x="18" y="160"/>
                    <a:pt x="20" y="160"/>
                  </a:cubicBezTo>
                  <a:cubicBezTo>
                    <a:pt x="27" y="159"/>
                    <a:pt x="28" y="159"/>
                    <a:pt x="28" y="158"/>
                  </a:cubicBezTo>
                  <a:cubicBezTo>
                    <a:pt x="29" y="157"/>
                    <a:pt x="30" y="156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1" y="151"/>
                    <a:pt x="31" y="150"/>
                    <a:pt x="31" y="148"/>
                  </a:cubicBezTo>
                  <a:cubicBezTo>
                    <a:pt x="31" y="147"/>
                    <a:pt x="31" y="146"/>
                    <a:pt x="31" y="145"/>
                  </a:cubicBezTo>
                  <a:cubicBezTo>
                    <a:pt x="30" y="144"/>
                    <a:pt x="29" y="143"/>
                    <a:pt x="24" y="141"/>
                  </a:cubicBezTo>
                  <a:cubicBezTo>
                    <a:pt x="22" y="139"/>
                    <a:pt x="20" y="138"/>
                    <a:pt x="18" y="137"/>
                  </a:cubicBezTo>
                  <a:cubicBezTo>
                    <a:pt x="12" y="133"/>
                    <a:pt x="8" y="130"/>
                    <a:pt x="7" y="129"/>
                  </a:cubicBezTo>
                  <a:cubicBezTo>
                    <a:pt x="7" y="129"/>
                    <a:pt x="7" y="129"/>
                    <a:pt x="7" y="128"/>
                  </a:cubicBezTo>
                  <a:cubicBezTo>
                    <a:pt x="7" y="126"/>
                    <a:pt x="8" y="123"/>
                    <a:pt x="9" y="123"/>
                  </a:cubicBezTo>
                  <a:cubicBezTo>
                    <a:pt x="10" y="123"/>
                    <a:pt x="15" y="122"/>
                    <a:pt x="22" y="123"/>
                  </a:cubicBezTo>
                  <a:cubicBezTo>
                    <a:pt x="25" y="123"/>
                    <a:pt x="27" y="124"/>
                    <a:pt x="29" y="124"/>
                  </a:cubicBezTo>
                  <a:cubicBezTo>
                    <a:pt x="36" y="124"/>
                    <a:pt x="36" y="124"/>
                    <a:pt x="37" y="124"/>
                  </a:cubicBezTo>
                  <a:cubicBezTo>
                    <a:pt x="38" y="123"/>
                    <a:pt x="39" y="122"/>
                    <a:pt x="41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2" y="116"/>
                    <a:pt x="43" y="114"/>
                    <a:pt x="43" y="113"/>
                  </a:cubicBezTo>
                  <a:cubicBezTo>
                    <a:pt x="43" y="113"/>
                    <a:pt x="43" y="112"/>
                    <a:pt x="43" y="111"/>
                  </a:cubicBezTo>
                  <a:cubicBezTo>
                    <a:pt x="42" y="111"/>
                    <a:pt x="42" y="110"/>
                    <a:pt x="38" y="106"/>
                  </a:cubicBezTo>
                  <a:cubicBezTo>
                    <a:pt x="36" y="104"/>
                    <a:pt x="34" y="103"/>
                    <a:pt x="32" y="101"/>
                  </a:cubicBezTo>
                  <a:cubicBezTo>
                    <a:pt x="27" y="95"/>
                    <a:pt x="24" y="92"/>
                    <a:pt x="23" y="91"/>
                  </a:cubicBezTo>
                  <a:cubicBezTo>
                    <a:pt x="24" y="89"/>
                    <a:pt x="26" y="86"/>
                    <a:pt x="27" y="85"/>
                  </a:cubicBezTo>
                  <a:cubicBezTo>
                    <a:pt x="28" y="85"/>
                    <a:pt x="32" y="86"/>
                    <a:pt x="40" y="88"/>
                  </a:cubicBezTo>
                  <a:cubicBezTo>
                    <a:pt x="42" y="89"/>
                    <a:pt x="44" y="90"/>
                    <a:pt x="46" y="91"/>
                  </a:cubicBezTo>
                  <a:cubicBezTo>
                    <a:pt x="52" y="93"/>
                    <a:pt x="53" y="93"/>
                    <a:pt x="54" y="93"/>
                  </a:cubicBezTo>
                  <a:cubicBezTo>
                    <a:pt x="55" y="92"/>
                    <a:pt x="56" y="92"/>
                    <a:pt x="58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2" y="84"/>
                    <a:pt x="62" y="83"/>
                    <a:pt x="62" y="83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2" y="81"/>
                    <a:pt x="62" y="80"/>
                    <a:pt x="59" y="75"/>
                  </a:cubicBezTo>
                  <a:cubicBezTo>
                    <a:pt x="57" y="73"/>
                    <a:pt x="56" y="71"/>
                    <a:pt x="54" y="69"/>
                  </a:cubicBezTo>
                  <a:cubicBezTo>
                    <a:pt x="51" y="63"/>
                    <a:pt x="49" y="58"/>
                    <a:pt x="48" y="57"/>
                  </a:cubicBezTo>
                  <a:cubicBezTo>
                    <a:pt x="49" y="56"/>
                    <a:pt x="52" y="53"/>
                    <a:pt x="53" y="52"/>
                  </a:cubicBezTo>
                  <a:cubicBezTo>
                    <a:pt x="54" y="53"/>
                    <a:pt x="58" y="55"/>
                    <a:pt x="64" y="59"/>
                  </a:cubicBezTo>
                  <a:cubicBezTo>
                    <a:pt x="67" y="60"/>
                    <a:pt x="69" y="61"/>
                    <a:pt x="70" y="62"/>
                  </a:cubicBezTo>
                  <a:cubicBezTo>
                    <a:pt x="76" y="66"/>
                    <a:pt x="77" y="66"/>
                    <a:pt x="78" y="66"/>
                  </a:cubicBezTo>
                  <a:cubicBezTo>
                    <a:pt x="79" y="66"/>
                    <a:pt x="80" y="65"/>
                    <a:pt x="83" y="63"/>
                  </a:cubicBezTo>
                  <a:cubicBezTo>
                    <a:pt x="84" y="63"/>
                    <a:pt x="84" y="63"/>
                    <a:pt x="84" y="63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7" y="60"/>
                    <a:pt x="88" y="59"/>
                    <a:pt x="88" y="57"/>
                  </a:cubicBezTo>
                  <a:cubicBezTo>
                    <a:pt x="88" y="56"/>
                    <a:pt x="88" y="56"/>
                    <a:pt x="86" y="50"/>
                  </a:cubicBezTo>
                  <a:cubicBezTo>
                    <a:pt x="85" y="48"/>
                    <a:pt x="84" y="46"/>
                    <a:pt x="84" y="43"/>
                  </a:cubicBezTo>
                  <a:cubicBezTo>
                    <a:pt x="81" y="36"/>
                    <a:pt x="80" y="31"/>
                    <a:pt x="80" y="30"/>
                  </a:cubicBezTo>
                  <a:cubicBezTo>
                    <a:pt x="81" y="29"/>
                    <a:pt x="84" y="27"/>
                    <a:pt x="86" y="27"/>
                  </a:cubicBezTo>
                  <a:cubicBezTo>
                    <a:pt x="87" y="27"/>
                    <a:pt x="90" y="30"/>
                    <a:pt x="96" y="35"/>
                  </a:cubicBezTo>
                  <a:cubicBezTo>
                    <a:pt x="97" y="37"/>
                    <a:pt x="99" y="39"/>
                    <a:pt x="100" y="40"/>
                  </a:cubicBezTo>
                  <a:cubicBezTo>
                    <a:pt x="105" y="45"/>
                    <a:pt x="106" y="45"/>
                    <a:pt x="107" y="46"/>
                  </a:cubicBezTo>
                  <a:cubicBezTo>
                    <a:pt x="108" y="46"/>
                    <a:pt x="109" y="46"/>
                    <a:pt x="112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8" y="42"/>
                    <a:pt x="118" y="40"/>
                    <a:pt x="119" y="40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19" y="38"/>
                    <a:pt x="119" y="36"/>
                    <a:pt x="118" y="32"/>
                  </a:cubicBezTo>
                  <a:cubicBezTo>
                    <a:pt x="118" y="30"/>
                    <a:pt x="118" y="27"/>
                    <a:pt x="118" y="24"/>
                  </a:cubicBezTo>
                  <a:cubicBezTo>
                    <a:pt x="117" y="19"/>
                    <a:pt x="117" y="13"/>
                    <a:pt x="117" y="11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8" y="10"/>
                    <a:pt x="122" y="9"/>
                    <a:pt x="124" y="9"/>
                  </a:cubicBezTo>
                  <a:cubicBezTo>
                    <a:pt x="124" y="10"/>
                    <a:pt x="127" y="14"/>
                    <a:pt x="131" y="20"/>
                  </a:cubicBezTo>
                  <a:cubicBezTo>
                    <a:pt x="132" y="22"/>
                    <a:pt x="134" y="24"/>
                    <a:pt x="135" y="26"/>
                  </a:cubicBezTo>
                  <a:cubicBezTo>
                    <a:pt x="138" y="31"/>
                    <a:pt x="139" y="32"/>
                    <a:pt x="140" y="32"/>
                  </a:cubicBezTo>
                  <a:cubicBezTo>
                    <a:pt x="140" y="33"/>
                    <a:pt x="142" y="33"/>
                    <a:pt x="146" y="32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8" y="32"/>
                    <a:pt x="148" y="32"/>
                    <a:pt x="148" y="32"/>
                  </a:cubicBezTo>
                  <a:cubicBezTo>
                    <a:pt x="150" y="31"/>
                    <a:pt x="152" y="30"/>
                    <a:pt x="153" y="29"/>
                  </a:cubicBezTo>
                  <a:cubicBezTo>
                    <a:pt x="153" y="29"/>
                    <a:pt x="153" y="28"/>
                    <a:pt x="154" y="24"/>
                  </a:cubicBezTo>
                  <a:cubicBezTo>
                    <a:pt x="154" y="20"/>
                    <a:pt x="154" y="20"/>
                    <a:pt x="154" y="20"/>
                  </a:cubicBezTo>
                  <a:cubicBezTo>
                    <a:pt x="155" y="18"/>
                    <a:pt x="155" y="16"/>
                    <a:pt x="155" y="14"/>
                  </a:cubicBezTo>
                  <a:cubicBezTo>
                    <a:pt x="156" y="7"/>
                    <a:pt x="157" y="3"/>
                    <a:pt x="158" y="1"/>
                  </a:cubicBezTo>
                  <a:cubicBezTo>
                    <a:pt x="159" y="1"/>
                    <a:pt x="163" y="0"/>
                    <a:pt x="164" y="1"/>
                  </a:cubicBezTo>
                  <a:cubicBezTo>
                    <a:pt x="165" y="2"/>
                    <a:pt x="167" y="6"/>
                    <a:pt x="169" y="13"/>
                  </a:cubicBezTo>
                  <a:cubicBezTo>
                    <a:pt x="170" y="15"/>
                    <a:pt x="171" y="18"/>
                    <a:pt x="172" y="20"/>
                  </a:cubicBezTo>
                  <a:cubicBezTo>
                    <a:pt x="173" y="26"/>
                    <a:pt x="174" y="27"/>
                    <a:pt x="175" y="27"/>
                  </a:cubicBezTo>
                  <a:cubicBezTo>
                    <a:pt x="175" y="28"/>
                    <a:pt x="177" y="28"/>
                    <a:pt x="181" y="28"/>
                  </a:cubicBezTo>
                  <a:cubicBezTo>
                    <a:pt x="181" y="29"/>
                    <a:pt x="181" y="29"/>
                    <a:pt x="181" y="29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7" y="29"/>
                    <a:pt x="188" y="28"/>
                    <a:pt x="188" y="27"/>
                  </a:cubicBezTo>
                  <a:cubicBezTo>
                    <a:pt x="189" y="27"/>
                    <a:pt x="189" y="26"/>
                    <a:pt x="191" y="21"/>
                  </a:cubicBezTo>
                  <a:cubicBezTo>
                    <a:pt x="192" y="18"/>
                    <a:pt x="193" y="16"/>
                    <a:pt x="194" y="13"/>
                  </a:cubicBezTo>
                  <a:cubicBezTo>
                    <a:pt x="197" y="7"/>
                    <a:pt x="199" y="2"/>
                    <a:pt x="200" y="1"/>
                  </a:cubicBezTo>
                  <a:cubicBezTo>
                    <a:pt x="201" y="1"/>
                    <a:pt x="205" y="1"/>
                    <a:pt x="206" y="2"/>
                  </a:cubicBezTo>
                  <a:cubicBezTo>
                    <a:pt x="207" y="3"/>
                    <a:pt x="207" y="8"/>
                    <a:pt x="208" y="15"/>
                  </a:cubicBezTo>
                  <a:cubicBezTo>
                    <a:pt x="208" y="18"/>
                    <a:pt x="209" y="20"/>
                    <a:pt x="209" y="22"/>
                  </a:cubicBezTo>
                  <a:cubicBezTo>
                    <a:pt x="209" y="29"/>
                    <a:pt x="209" y="30"/>
                    <a:pt x="210" y="30"/>
                  </a:cubicBezTo>
                  <a:cubicBezTo>
                    <a:pt x="211" y="31"/>
                    <a:pt x="212" y="32"/>
                    <a:pt x="216" y="33"/>
                  </a:cubicBezTo>
                  <a:cubicBezTo>
                    <a:pt x="216" y="33"/>
                    <a:pt x="216" y="33"/>
                    <a:pt x="216" y="33"/>
                  </a:cubicBezTo>
                  <a:cubicBezTo>
                    <a:pt x="217" y="33"/>
                    <a:pt x="217" y="33"/>
                    <a:pt x="217" y="33"/>
                  </a:cubicBezTo>
                  <a:cubicBezTo>
                    <a:pt x="221" y="34"/>
                    <a:pt x="222" y="34"/>
                    <a:pt x="223" y="33"/>
                  </a:cubicBezTo>
                  <a:cubicBezTo>
                    <a:pt x="224" y="33"/>
                    <a:pt x="225" y="32"/>
                    <a:pt x="228" y="28"/>
                  </a:cubicBezTo>
                  <a:cubicBezTo>
                    <a:pt x="229" y="26"/>
                    <a:pt x="230" y="23"/>
                    <a:pt x="232" y="21"/>
                  </a:cubicBezTo>
                  <a:cubicBezTo>
                    <a:pt x="236" y="15"/>
                    <a:pt x="239" y="12"/>
                    <a:pt x="240" y="11"/>
                  </a:cubicBezTo>
                  <a:cubicBezTo>
                    <a:pt x="242" y="11"/>
                    <a:pt x="246" y="12"/>
                    <a:pt x="247" y="13"/>
                  </a:cubicBezTo>
                  <a:cubicBezTo>
                    <a:pt x="247" y="14"/>
                    <a:pt x="247" y="18"/>
                    <a:pt x="246" y="24"/>
                  </a:cubicBezTo>
                  <a:cubicBezTo>
                    <a:pt x="246" y="25"/>
                    <a:pt x="245" y="26"/>
                    <a:pt x="245" y="26"/>
                  </a:cubicBezTo>
                  <a:cubicBezTo>
                    <a:pt x="245" y="29"/>
                    <a:pt x="245" y="31"/>
                    <a:pt x="244" y="33"/>
                  </a:cubicBezTo>
                  <a:cubicBezTo>
                    <a:pt x="244" y="35"/>
                    <a:pt x="244" y="37"/>
                    <a:pt x="244" y="38"/>
                  </a:cubicBezTo>
                  <a:cubicBezTo>
                    <a:pt x="243" y="40"/>
                    <a:pt x="243" y="41"/>
                    <a:pt x="244" y="41"/>
                  </a:cubicBezTo>
                  <a:cubicBezTo>
                    <a:pt x="244" y="42"/>
                    <a:pt x="245" y="43"/>
                    <a:pt x="249" y="45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50" y="46"/>
                    <a:pt x="250" y="46"/>
                    <a:pt x="250" y="46"/>
                  </a:cubicBezTo>
                  <a:cubicBezTo>
                    <a:pt x="253" y="48"/>
                    <a:pt x="255" y="48"/>
                    <a:pt x="256" y="47"/>
                  </a:cubicBezTo>
                  <a:cubicBezTo>
                    <a:pt x="257" y="47"/>
                    <a:pt x="257" y="47"/>
                    <a:pt x="261" y="43"/>
                  </a:cubicBezTo>
                  <a:cubicBezTo>
                    <a:pt x="263" y="41"/>
                    <a:pt x="265" y="39"/>
                    <a:pt x="267" y="38"/>
                  </a:cubicBezTo>
                  <a:cubicBezTo>
                    <a:pt x="273" y="33"/>
                    <a:pt x="276" y="30"/>
                    <a:pt x="278" y="29"/>
                  </a:cubicBezTo>
                  <a:cubicBezTo>
                    <a:pt x="279" y="30"/>
                    <a:pt x="283" y="32"/>
                    <a:pt x="283" y="33"/>
                  </a:cubicBezTo>
                  <a:cubicBezTo>
                    <a:pt x="283" y="35"/>
                    <a:pt x="281" y="40"/>
                    <a:pt x="279" y="46"/>
                  </a:cubicBezTo>
                  <a:cubicBezTo>
                    <a:pt x="278" y="48"/>
                    <a:pt x="277" y="50"/>
                    <a:pt x="276" y="52"/>
                  </a:cubicBezTo>
                  <a:cubicBezTo>
                    <a:pt x="275" y="56"/>
                    <a:pt x="274" y="58"/>
                    <a:pt x="274" y="59"/>
                  </a:cubicBezTo>
                  <a:cubicBezTo>
                    <a:pt x="274" y="59"/>
                    <a:pt x="274" y="59"/>
                    <a:pt x="274" y="59"/>
                  </a:cubicBezTo>
                  <a:cubicBezTo>
                    <a:pt x="274" y="60"/>
                    <a:pt x="274" y="60"/>
                    <a:pt x="274" y="60"/>
                  </a:cubicBezTo>
                  <a:cubicBezTo>
                    <a:pt x="274" y="61"/>
                    <a:pt x="275" y="62"/>
                    <a:pt x="278" y="64"/>
                  </a:cubicBezTo>
                  <a:cubicBezTo>
                    <a:pt x="278" y="66"/>
                    <a:pt x="278" y="66"/>
                    <a:pt x="278" y="66"/>
                  </a:cubicBezTo>
                  <a:cubicBezTo>
                    <a:pt x="279" y="66"/>
                    <a:pt x="279" y="66"/>
                    <a:pt x="279" y="66"/>
                  </a:cubicBezTo>
                  <a:cubicBezTo>
                    <a:pt x="282" y="68"/>
                    <a:pt x="283" y="69"/>
                    <a:pt x="284" y="69"/>
                  </a:cubicBezTo>
                  <a:cubicBezTo>
                    <a:pt x="285" y="69"/>
                    <a:pt x="286" y="68"/>
                    <a:pt x="291" y="65"/>
                  </a:cubicBezTo>
                  <a:cubicBezTo>
                    <a:pt x="293" y="64"/>
                    <a:pt x="295" y="63"/>
                    <a:pt x="298" y="62"/>
                  </a:cubicBezTo>
                  <a:cubicBezTo>
                    <a:pt x="304" y="58"/>
                    <a:pt x="308" y="56"/>
                    <a:pt x="310" y="56"/>
                  </a:cubicBezTo>
                  <a:cubicBezTo>
                    <a:pt x="311" y="57"/>
                    <a:pt x="314" y="60"/>
                    <a:pt x="314" y="61"/>
                  </a:cubicBezTo>
                  <a:cubicBezTo>
                    <a:pt x="314" y="62"/>
                    <a:pt x="312" y="66"/>
                    <a:pt x="307" y="72"/>
                  </a:cubicBezTo>
                  <a:cubicBezTo>
                    <a:pt x="306" y="74"/>
                    <a:pt x="305" y="76"/>
                    <a:pt x="303" y="78"/>
                  </a:cubicBezTo>
                  <a:cubicBezTo>
                    <a:pt x="300" y="83"/>
                    <a:pt x="299" y="84"/>
                    <a:pt x="299" y="85"/>
                  </a:cubicBezTo>
                  <a:cubicBezTo>
                    <a:pt x="299" y="85"/>
                    <a:pt x="299" y="85"/>
                    <a:pt x="299" y="85"/>
                  </a:cubicBezTo>
                  <a:cubicBezTo>
                    <a:pt x="299" y="85"/>
                    <a:pt x="299" y="85"/>
                    <a:pt x="299" y="85"/>
                  </a:cubicBezTo>
                  <a:cubicBezTo>
                    <a:pt x="299" y="86"/>
                    <a:pt x="300" y="88"/>
                    <a:pt x="302" y="90"/>
                  </a:cubicBezTo>
                  <a:cubicBezTo>
                    <a:pt x="302" y="93"/>
                    <a:pt x="302" y="93"/>
                    <a:pt x="302" y="93"/>
                  </a:cubicBezTo>
                  <a:cubicBezTo>
                    <a:pt x="303" y="92"/>
                    <a:pt x="303" y="92"/>
                    <a:pt x="303" y="92"/>
                  </a:cubicBezTo>
                  <a:cubicBezTo>
                    <a:pt x="305" y="95"/>
                    <a:pt x="306" y="96"/>
                    <a:pt x="307" y="96"/>
                  </a:cubicBezTo>
                  <a:cubicBezTo>
                    <a:pt x="308" y="96"/>
                    <a:pt x="309" y="96"/>
                    <a:pt x="314" y="94"/>
                  </a:cubicBezTo>
                  <a:cubicBezTo>
                    <a:pt x="317" y="94"/>
                    <a:pt x="319" y="93"/>
                    <a:pt x="322" y="92"/>
                  </a:cubicBezTo>
                  <a:cubicBezTo>
                    <a:pt x="329" y="90"/>
                    <a:pt x="334" y="89"/>
                    <a:pt x="335" y="89"/>
                  </a:cubicBezTo>
                  <a:cubicBezTo>
                    <a:pt x="336" y="90"/>
                    <a:pt x="338" y="94"/>
                    <a:pt x="338" y="95"/>
                  </a:cubicBezTo>
                  <a:cubicBezTo>
                    <a:pt x="337" y="96"/>
                    <a:pt x="335" y="99"/>
                    <a:pt x="329" y="105"/>
                  </a:cubicBezTo>
                  <a:cubicBezTo>
                    <a:pt x="327" y="106"/>
                    <a:pt x="325" y="108"/>
                    <a:pt x="324" y="109"/>
                  </a:cubicBezTo>
                  <a:cubicBezTo>
                    <a:pt x="319" y="113"/>
                    <a:pt x="318" y="114"/>
                    <a:pt x="318" y="115"/>
                  </a:cubicBezTo>
                  <a:cubicBezTo>
                    <a:pt x="318" y="115"/>
                    <a:pt x="318" y="115"/>
                    <a:pt x="318" y="115"/>
                  </a:cubicBezTo>
                  <a:cubicBezTo>
                    <a:pt x="318" y="117"/>
                    <a:pt x="318" y="118"/>
                    <a:pt x="319" y="121"/>
                  </a:cubicBezTo>
                  <a:cubicBezTo>
                    <a:pt x="319" y="123"/>
                    <a:pt x="319" y="123"/>
                    <a:pt x="319" y="123"/>
                  </a:cubicBezTo>
                  <a:cubicBezTo>
                    <a:pt x="320" y="123"/>
                    <a:pt x="320" y="123"/>
                    <a:pt x="320" y="123"/>
                  </a:cubicBezTo>
                  <a:cubicBezTo>
                    <a:pt x="321" y="126"/>
                    <a:pt x="322" y="127"/>
                    <a:pt x="323" y="128"/>
                  </a:cubicBezTo>
                  <a:cubicBezTo>
                    <a:pt x="324" y="128"/>
                    <a:pt x="325" y="128"/>
                    <a:pt x="331" y="128"/>
                  </a:cubicBezTo>
                  <a:cubicBezTo>
                    <a:pt x="333" y="128"/>
                    <a:pt x="336" y="127"/>
                    <a:pt x="338" y="127"/>
                  </a:cubicBezTo>
                  <a:cubicBezTo>
                    <a:pt x="346" y="127"/>
                    <a:pt x="350" y="127"/>
                    <a:pt x="352" y="128"/>
                  </a:cubicBezTo>
                  <a:cubicBezTo>
                    <a:pt x="352" y="129"/>
                    <a:pt x="354" y="132"/>
                    <a:pt x="353" y="134"/>
                  </a:cubicBezTo>
                  <a:cubicBezTo>
                    <a:pt x="353" y="134"/>
                    <a:pt x="353" y="134"/>
                    <a:pt x="353" y="134"/>
                  </a:cubicBezTo>
                  <a:cubicBezTo>
                    <a:pt x="352" y="135"/>
                    <a:pt x="349" y="138"/>
                    <a:pt x="342" y="141"/>
                  </a:cubicBezTo>
                  <a:cubicBezTo>
                    <a:pt x="340" y="142"/>
                    <a:pt x="338" y="143"/>
                    <a:pt x="336" y="144"/>
                  </a:cubicBezTo>
                  <a:cubicBezTo>
                    <a:pt x="330" y="147"/>
                    <a:pt x="329" y="148"/>
                    <a:pt x="329" y="149"/>
                  </a:cubicBezTo>
                  <a:cubicBezTo>
                    <a:pt x="329" y="149"/>
                    <a:pt x="329" y="149"/>
                    <a:pt x="329" y="150"/>
                  </a:cubicBezTo>
                  <a:cubicBezTo>
                    <a:pt x="329" y="151"/>
                    <a:pt x="329" y="153"/>
                    <a:pt x="329" y="155"/>
                  </a:cubicBezTo>
                  <a:cubicBezTo>
                    <a:pt x="328" y="157"/>
                    <a:pt x="328" y="157"/>
                    <a:pt x="328" y="157"/>
                  </a:cubicBezTo>
                  <a:cubicBezTo>
                    <a:pt x="329" y="157"/>
                    <a:pt x="329" y="157"/>
                    <a:pt x="329" y="157"/>
                  </a:cubicBezTo>
                  <a:cubicBezTo>
                    <a:pt x="330" y="160"/>
                    <a:pt x="331" y="162"/>
                    <a:pt x="331" y="162"/>
                  </a:cubicBezTo>
                  <a:cubicBezTo>
                    <a:pt x="332" y="163"/>
                    <a:pt x="333" y="163"/>
                    <a:pt x="339" y="164"/>
                  </a:cubicBezTo>
                  <a:cubicBezTo>
                    <a:pt x="341" y="164"/>
                    <a:pt x="343" y="165"/>
                    <a:pt x="346" y="165"/>
                  </a:cubicBezTo>
                  <a:cubicBezTo>
                    <a:pt x="353" y="167"/>
                    <a:pt x="358" y="168"/>
                    <a:pt x="359" y="169"/>
                  </a:cubicBezTo>
                  <a:cubicBezTo>
                    <a:pt x="359" y="170"/>
                    <a:pt x="360" y="172"/>
                    <a:pt x="360" y="174"/>
                  </a:cubicBezTo>
                  <a:cubicBezTo>
                    <a:pt x="359" y="175"/>
                    <a:pt x="359" y="175"/>
                    <a:pt x="359" y="175"/>
                  </a:cubicBezTo>
                  <a:cubicBezTo>
                    <a:pt x="358" y="176"/>
                    <a:pt x="354" y="178"/>
                    <a:pt x="347" y="180"/>
                  </a:cubicBezTo>
                  <a:cubicBezTo>
                    <a:pt x="344" y="180"/>
                    <a:pt x="342" y="181"/>
                    <a:pt x="340" y="181"/>
                  </a:cubicBezTo>
                  <a:cubicBezTo>
                    <a:pt x="334" y="183"/>
                    <a:pt x="333" y="183"/>
                    <a:pt x="332" y="184"/>
                  </a:cubicBezTo>
                  <a:cubicBezTo>
                    <a:pt x="332" y="185"/>
                    <a:pt x="331" y="186"/>
                    <a:pt x="331" y="187"/>
                  </a:cubicBezTo>
                  <a:cubicBezTo>
                    <a:pt x="331" y="188"/>
                    <a:pt x="331" y="189"/>
                    <a:pt x="331" y="190"/>
                  </a:cubicBezTo>
                  <a:cubicBezTo>
                    <a:pt x="329" y="192"/>
                    <a:pt x="329" y="192"/>
                    <a:pt x="329" y="192"/>
                  </a:cubicBezTo>
                  <a:cubicBezTo>
                    <a:pt x="331" y="192"/>
                    <a:pt x="331" y="192"/>
                    <a:pt x="331" y="192"/>
                  </a:cubicBezTo>
                  <a:cubicBezTo>
                    <a:pt x="330" y="195"/>
                    <a:pt x="331" y="197"/>
                    <a:pt x="331" y="198"/>
                  </a:cubicBezTo>
                  <a:cubicBezTo>
                    <a:pt x="332" y="198"/>
                    <a:pt x="333" y="199"/>
                    <a:pt x="338" y="201"/>
                  </a:cubicBezTo>
                  <a:cubicBezTo>
                    <a:pt x="340" y="202"/>
                    <a:pt x="343" y="203"/>
                    <a:pt x="345" y="204"/>
                  </a:cubicBezTo>
                  <a:cubicBezTo>
                    <a:pt x="352" y="207"/>
                    <a:pt x="356" y="210"/>
                    <a:pt x="357" y="210"/>
                  </a:cubicBezTo>
                  <a:cubicBezTo>
                    <a:pt x="357" y="211"/>
                    <a:pt x="357" y="212"/>
                    <a:pt x="357" y="213"/>
                  </a:cubicBezTo>
                  <a:cubicBezTo>
                    <a:pt x="356" y="215"/>
                    <a:pt x="356" y="217"/>
                    <a:pt x="355" y="217"/>
                  </a:cubicBezTo>
                  <a:cubicBezTo>
                    <a:pt x="354" y="217"/>
                    <a:pt x="350" y="218"/>
                    <a:pt x="342" y="218"/>
                  </a:cubicBezTo>
                  <a:cubicBezTo>
                    <a:pt x="340" y="218"/>
                    <a:pt x="337" y="218"/>
                    <a:pt x="335" y="218"/>
                  </a:cubicBezTo>
                  <a:cubicBezTo>
                    <a:pt x="329" y="218"/>
                    <a:pt x="328" y="219"/>
                    <a:pt x="327" y="219"/>
                  </a:cubicBezTo>
                  <a:cubicBezTo>
                    <a:pt x="326" y="220"/>
                    <a:pt x="325" y="221"/>
                    <a:pt x="325" y="225"/>
                  </a:cubicBezTo>
                  <a:cubicBezTo>
                    <a:pt x="324" y="225"/>
                    <a:pt x="324" y="225"/>
                    <a:pt x="324" y="225"/>
                  </a:cubicBezTo>
                  <a:cubicBezTo>
                    <a:pt x="324" y="225"/>
                    <a:pt x="324" y="225"/>
                    <a:pt x="324" y="225"/>
                  </a:cubicBezTo>
                  <a:cubicBezTo>
                    <a:pt x="324" y="227"/>
                    <a:pt x="323" y="229"/>
                    <a:pt x="323" y="230"/>
                  </a:cubicBezTo>
                  <a:cubicBezTo>
                    <a:pt x="323" y="231"/>
                    <a:pt x="323" y="232"/>
                    <a:pt x="323" y="232"/>
                  </a:cubicBezTo>
                  <a:cubicBezTo>
                    <a:pt x="324" y="233"/>
                    <a:pt x="324" y="234"/>
                    <a:pt x="329" y="237"/>
                  </a:cubicBezTo>
                  <a:cubicBezTo>
                    <a:pt x="331" y="238"/>
                    <a:pt x="333" y="240"/>
                    <a:pt x="335" y="242"/>
                  </a:cubicBezTo>
                  <a:cubicBezTo>
                    <a:pt x="341" y="246"/>
                    <a:pt x="344" y="249"/>
                    <a:pt x="345" y="250"/>
                  </a:cubicBezTo>
                  <a:cubicBezTo>
                    <a:pt x="345" y="251"/>
                    <a:pt x="345" y="251"/>
                    <a:pt x="345" y="251"/>
                  </a:cubicBezTo>
                  <a:cubicBezTo>
                    <a:pt x="345" y="253"/>
                    <a:pt x="343" y="256"/>
                    <a:pt x="342" y="257"/>
                  </a:cubicBezTo>
                  <a:cubicBezTo>
                    <a:pt x="341" y="257"/>
                    <a:pt x="336" y="256"/>
                    <a:pt x="329" y="255"/>
                  </a:cubicBezTo>
                  <a:cubicBezTo>
                    <a:pt x="327" y="254"/>
                    <a:pt x="324" y="254"/>
                    <a:pt x="322" y="253"/>
                  </a:cubicBezTo>
                  <a:cubicBezTo>
                    <a:pt x="316" y="252"/>
                    <a:pt x="315" y="252"/>
                    <a:pt x="314" y="252"/>
                  </a:cubicBezTo>
                  <a:cubicBezTo>
                    <a:pt x="313" y="253"/>
                    <a:pt x="312" y="254"/>
                    <a:pt x="310" y="257"/>
                  </a:cubicBezTo>
                  <a:cubicBezTo>
                    <a:pt x="310" y="257"/>
                    <a:pt x="310" y="257"/>
                    <a:pt x="310" y="257"/>
                  </a:cubicBezTo>
                  <a:cubicBezTo>
                    <a:pt x="310" y="258"/>
                    <a:pt x="310" y="258"/>
                    <a:pt x="310" y="258"/>
                  </a:cubicBezTo>
                  <a:cubicBezTo>
                    <a:pt x="308" y="260"/>
                    <a:pt x="307" y="261"/>
                    <a:pt x="307" y="263"/>
                  </a:cubicBezTo>
                  <a:cubicBezTo>
                    <a:pt x="307" y="263"/>
                    <a:pt x="307" y="264"/>
                    <a:pt x="307" y="264"/>
                  </a:cubicBezTo>
                  <a:cubicBezTo>
                    <a:pt x="308" y="265"/>
                    <a:pt x="308" y="266"/>
                    <a:pt x="312" y="270"/>
                  </a:cubicBezTo>
                  <a:cubicBezTo>
                    <a:pt x="313" y="272"/>
                    <a:pt x="315" y="274"/>
                    <a:pt x="317" y="276"/>
                  </a:cubicBezTo>
                  <a:cubicBezTo>
                    <a:pt x="321" y="282"/>
                    <a:pt x="324" y="286"/>
                    <a:pt x="324" y="287"/>
                  </a:cubicBezTo>
                  <a:cubicBezTo>
                    <a:pt x="324" y="288"/>
                    <a:pt x="321" y="292"/>
                    <a:pt x="320" y="292"/>
                  </a:cubicBezTo>
                  <a:cubicBezTo>
                    <a:pt x="319" y="292"/>
                    <a:pt x="315" y="290"/>
                    <a:pt x="308" y="287"/>
                  </a:cubicBezTo>
                  <a:cubicBezTo>
                    <a:pt x="306" y="286"/>
                    <a:pt x="303" y="285"/>
                    <a:pt x="302" y="284"/>
                  </a:cubicBezTo>
                  <a:cubicBezTo>
                    <a:pt x="296" y="281"/>
                    <a:pt x="295" y="281"/>
                    <a:pt x="294" y="281"/>
                  </a:cubicBezTo>
                  <a:cubicBezTo>
                    <a:pt x="293" y="281"/>
                    <a:pt x="292" y="282"/>
                    <a:pt x="289" y="285"/>
                  </a:cubicBezTo>
                  <a:cubicBezTo>
                    <a:pt x="288" y="285"/>
                    <a:pt x="288" y="285"/>
                    <a:pt x="288" y="285"/>
                  </a:cubicBezTo>
                  <a:cubicBezTo>
                    <a:pt x="288" y="286"/>
                    <a:pt x="288" y="286"/>
                    <a:pt x="288" y="286"/>
                  </a:cubicBezTo>
                  <a:cubicBezTo>
                    <a:pt x="285" y="289"/>
                    <a:pt x="285" y="290"/>
                    <a:pt x="285" y="291"/>
                  </a:cubicBezTo>
                  <a:cubicBezTo>
                    <a:pt x="284" y="291"/>
                    <a:pt x="284" y="291"/>
                    <a:pt x="284" y="291"/>
                  </a:cubicBezTo>
                  <a:cubicBezTo>
                    <a:pt x="285" y="292"/>
                    <a:pt x="285" y="293"/>
                    <a:pt x="287" y="298"/>
                  </a:cubicBezTo>
                  <a:cubicBezTo>
                    <a:pt x="288" y="300"/>
                    <a:pt x="290" y="302"/>
                    <a:pt x="291" y="305"/>
                  </a:cubicBezTo>
                  <a:cubicBezTo>
                    <a:pt x="294" y="311"/>
                    <a:pt x="295" y="316"/>
                    <a:pt x="296" y="317"/>
                  </a:cubicBezTo>
                  <a:cubicBezTo>
                    <a:pt x="295" y="319"/>
                    <a:pt x="292" y="321"/>
                    <a:pt x="290" y="321"/>
                  </a:cubicBezTo>
                  <a:cubicBezTo>
                    <a:pt x="289" y="321"/>
                    <a:pt x="285" y="318"/>
                    <a:pt x="280" y="314"/>
                  </a:cubicBezTo>
                  <a:cubicBezTo>
                    <a:pt x="278" y="312"/>
                    <a:pt x="276" y="311"/>
                    <a:pt x="274" y="310"/>
                  </a:cubicBezTo>
                  <a:cubicBezTo>
                    <a:pt x="269" y="305"/>
                    <a:pt x="268" y="305"/>
                    <a:pt x="267" y="305"/>
                  </a:cubicBezTo>
                  <a:cubicBezTo>
                    <a:pt x="266" y="305"/>
                    <a:pt x="265" y="305"/>
                    <a:pt x="262" y="307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0" y="308"/>
                    <a:pt x="260" y="308"/>
                    <a:pt x="260" y="308"/>
                  </a:cubicBezTo>
                  <a:cubicBezTo>
                    <a:pt x="257" y="310"/>
                    <a:pt x="256" y="311"/>
                    <a:pt x="256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313"/>
                    <a:pt x="256" y="313"/>
                    <a:pt x="256" y="313"/>
                  </a:cubicBezTo>
                  <a:cubicBezTo>
                    <a:pt x="256" y="313"/>
                    <a:pt x="256" y="315"/>
                    <a:pt x="257" y="320"/>
                  </a:cubicBezTo>
                  <a:cubicBezTo>
                    <a:pt x="258" y="322"/>
                    <a:pt x="258" y="325"/>
                    <a:pt x="259" y="327"/>
                  </a:cubicBezTo>
                  <a:cubicBezTo>
                    <a:pt x="260" y="334"/>
                    <a:pt x="261" y="339"/>
                    <a:pt x="261" y="340"/>
                  </a:cubicBezTo>
                  <a:cubicBezTo>
                    <a:pt x="260" y="341"/>
                    <a:pt x="256" y="343"/>
                    <a:pt x="255" y="343"/>
                  </a:cubicBezTo>
                  <a:cubicBezTo>
                    <a:pt x="254" y="343"/>
                    <a:pt x="251" y="339"/>
                    <a:pt x="246" y="333"/>
                  </a:cubicBezTo>
                  <a:cubicBezTo>
                    <a:pt x="244" y="331"/>
                    <a:pt x="243" y="330"/>
                    <a:pt x="242" y="328"/>
                  </a:cubicBezTo>
                  <a:cubicBezTo>
                    <a:pt x="238" y="323"/>
                    <a:pt x="237" y="322"/>
                    <a:pt x="236" y="322"/>
                  </a:cubicBezTo>
                  <a:cubicBezTo>
                    <a:pt x="235" y="322"/>
                    <a:pt x="234" y="322"/>
                    <a:pt x="230" y="323"/>
                  </a:cubicBezTo>
                  <a:cubicBezTo>
                    <a:pt x="229" y="323"/>
                    <a:pt x="229" y="323"/>
                    <a:pt x="229" y="323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6" y="324"/>
                    <a:pt x="224" y="325"/>
                    <a:pt x="223" y="326"/>
                  </a:cubicBezTo>
                  <a:cubicBezTo>
                    <a:pt x="223" y="327"/>
                    <a:pt x="223" y="327"/>
                    <a:pt x="223" y="328"/>
                  </a:cubicBezTo>
                  <a:cubicBezTo>
                    <a:pt x="223" y="329"/>
                    <a:pt x="223" y="331"/>
                    <a:pt x="223" y="334"/>
                  </a:cubicBezTo>
                  <a:cubicBezTo>
                    <a:pt x="223" y="336"/>
                    <a:pt x="223" y="339"/>
                    <a:pt x="223" y="342"/>
                  </a:cubicBezTo>
                  <a:cubicBezTo>
                    <a:pt x="223" y="346"/>
                    <a:pt x="222" y="350"/>
                    <a:pt x="222" y="353"/>
                  </a:cubicBezTo>
                  <a:cubicBezTo>
                    <a:pt x="222" y="354"/>
                    <a:pt x="222" y="355"/>
                    <a:pt x="222" y="355"/>
                  </a:cubicBezTo>
                  <a:cubicBezTo>
                    <a:pt x="220" y="356"/>
                    <a:pt x="216" y="357"/>
                    <a:pt x="215" y="356"/>
                  </a:cubicBezTo>
                  <a:cubicBezTo>
                    <a:pt x="214" y="355"/>
                    <a:pt x="212" y="351"/>
                    <a:pt x="209" y="345"/>
                  </a:cubicBezTo>
                  <a:cubicBezTo>
                    <a:pt x="208" y="342"/>
                    <a:pt x="207" y="340"/>
                    <a:pt x="206" y="338"/>
                  </a:cubicBezTo>
                  <a:cubicBezTo>
                    <a:pt x="203" y="332"/>
                    <a:pt x="203" y="332"/>
                    <a:pt x="202" y="331"/>
                  </a:cubicBezTo>
                  <a:cubicBezTo>
                    <a:pt x="201" y="331"/>
                    <a:pt x="200" y="330"/>
                    <a:pt x="196" y="331"/>
                  </a:cubicBezTo>
                  <a:cubicBezTo>
                    <a:pt x="194" y="329"/>
                    <a:pt x="194" y="329"/>
                    <a:pt x="194" y="329"/>
                  </a:cubicBezTo>
                  <a:cubicBezTo>
                    <a:pt x="194" y="331"/>
                    <a:pt x="194" y="331"/>
                    <a:pt x="194" y="331"/>
                  </a:cubicBezTo>
                  <a:cubicBezTo>
                    <a:pt x="191" y="331"/>
                    <a:pt x="189" y="332"/>
                    <a:pt x="188" y="333"/>
                  </a:cubicBezTo>
                  <a:cubicBezTo>
                    <a:pt x="188" y="333"/>
                    <a:pt x="188" y="334"/>
                    <a:pt x="186" y="340"/>
                  </a:cubicBezTo>
                  <a:cubicBezTo>
                    <a:pt x="186" y="342"/>
                    <a:pt x="185" y="345"/>
                    <a:pt x="184" y="347"/>
                  </a:cubicBezTo>
                  <a:cubicBezTo>
                    <a:pt x="182" y="354"/>
                    <a:pt x="181" y="359"/>
                    <a:pt x="180" y="360"/>
                  </a:cubicBezTo>
                  <a:cubicBezTo>
                    <a:pt x="179" y="360"/>
                    <a:pt x="175" y="360"/>
                    <a:pt x="174" y="360"/>
                  </a:cubicBezTo>
                  <a:cubicBezTo>
                    <a:pt x="173" y="359"/>
                    <a:pt x="172" y="354"/>
                    <a:pt x="170" y="347"/>
                  </a:cubicBezTo>
                  <a:cubicBezTo>
                    <a:pt x="170" y="345"/>
                    <a:pt x="169" y="342"/>
                    <a:pt x="169" y="340"/>
                  </a:cubicBezTo>
                  <a:cubicBezTo>
                    <a:pt x="167" y="334"/>
                    <a:pt x="167" y="333"/>
                    <a:pt x="167" y="332"/>
                  </a:cubicBezTo>
                  <a:cubicBezTo>
                    <a:pt x="166" y="332"/>
                    <a:pt x="165" y="331"/>
                    <a:pt x="161" y="331"/>
                  </a:cubicBezTo>
                  <a:cubicBezTo>
                    <a:pt x="160" y="330"/>
                    <a:pt x="160" y="330"/>
                    <a:pt x="160" y="330"/>
                  </a:cubicBezTo>
                  <a:cubicBezTo>
                    <a:pt x="159" y="330"/>
                    <a:pt x="159" y="330"/>
                    <a:pt x="159" y="330"/>
                  </a:cubicBezTo>
                  <a:cubicBezTo>
                    <a:pt x="155" y="329"/>
                    <a:pt x="154" y="330"/>
                    <a:pt x="153" y="331"/>
                  </a:cubicBezTo>
                  <a:cubicBezTo>
                    <a:pt x="152" y="331"/>
                    <a:pt x="152" y="332"/>
                    <a:pt x="149" y="337"/>
                  </a:cubicBezTo>
                  <a:cubicBezTo>
                    <a:pt x="148" y="339"/>
                    <a:pt x="147" y="341"/>
                    <a:pt x="146" y="344"/>
                  </a:cubicBezTo>
                  <a:cubicBezTo>
                    <a:pt x="142" y="350"/>
                    <a:pt x="140" y="354"/>
                    <a:pt x="139" y="355"/>
                  </a:cubicBezTo>
                  <a:cubicBezTo>
                    <a:pt x="137" y="355"/>
                    <a:pt x="133" y="354"/>
                    <a:pt x="132" y="354"/>
                  </a:cubicBezTo>
                  <a:cubicBezTo>
                    <a:pt x="132" y="352"/>
                    <a:pt x="132" y="348"/>
                    <a:pt x="132" y="340"/>
                  </a:cubicBezTo>
                  <a:cubicBezTo>
                    <a:pt x="132" y="338"/>
                    <a:pt x="132" y="335"/>
                    <a:pt x="132" y="333"/>
                  </a:cubicBezTo>
                  <a:cubicBezTo>
                    <a:pt x="132" y="327"/>
                    <a:pt x="132" y="326"/>
                    <a:pt x="132" y="325"/>
                  </a:cubicBezTo>
                  <a:cubicBezTo>
                    <a:pt x="131" y="324"/>
                    <a:pt x="129" y="323"/>
                    <a:pt x="126" y="322"/>
                  </a:cubicBezTo>
                  <a:cubicBezTo>
                    <a:pt x="126" y="321"/>
                    <a:pt x="126" y="321"/>
                    <a:pt x="126" y="321"/>
                  </a:cubicBezTo>
                  <a:cubicBezTo>
                    <a:pt x="125" y="322"/>
                    <a:pt x="125" y="322"/>
                    <a:pt x="125" y="322"/>
                  </a:cubicBezTo>
                  <a:cubicBezTo>
                    <a:pt x="121" y="320"/>
                    <a:pt x="120" y="320"/>
                    <a:pt x="119" y="320"/>
                  </a:cubicBezTo>
                  <a:cubicBezTo>
                    <a:pt x="118" y="321"/>
                    <a:pt x="117" y="322"/>
                    <a:pt x="114" y="326"/>
                  </a:cubicBezTo>
                  <a:cubicBezTo>
                    <a:pt x="112" y="328"/>
                    <a:pt x="111" y="330"/>
                    <a:pt x="109" y="332"/>
                  </a:cubicBezTo>
                  <a:cubicBezTo>
                    <a:pt x="104" y="337"/>
                    <a:pt x="100" y="340"/>
                    <a:pt x="99" y="341"/>
                  </a:cubicBezTo>
                  <a:cubicBezTo>
                    <a:pt x="98" y="341"/>
                    <a:pt x="94" y="339"/>
                    <a:pt x="93" y="338"/>
                  </a:cubicBezTo>
                  <a:cubicBezTo>
                    <a:pt x="93" y="338"/>
                    <a:pt x="94" y="337"/>
                    <a:pt x="94" y="337"/>
                  </a:cubicBezTo>
                  <a:cubicBezTo>
                    <a:pt x="94" y="337"/>
                    <a:pt x="94" y="337"/>
                    <a:pt x="94" y="337"/>
                  </a:cubicBezTo>
                  <a:cubicBezTo>
                    <a:pt x="94" y="334"/>
                    <a:pt x="95" y="330"/>
                    <a:pt x="96" y="325"/>
                  </a:cubicBezTo>
                  <a:cubicBezTo>
                    <a:pt x="97" y="323"/>
                    <a:pt x="97" y="320"/>
                    <a:pt x="98" y="318"/>
                  </a:cubicBezTo>
                  <a:cubicBezTo>
                    <a:pt x="99" y="315"/>
                    <a:pt x="100" y="313"/>
                    <a:pt x="100" y="312"/>
                  </a:cubicBezTo>
                  <a:cubicBezTo>
                    <a:pt x="100" y="311"/>
                    <a:pt x="100" y="311"/>
                    <a:pt x="100" y="310"/>
                  </a:cubicBezTo>
                  <a:cubicBezTo>
                    <a:pt x="99" y="309"/>
                    <a:pt x="98" y="308"/>
                    <a:pt x="95" y="306"/>
                  </a:cubicBezTo>
                  <a:cubicBezTo>
                    <a:pt x="94" y="304"/>
                    <a:pt x="94" y="304"/>
                    <a:pt x="94" y="304"/>
                  </a:cubicBezTo>
                  <a:cubicBezTo>
                    <a:pt x="93" y="305"/>
                    <a:pt x="93" y="305"/>
                    <a:pt x="93" y="305"/>
                  </a:cubicBezTo>
                  <a:cubicBezTo>
                    <a:pt x="91" y="303"/>
                    <a:pt x="90" y="303"/>
                    <a:pt x="88" y="303"/>
                  </a:cubicBezTo>
                  <a:cubicBezTo>
                    <a:pt x="87" y="303"/>
                    <a:pt x="87" y="303"/>
                    <a:pt x="82" y="307"/>
                  </a:cubicBezTo>
                  <a:cubicBezTo>
                    <a:pt x="80" y="308"/>
                    <a:pt x="78" y="310"/>
                    <a:pt x="76" y="311"/>
                  </a:cubicBezTo>
                  <a:cubicBezTo>
                    <a:pt x="70" y="315"/>
                    <a:pt x="66" y="318"/>
                    <a:pt x="64" y="318"/>
                  </a:cubicBezTo>
                  <a:cubicBezTo>
                    <a:pt x="63" y="318"/>
                    <a:pt x="60" y="315"/>
                    <a:pt x="59" y="314"/>
                  </a:cubicBezTo>
                  <a:cubicBezTo>
                    <a:pt x="60" y="313"/>
                    <a:pt x="62" y="308"/>
                    <a:pt x="65" y="302"/>
                  </a:cubicBezTo>
                  <a:cubicBezTo>
                    <a:pt x="66" y="300"/>
                    <a:pt x="67" y="298"/>
                    <a:pt x="68" y="296"/>
                  </a:cubicBezTo>
                  <a:cubicBezTo>
                    <a:pt x="71" y="291"/>
                    <a:pt x="72" y="290"/>
                    <a:pt x="72" y="289"/>
                  </a:cubicBezTo>
                  <a:cubicBezTo>
                    <a:pt x="72" y="289"/>
                    <a:pt x="72" y="289"/>
                    <a:pt x="72" y="289"/>
                  </a:cubicBezTo>
                  <a:cubicBezTo>
                    <a:pt x="72" y="288"/>
                    <a:pt x="72" y="288"/>
                    <a:pt x="72" y="288"/>
                  </a:cubicBezTo>
                  <a:cubicBezTo>
                    <a:pt x="72" y="287"/>
                    <a:pt x="71" y="286"/>
                    <a:pt x="68" y="283"/>
                  </a:cubicBezTo>
                  <a:cubicBezTo>
                    <a:pt x="68" y="282"/>
                    <a:pt x="68" y="282"/>
                    <a:pt x="68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65" y="279"/>
                    <a:pt x="63" y="278"/>
                    <a:pt x="62" y="278"/>
                  </a:cubicBezTo>
                  <a:cubicBezTo>
                    <a:pt x="61" y="278"/>
                    <a:pt x="61" y="279"/>
                    <a:pt x="55" y="281"/>
                  </a:cubicBezTo>
                  <a:cubicBezTo>
                    <a:pt x="53" y="282"/>
                    <a:pt x="51" y="283"/>
                    <a:pt x="48" y="284"/>
                  </a:cubicBezTo>
                  <a:cubicBezTo>
                    <a:pt x="42" y="286"/>
                    <a:pt x="37" y="288"/>
                    <a:pt x="36" y="288"/>
                  </a:cubicBezTo>
                  <a:cubicBezTo>
                    <a:pt x="34" y="287"/>
                    <a:pt x="32" y="284"/>
                    <a:pt x="32" y="283"/>
                  </a:cubicBezTo>
                  <a:cubicBezTo>
                    <a:pt x="32" y="281"/>
                    <a:pt x="35" y="278"/>
                    <a:pt x="40" y="272"/>
                  </a:cubicBezTo>
                  <a:cubicBezTo>
                    <a:pt x="42" y="270"/>
                    <a:pt x="43" y="269"/>
                    <a:pt x="45" y="267"/>
                  </a:cubicBezTo>
                  <a:cubicBezTo>
                    <a:pt x="49" y="262"/>
                    <a:pt x="49" y="262"/>
                    <a:pt x="50" y="260"/>
                  </a:cubicBezTo>
                  <a:cubicBezTo>
                    <a:pt x="50" y="260"/>
                    <a:pt x="50" y="258"/>
                    <a:pt x="47" y="255"/>
                  </a:cubicBezTo>
                  <a:cubicBezTo>
                    <a:pt x="48" y="253"/>
                    <a:pt x="48" y="253"/>
                    <a:pt x="48" y="253"/>
                  </a:cubicBezTo>
                  <a:cubicBezTo>
                    <a:pt x="46" y="253"/>
                    <a:pt x="46" y="253"/>
                    <a:pt x="46" y="253"/>
                  </a:cubicBezTo>
                  <a:cubicBezTo>
                    <a:pt x="45" y="250"/>
                    <a:pt x="44" y="249"/>
                    <a:pt x="43" y="249"/>
                  </a:cubicBezTo>
                  <a:cubicBezTo>
                    <a:pt x="42" y="248"/>
                    <a:pt x="41" y="249"/>
                    <a:pt x="36" y="249"/>
                  </a:cubicBezTo>
                  <a:cubicBezTo>
                    <a:pt x="33" y="250"/>
                    <a:pt x="31" y="250"/>
                    <a:pt x="28" y="251"/>
                  </a:cubicBezTo>
                  <a:cubicBezTo>
                    <a:pt x="21" y="252"/>
                    <a:pt x="16" y="252"/>
                    <a:pt x="15" y="252"/>
                  </a:cubicBezTo>
                  <a:cubicBezTo>
                    <a:pt x="14" y="251"/>
                    <a:pt x="12" y="247"/>
                    <a:pt x="12" y="246"/>
                  </a:cubicBezTo>
                  <a:cubicBezTo>
                    <a:pt x="13" y="245"/>
                    <a:pt x="16" y="242"/>
                    <a:pt x="22" y="237"/>
                  </a:cubicBezTo>
                  <a:cubicBezTo>
                    <a:pt x="24" y="236"/>
                    <a:pt x="26" y="235"/>
                    <a:pt x="28" y="234"/>
                  </a:cubicBezTo>
                  <a:cubicBezTo>
                    <a:pt x="33" y="230"/>
                    <a:pt x="34" y="229"/>
                    <a:pt x="35" y="228"/>
                  </a:cubicBezTo>
                  <a:cubicBezTo>
                    <a:pt x="35" y="228"/>
                    <a:pt x="35" y="228"/>
                    <a:pt x="35" y="228"/>
                  </a:cubicBezTo>
                  <a:cubicBezTo>
                    <a:pt x="35" y="226"/>
                    <a:pt x="35" y="225"/>
                    <a:pt x="34" y="222"/>
                  </a:cubicBezTo>
                  <a:cubicBezTo>
                    <a:pt x="34" y="221"/>
                    <a:pt x="34" y="221"/>
                    <a:pt x="34" y="221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32" y="217"/>
                    <a:pt x="31" y="216"/>
                    <a:pt x="31" y="215"/>
                  </a:cubicBezTo>
                  <a:cubicBezTo>
                    <a:pt x="30" y="215"/>
                    <a:pt x="29" y="215"/>
                    <a:pt x="23" y="214"/>
                  </a:cubicBezTo>
                  <a:cubicBezTo>
                    <a:pt x="21" y="214"/>
                    <a:pt x="18" y="214"/>
                    <a:pt x="16" y="214"/>
                  </a:cubicBezTo>
                  <a:cubicBezTo>
                    <a:pt x="8" y="213"/>
                    <a:pt x="4" y="212"/>
                    <a:pt x="3" y="212"/>
                  </a:cubicBezTo>
                  <a:cubicBezTo>
                    <a:pt x="2" y="211"/>
                    <a:pt x="1" y="208"/>
                    <a:pt x="1" y="206"/>
                  </a:cubicBezTo>
                  <a:cubicBezTo>
                    <a:pt x="1" y="206"/>
                    <a:pt x="1" y="205"/>
                    <a:pt x="1" y="205"/>
                  </a:cubicBezTo>
                  <a:cubicBezTo>
                    <a:pt x="2" y="205"/>
                    <a:pt x="7" y="202"/>
                    <a:pt x="13" y="200"/>
                  </a:cubicBezTo>
                  <a:cubicBezTo>
                    <a:pt x="16" y="199"/>
                    <a:pt x="18" y="198"/>
                    <a:pt x="20" y="197"/>
                  </a:cubicBezTo>
                  <a:cubicBezTo>
                    <a:pt x="26" y="195"/>
                    <a:pt x="27" y="195"/>
                    <a:pt x="27" y="194"/>
                  </a:cubicBezTo>
                  <a:cubicBezTo>
                    <a:pt x="28" y="193"/>
                    <a:pt x="28" y="193"/>
                    <a:pt x="28" y="192"/>
                  </a:cubicBezTo>
                  <a:cubicBezTo>
                    <a:pt x="28" y="190"/>
                    <a:pt x="28" y="189"/>
                    <a:pt x="28" y="188"/>
                  </a:cubicBezTo>
                  <a:cubicBezTo>
                    <a:pt x="29" y="186"/>
                    <a:pt x="29" y="186"/>
                    <a:pt x="29" y="186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82"/>
                    <a:pt x="27" y="181"/>
                    <a:pt x="26" y="180"/>
                  </a:cubicBezTo>
                  <a:cubicBezTo>
                    <a:pt x="26" y="179"/>
                    <a:pt x="25" y="179"/>
                    <a:pt x="20" y="177"/>
                  </a:cubicBezTo>
                  <a:cubicBezTo>
                    <a:pt x="17" y="177"/>
                    <a:pt x="15" y="176"/>
                    <a:pt x="12" y="175"/>
                  </a:cubicBezTo>
                  <a:cubicBezTo>
                    <a:pt x="5" y="173"/>
                    <a:pt x="1" y="171"/>
                    <a:pt x="0" y="170"/>
                  </a:cubicBezTo>
                  <a:cubicBezTo>
                    <a:pt x="0" y="170"/>
                    <a:pt x="0" y="168"/>
                    <a:pt x="0" y="166"/>
                  </a:cubicBezTo>
                  <a:close/>
                  <a:moveTo>
                    <a:pt x="287" y="193"/>
                  </a:moveTo>
                  <a:cubicBezTo>
                    <a:pt x="295" y="134"/>
                    <a:pt x="253" y="79"/>
                    <a:pt x="193" y="72"/>
                  </a:cubicBezTo>
                  <a:cubicBezTo>
                    <a:pt x="134" y="64"/>
                    <a:pt x="80" y="106"/>
                    <a:pt x="72" y="165"/>
                  </a:cubicBezTo>
                  <a:cubicBezTo>
                    <a:pt x="64" y="225"/>
                    <a:pt x="106" y="279"/>
                    <a:pt x="166" y="287"/>
                  </a:cubicBezTo>
                  <a:cubicBezTo>
                    <a:pt x="225" y="295"/>
                    <a:pt x="280" y="253"/>
                    <a:pt x="287" y="193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17" name="Group 258"/>
            <p:cNvGrpSpPr/>
            <p:nvPr/>
          </p:nvGrpSpPr>
          <p:grpSpPr>
            <a:xfrm>
              <a:off x="4247837" y="3433575"/>
              <a:ext cx="619126" cy="482600"/>
              <a:chOff x="6094412" y="4918075"/>
              <a:chExt cx="619126" cy="482600"/>
            </a:xfrm>
            <a:grpFill/>
          </p:grpSpPr>
          <p:sp>
            <p:nvSpPr>
              <p:cNvPr id="18" name="Freeform 15"/>
              <p:cNvSpPr/>
              <p:nvPr/>
            </p:nvSpPr>
            <p:spPr bwMode="auto">
              <a:xfrm>
                <a:off x="6443663" y="4918075"/>
                <a:ext cx="269875" cy="285750"/>
              </a:xfrm>
              <a:custGeom>
                <a:avLst/>
                <a:gdLst>
                  <a:gd name="T0" fmla="*/ 95 w 123"/>
                  <a:gd name="T1" fmla="*/ 78 h 130"/>
                  <a:gd name="T2" fmla="*/ 84 w 123"/>
                  <a:gd name="T3" fmla="*/ 46 h 130"/>
                  <a:gd name="T4" fmla="*/ 62 w 123"/>
                  <a:gd name="T5" fmla="*/ 19 h 130"/>
                  <a:gd name="T6" fmla="*/ 32 w 123"/>
                  <a:gd name="T7" fmla="*/ 4 h 130"/>
                  <a:gd name="T8" fmla="*/ 0 w 123"/>
                  <a:gd name="T9" fmla="*/ 1 h 130"/>
                  <a:gd name="T10" fmla="*/ 0 w 123"/>
                  <a:gd name="T11" fmla="*/ 2 h 130"/>
                  <a:gd name="T12" fmla="*/ 29 w 123"/>
                  <a:gd name="T13" fmla="*/ 11 h 130"/>
                  <a:gd name="T14" fmla="*/ 50 w 123"/>
                  <a:gd name="T15" fmla="*/ 30 h 130"/>
                  <a:gd name="T16" fmla="*/ 62 w 123"/>
                  <a:gd name="T17" fmla="*/ 55 h 130"/>
                  <a:gd name="T18" fmla="*/ 64 w 123"/>
                  <a:gd name="T19" fmla="*/ 78 h 130"/>
                  <a:gd name="T20" fmla="*/ 36 w 123"/>
                  <a:gd name="T21" fmla="*/ 78 h 130"/>
                  <a:gd name="T22" fmla="*/ 57 w 123"/>
                  <a:gd name="T23" fmla="*/ 104 h 130"/>
                  <a:gd name="T24" fmla="*/ 79 w 123"/>
                  <a:gd name="T25" fmla="*/ 130 h 130"/>
                  <a:gd name="T26" fmla="*/ 101 w 123"/>
                  <a:gd name="T27" fmla="*/ 104 h 130"/>
                  <a:gd name="T28" fmla="*/ 123 w 123"/>
                  <a:gd name="T29" fmla="*/ 78 h 130"/>
                  <a:gd name="T30" fmla="*/ 95 w 123"/>
                  <a:gd name="T31" fmla="*/ 7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30">
                    <a:moveTo>
                      <a:pt x="95" y="78"/>
                    </a:moveTo>
                    <a:cubicBezTo>
                      <a:pt x="93" y="67"/>
                      <a:pt x="90" y="56"/>
                      <a:pt x="84" y="46"/>
                    </a:cubicBezTo>
                    <a:cubicBezTo>
                      <a:pt x="78" y="35"/>
                      <a:pt x="71" y="26"/>
                      <a:pt x="62" y="19"/>
                    </a:cubicBezTo>
                    <a:cubicBezTo>
                      <a:pt x="53" y="12"/>
                      <a:pt x="42" y="7"/>
                      <a:pt x="32" y="4"/>
                    </a:cubicBezTo>
                    <a:cubicBezTo>
                      <a:pt x="21" y="1"/>
                      <a:pt x="10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3"/>
                      <a:pt x="20" y="6"/>
                      <a:pt x="29" y="11"/>
                    </a:cubicBezTo>
                    <a:cubicBezTo>
                      <a:pt x="37" y="16"/>
                      <a:pt x="45" y="23"/>
                      <a:pt x="50" y="30"/>
                    </a:cubicBezTo>
                    <a:cubicBezTo>
                      <a:pt x="56" y="38"/>
                      <a:pt x="60" y="46"/>
                      <a:pt x="62" y="55"/>
                    </a:cubicBezTo>
                    <a:cubicBezTo>
                      <a:pt x="64" y="63"/>
                      <a:pt x="65" y="71"/>
                      <a:pt x="64" y="78"/>
                    </a:cubicBezTo>
                    <a:cubicBezTo>
                      <a:pt x="36" y="78"/>
                      <a:pt x="36" y="78"/>
                      <a:pt x="36" y="78"/>
                    </a:cubicBezTo>
                    <a:cubicBezTo>
                      <a:pt x="57" y="104"/>
                      <a:pt x="57" y="104"/>
                      <a:pt x="57" y="104"/>
                    </a:cubicBezTo>
                    <a:cubicBezTo>
                      <a:pt x="79" y="130"/>
                      <a:pt x="79" y="130"/>
                      <a:pt x="79" y="130"/>
                    </a:cubicBezTo>
                    <a:cubicBezTo>
                      <a:pt x="101" y="104"/>
                      <a:pt x="101" y="104"/>
                      <a:pt x="101" y="104"/>
                    </a:cubicBezTo>
                    <a:cubicBezTo>
                      <a:pt x="123" y="78"/>
                      <a:pt x="123" y="78"/>
                      <a:pt x="123" y="78"/>
                    </a:cubicBezTo>
                    <a:lnTo>
                      <a:pt x="95" y="78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6094412" y="5114925"/>
                <a:ext cx="268288" cy="285750"/>
              </a:xfrm>
              <a:custGeom>
                <a:avLst/>
                <a:gdLst>
                  <a:gd name="T0" fmla="*/ 72 w 123"/>
                  <a:gd name="T1" fmla="*/ 100 h 130"/>
                  <a:gd name="T2" fmla="*/ 60 w 123"/>
                  <a:gd name="T3" fmla="*/ 75 h 130"/>
                  <a:gd name="T4" fmla="*/ 59 w 123"/>
                  <a:gd name="T5" fmla="*/ 52 h 130"/>
                  <a:gd name="T6" fmla="*/ 87 w 123"/>
                  <a:gd name="T7" fmla="*/ 52 h 130"/>
                  <a:gd name="T8" fmla="*/ 65 w 123"/>
                  <a:gd name="T9" fmla="*/ 26 h 130"/>
                  <a:gd name="T10" fmla="*/ 43 w 123"/>
                  <a:gd name="T11" fmla="*/ 0 h 130"/>
                  <a:gd name="T12" fmla="*/ 22 w 123"/>
                  <a:gd name="T13" fmla="*/ 26 h 130"/>
                  <a:gd name="T14" fmla="*/ 0 w 123"/>
                  <a:gd name="T15" fmla="*/ 52 h 130"/>
                  <a:gd name="T16" fmla="*/ 28 w 123"/>
                  <a:gd name="T17" fmla="*/ 52 h 130"/>
                  <a:gd name="T18" fmla="*/ 39 w 123"/>
                  <a:gd name="T19" fmla="*/ 84 h 130"/>
                  <a:gd name="T20" fmla="*/ 61 w 123"/>
                  <a:gd name="T21" fmla="*/ 111 h 130"/>
                  <a:gd name="T22" fmla="*/ 91 w 123"/>
                  <a:gd name="T23" fmla="*/ 126 h 130"/>
                  <a:gd name="T24" fmla="*/ 123 w 123"/>
                  <a:gd name="T25" fmla="*/ 129 h 130"/>
                  <a:gd name="T26" fmla="*/ 123 w 123"/>
                  <a:gd name="T27" fmla="*/ 128 h 130"/>
                  <a:gd name="T28" fmla="*/ 94 w 123"/>
                  <a:gd name="T29" fmla="*/ 119 h 130"/>
                  <a:gd name="T30" fmla="*/ 72 w 123"/>
                  <a:gd name="T31" fmla="*/ 10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3" h="130">
                    <a:moveTo>
                      <a:pt x="72" y="100"/>
                    </a:moveTo>
                    <a:cubicBezTo>
                      <a:pt x="67" y="92"/>
                      <a:pt x="63" y="84"/>
                      <a:pt x="60" y="75"/>
                    </a:cubicBezTo>
                    <a:cubicBezTo>
                      <a:pt x="58" y="67"/>
                      <a:pt x="58" y="59"/>
                      <a:pt x="59" y="52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30" y="63"/>
                      <a:pt x="33" y="74"/>
                      <a:pt x="39" y="84"/>
                    </a:cubicBezTo>
                    <a:cubicBezTo>
                      <a:pt x="44" y="94"/>
                      <a:pt x="52" y="104"/>
                      <a:pt x="61" y="111"/>
                    </a:cubicBezTo>
                    <a:cubicBezTo>
                      <a:pt x="70" y="118"/>
                      <a:pt x="80" y="123"/>
                      <a:pt x="91" y="126"/>
                    </a:cubicBezTo>
                    <a:cubicBezTo>
                      <a:pt x="102" y="129"/>
                      <a:pt x="113" y="130"/>
                      <a:pt x="123" y="129"/>
                    </a:cubicBezTo>
                    <a:cubicBezTo>
                      <a:pt x="123" y="128"/>
                      <a:pt x="123" y="128"/>
                      <a:pt x="123" y="128"/>
                    </a:cubicBezTo>
                    <a:cubicBezTo>
                      <a:pt x="113" y="127"/>
                      <a:pt x="103" y="124"/>
                      <a:pt x="94" y="119"/>
                    </a:cubicBezTo>
                    <a:cubicBezTo>
                      <a:pt x="85" y="114"/>
                      <a:pt x="78" y="107"/>
                      <a:pt x="72" y="100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17"/>
              <p:cNvSpPr/>
              <p:nvPr/>
            </p:nvSpPr>
            <p:spPr bwMode="auto">
              <a:xfrm>
                <a:off x="6305550" y="4970463"/>
                <a:ext cx="204788" cy="377825"/>
              </a:xfrm>
              <a:custGeom>
                <a:avLst/>
                <a:gdLst>
                  <a:gd name="T0" fmla="*/ 59 w 93"/>
                  <a:gd name="T1" fmla="*/ 71 h 171"/>
                  <a:gd name="T2" fmla="*/ 33 w 93"/>
                  <a:gd name="T3" fmla="*/ 54 h 171"/>
                  <a:gd name="T4" fmla="*/ 51 w 93"/>
                  <a:gd name="T5" fmla="*/ 42 h 171"/>
                  <a:gd name="T6" fmla="*/ 81 w 93"/>
                  <a:gd name="T7" fmla="*/ 49 h 171"/>
                  <a:gd name="T8" fmla="*/ 88 w 93"/>
                  <a:gd name="T9" fmla="*/ 25 h 171"/>
                  <a:gd name="T10" fmla="*/ 57 w 93"/>
                  <a:gd name="T11" fmla="*/ 18 h 171"/>
                  <a:gd name="T12" fmla="*/ 57 w 93"/>
                  <a:gd name="T13" fmla="*/ 0 h 171"/>
                  <a:gd name="T14" fmla="*/ 37 w 93"/>
                  <a:gd name="T15" fmla="*/ 0 h 171"/>
                  <a:gd name="T16" fmla="*/ 37 w 93"/>
                  <a:gd name="T17" fmla="*/ 20 h 171"/>
                  <a:gd name="T18" fmla="*/ 1 w 93"/>
                  <a:gd name="T19" fmla="*/ 57 h 171"/>
                  <a:gd name="T20" fmla="*/ 39 w 93"/>
                  <a:gd name="T21" fmla="*/ 96 h 171"/>
                  <a:gd name="T22" fmla="*/ 61 w 93"/>
                  <a:gd name="T23" fmla="*/ 114 h 171"/>
                  <a:gd name="T24" fmla="*/ 41 w 93"/>
                  <a:gd name="T25" fmla="*/ 127 h 171"/>
                  <a:gd name="T26" fmla="*/ 6 w 93"/>
                  <a:gd name="T27" fmla="*/ 118 h 171"/>
                  <a:gd name="T28" fmla="*/ 0 w 93"/>
                  <a:gd name="T29" fmla="*/ 142 h 171"/>
                  <a:gd name="T30" fmla="*/ 35 w 93"/>
                  <a:gd name="T31" fmla="*/ 151 h 171"/>
                  <a:gd name="T32" fmla="*/ 35 w 93"/>
                  <a:gd name="T33" fmla="*/ 171 h 171"/>
                  <a:gd name="T34" fmla="*/ 56 w 93"/>
                  <a:gd name="T35" fmla="*/ 171 h 171"/>
                  <a:gd name="T36" fmla="*/ 56 w 93"/>
                  <a:gd name="T37" fmla="*/ 149 h 171"/>
                  <a:gd name="T38" fmla="*/ 93 w 93"/>
                  <a:gd name="T39" fmla="*/ 111 h 171"/>
                  <a:gd name="T40" fmla="*/ 59 w 93"/>
                  <a:gd name="T41" fmla="*/ 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3" h="171">
                    <a:moveTo>
                      <a:pt x="59" y="71"/>
                    </a:moveTo>
                    <a:cubicBezTo>
                      <a:pt x="41" y="65"/>
                      <a:pt x="33" y="60"/>
                      <a:pt x="33" y="54"/>
                    </a:cubicBezTo>
                    <a:cubicBezTo>
                      <a:pt x="33" y="48"/>
                      <a:pt x="38" y="42"/>
                      <a:pt x="51" y="42"/>
                    </a:cubicBezTo>
                    <a:cubicBezTo>
                      <a:pt x="66" y="42"/>
                      <a:pt x="76" y="47"/>
                      <a:pt x="81" y="49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0" y="22"/>
                      <a:pt x="71" y="19"/>
                      <a:pt x="57" y="18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14" y="24"/>
                      <a:pt x="1" y="39"/>
                      <a:pt x="1" y="57"/>
                    </a:cubicBezTo>
                    <a:cubicBezTo>
                      <a:pt x="1" y="78"/>
                      <a:pt x="16" y="88"/>
                      <a:pt x="39" y="96"/>
                    </a:cubicBezTo>
                    <a:cubicBezTo>
                      <a:pt x="55" y="101"/>
                      <a:pt x="61" y="106"/>
                      <a:pt x="61" y="114"/>
                    </a:cubicBezTo>
                    <a:cubicBezTo>
                      <a:pt x="61" y="122"/>
                      <a:pt x="53" y="127"/>
                      <a:pt x="41" y="127"/>
                    </a:cubicBezTo>
                    <a:cubicBezTo>
                      <a:pt x="27" y="127"/>
                      <a:pt x="15" y="122"/>
                      <a:pt x="6" y="11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8" y="146"/>
                      <a:pt x="21" y="150"/>
                      <a:pt x="35" y="151"/>
                    </a:cubicBezTo>
                    <a:cubicBezTo>
                      <a:pt x="35" y="171"/>
                      <a:pt x="35" y="171"/>
                      <a:pt x="35" y="171"/>
                    </a:cubicBezTo>
                    <a:cubicBezTo>
                      <a:pt x="56" y="171"/>
                      <a:pt x="56" y="171"/>
                      <a:pt x="56" y="171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80" y="145"/>
                      <a:pt x="93" y="129"/>
                      <a:pt x="93" y="111"/>
                    </a:cubicBezTo>
                    <a:cubicBezTo>
                      <a:pt x="93" y="92"/>
                      <a:pt x="83" y="80"/>
                      <a:pt x="59" y="71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5077476" y="1760199"/>
            <a:ext cx="1544377" cy="1546454"/>
            <a:chOff x="5086022" y="1948206"/>
            <a:chExt cx="1544377" cy="1546454"/>
          </a:xfrm>
          <a:solidFill>
            <a:srgbClr val="FFF3D1"/>
          </a:solidFill>
        </p:grpSpPr>
        <p:sp>
          <p:nvSpPr>
            <p:cNvPr id="22" name="Freeform 253"/>
            <p:cNvSpPr>
              <a:spLocks noEditPoints="1"/>
            </p:cNvSpPr>
            <p:nvPr/>
          </p:nvSpPr>
          <p:spPr bwMode="auto">
            <a:xfrm rot="5400000">
              <a:off x="5084984" y="1949244"/>
              <a:ext cx="1546454" cy="1544377"/>
            </a:xfrm>
            <a:custGeom>
              <a:avLst/>
              <a:gdLst>
                <a:gd name="T0" fmla="*/ 25 w 314"/>
                <a:gd name="T1" fmla="*/ 150 h 314"/>
                <a:gd name="T2" fmla="*/ 12 w 314"/>
                <a:gd name="T3" fmla="*/ 138 h 314"/>
                <a:gd name="T4" fmla="*/ 28 w 314"/>
                <a:gd name="T5" fmla="*/ 124 h 314"/>
                <a:gd name="T6" fmla="*/ 26 w 314"/>
                <a:gd name="T7" fmla="*/ 109 h 314"/>
                <a:gd name="T8" fmla="*/ 39 w 314"/>
                <a:gd name="T9" fmla="*/ 95 h 314"/>
                <a:gd name="T10" fmla="*/ 41 w 314"/>
                <a:gd name="T11" fmla="*/ 80 h 314"/>
                <a:gd name="T12" fmla="*/ 56 w 314"/>
                <a:gd name="T13" fmla="*/ 70 h 314"/>
                <a:gd name="T14" fmla="*/ 59 w 314"/>
                <a:gd name="T15" fmla="*/ 49 h 314"/>
                <a:gd name="T16" fmla="*/ 84 w 314"/>
                <a:gd name="T17" fmla="*/ 47 h 314"/>
                <a:gd name="T18" fmla="*/ 88 w 314"/>
                <a:gd name="T19" fmla="*/ 36 h 314"/>
                <a:gd name="T20" fmla="*/ 101 w 314"/>
                <a:gd name="T21" fmla="*/ 29 h 314"/>
                <a:gd name="T22" fmla="*/ 117 w 314"/>
                <a:gd name="T23" fmla="*/ 25 h 314"/>
                <a:gd name="T24" fmla="*/ 132 w 314"/>
                <a:gd name="T25" fmla="*/ 19 h 314"/>
                <a:gd name="T26" fmla="*/ 149 w 314"/>
                <a:gd name="T27" fmla="*/ 18 h 314"/>
                <a:gd name="T28" fmla="*/ 167 w 314"/>
                <a:gd name="T29" fmla="*/ 24 h 314"/>
                <a:gd name="T30" fmla="*/ 185 w 314"/>
                <a:gd name="T31" fmla="*/ 14 h 314"/>
                <a:gd name="T32" fmla="*/ 196 w 314"/>
                <a:gd name="T33" fmla="*/ 27 h 314"/>
                <a:gd name="T34" fmla="*/ 212 w 314"/>
                <a:gd name="T35" fmla="*/ 29 h 314"/>
                <a:gd name="T36" fmla="*/ 225 w 314"/>
                <a:gd name="T37" fmla="*/ 42 h 314"/>
                <a:gd name="T38" fmla="*/ 235 w 314"/>
                <a:gd name="T39" fmla="*/ 49 h 314"/>
                <a:gd name="T40" fmla="*/ 253 w 314"/>
                <a:gd name="T41" fmla="*/ 55 h 314"/>
                <a:gd name="T42" fmla="*/ 254 w 314"/>
                <a:gd name="T43" fmla="*/ 67 h 314"/>
                <a:gd name="T44" fmla="*/ 278 w 314"/>
                <a:gd name="T45" fmla="*/ 75 h 314"/>
                <a:gd name="T46" fmla="*/ 272 w 314"/>
                <a:gd name="T47" fmla="*/ 92 h 314"/>
                <a:gd name="T48" fmla="*/ 302 w 314"/>
                <a:gd name="T49" fmla="*/ 98 h 314"/>
                <a:gd name="T50" fmla="*/ 283 w 314"/>
                <a:gd name="T51" fmla="*/ 120 h 314"/>
                <a:gd name="T52" fmla="*/ 312 w 314"/>
                <a:gd name="T53" fmla="*/ 132 h 314"/>
                <a:gd name="T54" fmla="*/ 289 w 314"/>
                <a:gd name="T55" fmla="*/ 149 h 314"/>
                <a:gd name="T56" fmla="*/ 314 w 314"/>
                <a:gd name="T57" fmla="*/ 163 h 314"/>
                <a:gd name="T58" fmla="*/ 287 w 314"/>
                <a:gd name="T59" fmla="*/ 179 h 314"/>
                <a:gd name="T60" fmla="*/ 298 w 314"/>
                <a:gd name="T61" fmla="*/ 193 h 314"/>
                <a:gd name="T62" fmla="*/ 281 w 314"/>
                <a:gd name="T63" fmla="*/ 204 h 314"/>
                <a:gd name="T64" fmla="*/ 281 w 314"/>
                <a:gd name="T65" fmla="*/ 220 h 314"/>
                <a:gd name="T66" fmla="*/ 267 w 314"/>
                <a:gd name="T67" fmla="*/ 232 h 314"/>
                <a:gd name="T68" fmla="*/ 263 w 314"/>
                <a:gd name="T69" fmla="*/ 247 h 314"/>
                <a:gd name="T70" fmla="*/ 247 w 314"/>
                <a:gd name="T71" fmla="*/ 255 h 314"/>
                <a:gd name="T72" fmla="*/ 238 w 314"/>
                <a:gd name="T73" fmla="*/ 263 h 314"/>
                <a:gd name="T74" fmla="*/ 227 w 314"/>
                <a:gd name="T75" fmla="*/ 278 h 314"/>
                <a:gd name="T76" fmla="*/ 211 w 314"/>
                <a:gd name="T77" fmla="*/ 280 h 314"/>
                <a:gd name="T78" fmla="*/ 201 w 314"/>
                <a:gd name="T79" fmla="*/ 296 h 314"/>
                <a:gd name="T80" fmla="*/ 182 w 314"/>
                <a:gd name="T81" fmla="*/ 288 h 314"/>
                <a:gd name="T82" fmla="*/ 166 w 314"/>
                <a:gd name="T83" fmla="*/ 297 h 314"/>
                <a:gd name="T84" fmla="*/ 148 w 314"/>
                <a:gd name="T85" fmla="*/ 296 h 314"/>
                <a:gd name="T86" fmla="*/ 132 w 314"/>
                <a:gd name="T87" fmla="*/ 288 h 314"/>
                <a:gd name="T88" fmla="*/ 113 w 314"/>
                <a:gd name="T89" fmla="*/ 296 h 314"/>
                <a:gd name="T90" fmla="*/ 102 w 314"/>
                <a:gd name="T91" fmla="*/ 286 h 314"/>
                <a:gd name="T92" fmla="*/ 92 w 314"/>
                <a:gd name="T93" fmla="*/ 273 h 314"/>
                <a:gd name="T94" fmla="*/ 74 w 314"/>
                <a:gd name="T95" fmla="*/ 270 h 314"/>
                <a:gd name="T96" fmla="*/ 71 w 314"/>
                <a:gd name="T97" fmla="*/ 258 h 314"/>
                <a:gd name="T98" fmla="*/ 47 w 314"/>
                <a:gd name="T99" fmla="*/ 252 h 314"/>
                <a:gd name="T100" fmla="*/ 46 w 314"/>
                <a:gd name="T101" fmla="*/ 232 h 314"/>
                <a:gd name="T102" fmla="*/ 32 w 314"/>
                <a:gd name="T103" fmla="*/ 220 h 314"/>
                <a:gd name="T104" fmla="*/ 32 w 314"/>
                <a:gd name="T105" fmla="*/ 204 h 314"/>
                <a:gd name="T106" fmla="*/ 15 w 314"/>
                <a:gd name="T107" fmla="*/ 193 h 314"/>
                <a:gd name="T108" fmla="*/ 26 w 314"/>
                <a:gd name="T109" fmla="*/ 179 h 314"/>
                <a:gd name="T110" fmla="*/ 252 w 314"/>
                <a:gd name="T111" fmla="*/ 156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4" h="314">
                  <a:moveTo>
                    <a:pt x="0" y="165"/>
                  </a:moveTo>
                  <a:cubicBezTo>
                    <a:pt x="0" y="164"/>
                    <a:pt x="0" y="163"/>
                    <a:pt x="0" y="163"/>
                  </a:cubicBezTo>
                  <a:cubicBezTo>
                    <a:pt x="1" y="162"/>
                    <a:pt x="5" y="161"/>
                    <a:pt x="11" y="159"/>
                  </a:cubicBezTo>
                  <a:cubicBezTo>
                    <a:pt x="13" y="159"/>
                    <a:pt x="15" y="158"/>
                    <a:pt x="17" y="157"/>
                  </a:cubicBezTo>
                  <a:cubicBezTo>
                    <a:pt x="22" y="156"/>
                    <a:pt x="23" y="156"/>
                    <a:pt x="24" y="155"/>
                  </a:cubicBezTo>
                  <a:cubicBezTo>
                    <a:pt x="24" y="154"/>
                    <a:pt x="25" y="153"/>
                    <a:pt x="25" y="150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8"/>
                    <a:pt x="25" y="146"/>
                  </a:cubicBezTo>
                  <a:cubicBezTo>
                    <a:pt x="25" y="145"/>
                    <a:pt x="25" y="144"/>
                    <a:pt x="24" y="143"/>
                  </a:cubicBezTo>
                  <a:cubicBezTo>
                    <a:pt x="24" y="143"/>
                    <a:pt x="23" y="142"/>
                    <a:pt x="18" y="140"/>
                  </a:cubicBezTo>
                  <a:cubicBezTo>
                    <a:pt x="17" y="140"/>
                    <a:pt x="14" y="139"/>
                    <a:pt x="12" y="138"/>
                  </a:cubicBezTo>
                  <a:cubicBezTo>
                    <a:pt x="7" y="135"/>
                    <a:pt x="3" y="133"/>
                    <a:pt x="2" y="132"/>
                  </a:cubicBezTo>
                  <a:cubicBezTo>
                    <a:pt x="2" y="132"/>
                    <a:pt x="2" y="132"/>
                    <a:pt x="2" y="131"/>
                  </a:cubicBezTo>
                  <a:cubicBezTo>
                    <a:pt x="2" y="129"/>
                    <a:pt x="3" y="127"/>
                    <a:pt x="3" y="127"/>
                  </a:cubicBezTo>
                  <a:cubicBezTo>
                    <a:pt x="4" y="126"/>
                    <a:pt x="8" y="126"/>
                    <a:pt x="15" y="125"/>
                  </a:cubicBezTo>
                  <a:cubicBezTo>
                    <a:pt x="17" y="125"/>
                    <a:pt x="19" y="125"/>
                    <a:pt x="21" y="125"/>
                  </a:cubicBezTo>
                  <a:cubicBezTo>
                    <a:pt x="26" y="125"/>
                    <a:pt x="27" y="125"/>
                    <a:pt x="28" y="124"/>
                  </a:cubicBezTo>
                  <a:cubicBezTo>
                    <a:pt x="28" y="124"/>
                    <a:pt x="29" y="123"/>
                    <a:pt x="30" y="120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1" y="117"/>
                    <a:pt x="31" y="116"/>
                    <a:pt x="31" y="115"/>
                  </a:cubicBezTo>
                  <a:cubicBezTo>
                    <a:pt x="31" y="114"/>
                    <a:pt x="31" y="113"/>
                    <a:pt x="31" y="113"/>
                  </a:cubicBezTo>
                  <a:cubicBezTo>
                    <a:pt x="31" y="112"/>
                    <a:pt x="30" y="112"/>
                    <a:pt x="26" y="109"/>
                  </a:cubicBezTo>
                  <a:cubicBezTo>
                    <a:pt x="24" y="108"/>
                    <a:pt x="22" y="106"/>
                    <a:pt x="21" y="105"/>
                  </a:cubicBezTo>
                  <a:cubicBezTo>
                    <a:pt x="16" y="101"/>
                    <a:pt x="13" y="98"/>
                    <a:pt x="12" y="97"/>
                  </a:cubicBezTo>
                  <a:cubicBezTo>
                    <a:pt x="12" y="96"/>
                    <a:pt x="13" y="93"/>
                    <a:pt x="14" y="92"/>
                  </a:cubicBezTo>
                  <a:cubicBezTo>
                    <a:pt x="15" y="92"/>
                    <a:pt x="19" y="92"/>
                    <a:pt x="26" y="93"/>
                  </a:cubicBezTo>
                  <a:cubicBezTo>
                    <a:pt x="28" y="94"/>
                    <a:pt x="30" y="94"/>
                    <a:pt x="32" y="95"/>
                  </a:cubicBezTo>
                  <a:cubicBezTo>
                    <a:pt x="37" y="96"/>
                    <a:pt x="38" y="96"/>
                    <a:pt x="39" y="95"/>
                  </a:cubicBezTo>
                  <a:cubicBezTo>
                    <a:pt x="39" y="95"/>
                    <a:pt x="40" y="95"/>
                    <a:pt x="42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5" y="88"/>
                    <a:pt x="45" y="86"/>
                    <a:pt x="45" y="86"/>
                  </a:cubicBezTo>
                  <a:cubicBezTo>
                    <a:pt x="45" y="86"/>
                    <a:pt x="45" y="85"/>
                    <a:pt x="44" y="85"/>
                  </a:cubicBezTo>
                  <a:cubicBezTo>
                    <a:pt x="44" y="84"/>
                    <a:pt x="44" y="84"/>
                    <a:pt x="41" y="80"/>
                  </a:cubicBezTo>
                  <a:cubicBezTo>
                    <a:pt x="39" y="78"/>
                    <a:pt x="38" y="77"/>
                    <a:pt x="36" y="75"/>
                  </a:cubicBezTo>
                  <a:cubicBezTo>
                    <a:pt x="32" y="70"/>
                    <a:pt x="30" y="66"/>
                    <a:pt x="30" y="65"/>
                  </a:cubicBezTo>
                  <a:cubicBezTo>
                    <a:pt x="30" y="64"/>
                    <a:pt x="32" y="61"/>
                    <a:pt x="33" y="61"/>
                  </a:cubicBezTo>
                  <a:cubicBezTo>
                    <a:pt x="34" y="61"/>
                    <a:pt x="38" y="62"/>
                    <a:pt x="44" y="65"/>
                  </a:cubicBezTo>
                  <a:cubicBezTo>
                    <a:pt x="46" y="66"/>
                    <a:pt x="48" y="67"/>
                    <a:pt x="49" y="67"/>
                  </a:cubicBezTo>
                  <a:cubicBezTo>
                    <a:pt x="54" y="70"/>
                    <a:pt x="55" y="70"/>
                    <a:pt x="56" y="70"/>
                  </a:cubicBezTo>
                  <a:cubicBezTo>
                    <a:pt x="57" y="70"/>
                    <a:pt x="58" y="69"/>
                    <a:pt x="60" y="67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3" y="64"/>
                    <a:pt x="64" y="62"/>
                    <a:pt x="64" y="61"/>
                  </a:cubicBezTo>
                  <a:cubicBezTo>
                    <a:pt x="64" y="60"/>
                    <a:pt x="64" y="60"/>
                    <a:pt x="62" y="55"/>
                  </a:cubicBezTo>
                  <a:cubicBezTo>
                    <a:pt x="61" y="54"/>
                    <a:pt x="60" y="51"/>
                    <a:pt x="59" y="49"/>
                  </a:cubicBezTo>
                  <a:cubicBezTo>
                    <a:pt x="56" y="43"/>
                    <a:pt x="54" y="40"/>
                    <a:pt x="54" y="39"/>
                  </a:cubicBezTo>
                  <a:cubicBezTo>
                    <a:pt x="55" y="37"/>
                    <a:pt x="57" y="35"/>
                    <a:pt x="59" y="35"/>
                  </a:cubicBezTo>
                  <a:cubicBezTo>
                    <a:pt x="59" y="35"/>
                    <a:pt x="63" y="37"/>
                    <a:pt x="68" y="41"/>
                  </a:cubicBezTo>
                  <a:cubicBezTo>
                    <a:pt x="70" y="43"/>
                    <a:pt x="71" y="44"/>
                    <a:pt x="73" y="45"/>
                  </a:cubicBezTo>
                  <a:cubicBezTo>
                    <a:pt x="77" y="48"/>
                    <a:pt x="78" y="49"/>
                    <a:pt x="79" y="49"/>
                  </a:cubicBezTo>
                  <a:cubicBezTo>
                    <a:pt x="80" y="49"/>
                    <a:pt x="81" y="49"/>
                    <a:pt x="84" y="47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8" y="44"/>
                    <a:pt x="88" y="43"/>
                    <a:pt x="89" y="42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41"/>
                    <a:pt x="88" y="39"/>
                    <a:pt x="88" y="36"/>
                  </a:cubicBezTo>
                  <a:cubicBezTo>
                    <a:pt x="87" y="34"/>
                    <a:pt x="87" y="32"/>
                    <a:pt x="86" y="29"/>
                  </a:cubicBezTo>
                  <a:cubicBezTo>
                    <a:pt x="85" y="24"/>
                    <a:pt x="84" y="20"/>
                    <a:pt x="84" y="18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5" y="17"/>
                    <a:pt x="88" y="15"/>
                    <a:pt x="89" y="15"/>
                  </a:cubicBezTo>
                  <a:cubicBezTo>
                    <a:pt x="90" y="16"/>
                    <a:pt x="93" y="19"/>
                    <a:pt x="97" y="24"/>
                  </a:cubicBezTo>
                  <a:cubicBezTo>
                    <a:pt x="99" y="26"/>
                    <a:pt x="100" y="27"/>
                    <a:pt x="101" y="29"/>
                  </a:cubicBezTo>
                  <a:cubicBezTo>
                    <a:pt x="104" y="33"/>
                    <a:pt x="105" y="34"/>
                    <a:pt x="106" y="34"/>
                  </a:cubicBezTo>
                  <a:cubicBezTo>
                    <a:pt x="107" y="34"/>
                    <a:pt x="108" y="34"/>
                    <a:pt x="111" y="3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15" y="32"/>
                    <a:pt x="116" y="31"/>
                    <a:pt x="117" y="30"/>
                  </a:cubicBezTo>
                  <a:cubicBezTo>
                    <a:pt x="117" y="29"/>
                    <a:pt x="117" y="28"/>
                    <a:pt x="117" y="25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7" y="20"/>
                    <a:pt x="117" y="18"/>
                    <a:pt x="117" y="16"/>
                  </a:cubicBezTo>
                  <a:cubicBezTo>
                    <a:pt x="117" y="10"/>
                    <a:pt x="118" y="6"/>
                    <a:pt x="118" y="5"/>
                  </a:cubicBezTo>
                  <a:cubicBezTo>
                    <a:pt x="119" y="4"/>
                    <a:pt x="123" y="3"/>
                    <a:pt x="124" y="4"/>
                  </a:cubicBezTo>
                  <a:cubicBezTo>
                    <a:pt x="125" y="4"/>
                    <a:pt x="127" y="8"/>
                    <a:pt x="129" y="14"/>
                  </a:cubicBezTo>
                  <a:cubicBezTo>
                    <a:pt x="130" y="16"/>
                    <a:pt x="131" y="18"/>
                    <a:pt x="132" y="19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36" y="26"/>
                    <a:pt x="138" y="26"/>
                    <a:pt x="141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2" y="25"/>
                    <a:pt x="142" y="25"/>
                    <a:pt x="142" y="25"/>
                  </a:cubicBezTo>
                  <a:cubicBezTo>
                    <a:pt x="146" y="25"/>
                    <a:pt x="147" y="24"/>
                    <a:pt x="147" y="24"/>
                  </a:cubicBezTo>
                  <a:cubicBezTo>
                    <a:pt x="148" y="23"/>
                    <a:pt x="148" y="22"/>
                    <a:pt x="149" y="18"/>
                  </a:cubicBezTo>
                  <a:cubicBezTo>
                    <a:pt x="150" y="16"/>
                    <a:pt x="150" y="14"/>
                    <a:pt x="151" y="11"/>
                  </a:cubicBezTo>
                  <a:cubicBezTo>
                    <a:pt x="152" y="5"/>
                    <a:pt x="154" y="1"/>
                    <a:pt x="154" y="0"/>
                  </a:cubicBezTo>
                  <a:cubicBezTo>
                    <a:pt x="155" y="0"/>
                    <a:pt x="159" y="0"/>
                    <a:pt x="160" y="0"/>
                  </a:cubicBezTo>
                  <a:cubicBezTo>
                    <a:pt x="161" y="1"/>
                    <a:pt x="162" y="5"/>
                    <a:pt x="163" y="11"/>
                  </a:cubicBezTo>
                  <a:cubicBezTo>
                    <a:pt x="164" y="13"/>
                    <a:pt x="164" y="15"/>
                    <a:pt x="165" y="17"/>
                  </a:cubicBezTo>
                  <a:cubicBezTo>
                    <a:pt x="166" y="23"/>
                    <a:pt x="166" y="23"/>
                    <a:pt x="167" y="24"/>
                  </a:cubicBezTo>
                  <a:cubicBezTo>
                    <a:pt x="167" y="25"/>
                    <a:pt x="168" y="25"/>
                    <a:pt x="172" y="25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3" y="26"/>
                    <a:pt x="173" y="26"/>
                    <a:pt x="173" y="26"/>
                  </a:cubicBezTo>
                  <a:cubicBezTo>
                    <a:pt x="176" y="26"/>
                    <a:pt x="178" y="26"/>
                    <a:pt x="178" y="25"/>
                  </a:cubicBezTo>
                  <a:cubicBezTo>
                    <a:pt x="179" y="25"/>
                    <a:pt x="179" y="24"/>
                    <a:pt x="182" y="20"/>
                  </a:cubicBezTo>
                  <a:cubicBezTo>
                    <a:pt x="182" y="18"/>
                    <a:pt x="183" y="16"/>
                    <a:pt x="185" y="14"/>
                  </a:cubicBezTo>
                  <a:cubicBezTo>
                    <a:pt x="188" y="8"/>
                    <a:pt x="190" y="5"/>
                    <a:pt x="190" y="4"/>
                  </a:cubicBezTo>
                  <a:cubicBezTo>
                    <a:pt x="192" y="4"/>
                    <a:pt x="195" y="4"/>
                    <a:pt x="196" y="5"/>
                  </a:cubicBezTo>
                  <a:cubicBezTo>
                    <a:pt x="196" y="6"/>
                    <a:pt x="197" y="9"/>
                    <a:pt x="197" y="15"/>
                  </a:cubicBezTo>
                  <a:cubicBezTo>
                    <a:pt x="197" y="15"/>
                    <a:pt x="197" y="16"/>
                    <a:pt x="197" y="17"/>
                  </a:cubicBezTo>
                  <a:cubicBezTo>
                    <a:pt x="197" y="19"/>
                    <a:pt x="197" y="21"/>
                    <a:pt x="197" y="23"/>
                  </a:cubicBezTo>
                  <a:cubicBezTo>
                    <a:pt x="197" y="24"/>
                    <a:pt x="196" y="26"/>
                    <a:pt x="196" y="27"/>
                  </a:cubicBezTo>
                  <a:cubicBezTo>
                    <a:pt x="196" y="29"/>
                    <a:pt x="197" y="29"/>
                    <a:pt x="197" y="30"/>
                  </a:cubicBezTo>
                  <a:cubicBezTo>
                    <a:pt x="197" y="31"/>
                    <a:pt x="198" y="31"/>
                    <a:pt x="202" y="32"/>
                  </a:cubicBezTo>
                  <a:cubicBezTo>
                    <a:pt x="203" y="34"/>
                    <a:pt x="203" y="34"/>
                    <a:pt x="203" y="34"/>
                  </a:cubicBezTo>
                  <a:cubicBezTo>
                    <a:pt x="203" y="33"/>
                    <a:pt x="203" y="33"/>
                    <a:pt x="203" y="33"/>
                  </a:cubicBezTo>
                  <a:cubicBezTo>
                    <a:pt x="206" y="34"/>
                    <a:pt x="207" y="34"/>
                    <a:pt x="208" y="34"/>
                  </a:cubicBezTo>
                  <a:cubicBezTo>
                    <a:pt x="209" y="33"/>
                    <a:pt x="209" y="33"/>
                    <a:pt x="212" y="29"/>
                  </a:cubicBezTo>
                  <a:cubicBezTo>
                    <a:pt x="214" y="28"/>
                    <a:pt x="215" y="26"/>
                    <a:pt x="217" y="24"/>
                  </a:cubicBezTo>
                  <a:cubicBezTo>
                    <a:pt x="221" y="19"/>
                    <a:pt x="224" y="16"/>
                    <a:pt x="225" y="16"/>
                  </a:cubicBezTo>
                  <a:cubicBezTo>
                    <a:pt x="226" y="16"/>
                    <a:pt x="229" y="17"/>
                    <a:pt x="230" y="18"/>
                  </a:cubicBezTo>
                  <a:cubicBezTo>
                    <a:pt x="230" y="20"/>
                    <a:pt x="229" y="24"/>
                    <a:pt x="228" y="30"/>
                  </a:cubicBezTo>
                  <a:cubicBezTo>
                    <a:pt x="227" y="32"/>
                    <a:pt x="227" y="34"/>
                    <a:pt x="226" y="36"/>
                  </a:cubicBezTo>
                  <a:cubicBezTo>
                    <a:pt x="225" y="39"/>
                    <a:pt x="225" y="41"/>
                    <a:pt x="225" y="42"/>
                  </a:cubicBezTo>
                  <a:cubicBezTo>
                    <a:pt x="225" y="42"/>
                    <a:pt x="225" y="42"/>
                    <a:pt x="225" y="42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25" y="43"/>
                    <a:pt x="226" y="44"/>
                    <a:pt x="229" y="46"/>
                  </a:cubicBezTo>
                  <a:cubicBezTo>
                    <a:pt x="230" y="47"/>
                    <a:pt x="230" y="47"/>
                    <a:pt x="230" y="47"/>
                  </a:cubicBezTo>
                  <a:cubicBezTo>
                    <a:pt x="230" y="47"/>
                    <a:pt x="230" y="47"/>
                    <a:pt x="230" y="47"/>
                  </a:cubicBezTo>
                  <a:cubicBezTo>
                    <a:pt x="233" y="49"/>
                    <a:pt x="234" y="49"/>
                    <a:pt x="235" y="49"/>
                  </a:cubicBezTo>
                  <a:cubicBezTo>
                    <a:pt x="236" y="49"/>
                    <a:pt x="237" y="48"/>
                    <a:pt x="240" y="45"/>
                  </a:cubicBezTo>
                  <a:cubicBezTo>
                    <a:pt x="242" y="44"/>
                    <a:pt x="244" y="43"/>
                    <a:pt x="246" y="41"/>
                  </a:cubicBezTo>
                  <a:cubicBezTo>
                    <a:pt x="251" y="38"/>
                    <a:pt x="255" y="36"/>
                    <a:pt x="256" y="35"/>
                  </a:cubicBezTo>
                  <a:cubicBezTo>
                    <a:pt x="257" y="36"/>
                    <a:pt x="260" y="38"/>
                    <a:pt x="260" y="39"/>
                  </a:cubicBezTo>
                  <a:cubicBezTo>
                    <a:pt x="260" y="40"/>
                    <a:pt x="258" y="44"/>
                    <a:pt x="255" y="49"/>
                  </a:cubicBezTo>
                  <a:cubicBezTo>
                    <a:pt x="254" y="51"/>
                    <a:pt x="253" y="53"/>
                    <a:pt x="253" y="55"/>
                  </a:cubicBezTo>
                  <a:cubicBezTo>
                    <a:pt x="250" y="59"/>
                    <a:pt x="250" y="60"/>
                    <a:pt x="250" y="61"/>
                  </a:cubicBezTo>
                  <a:cubicBezTo>
                    <a:pt x="250" y="61"/>
                    <a:pt x="250" y="61"/>
                    <a:pt x="250" y="61"/>
                  </a:cubicBezTo>
                  <a:cubicBezTo>
                    <a:pt x="250" y="61"/>
                    <a:pt x="250" y="61"/>
                    <a:pt x="250" y="61"/>
                  </a:cubicBezTo>
                  <a:cubicBezTo>
                    <a:pt x="250" y="62"/>
                    <a:pt x="251" y="64"/>
                    <a:pt x="253" y="66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4" y="67"/>
                    <a:pt x="254" y="67"/>
                    <a:pt x="254" y="67"/>
                  </a:cubicBezTo>
                  <a:cubicBezTo>
                    <a:pt x="256" y="69"/>
                    <a:pt x="257" y="70"/>
                    <a:pt x="258" y="70"/>
                  </a:cubicBezTo>
                  <a:cubicBezTo>
                    <a:pt x="259" y="70"/>
                    <a:pt x="259" y="70"/>
                    <a:pt x="264" y="68"/>
                  </a:cubicBezTo>
                  <a:cubicBezTo>
                    <a:pt x="266" y="67"/>
                    <a:pt x="268" y="66"/>
                    <a:pt x="270" y="65"/>
                  </a:cubicBezTo>
                  <a:cubicBezTo>
                    <a:pt x="276" y="63"/>
                    <a:pt x="280" y="61"/>
                    <a:pt x="281" y="61"/>
                  </a:cubicBezTo>
                  <a:cubicBezTo>
                    <a:pt x="282" y="62"/>
                    <a:pt x="284" y="65"/>
                    <a:pt x="285" y="66"/>
                  </a:cubicBezTo>
                  <a:cubicBezTo>
                    <a:pt x="284" y="67"/>
                    <a:pt x="282" y="70"/>
                    <a:pt x="278" y="75"/>
                  </a:cubicBezTo>
                  <a:cubicBezTo>
                    <a:pt x="276" y="77"/>
                    <a:pt x="275" y="78"/>
                    <a:pt x="274" y="80"/>
                  </a:cubicBezTo>
                  <a:cubicBezTo>
                    <a:pt x="270" y="84"/>
                    <a:pt x="269" y="84"/>
                    <a:pt x="269" y="85"/>
                  </a:cubicBezTo>
                  <a:cubicBezTo>
                    <a:pt x="269" y="86"/>
                    <a:pt x="269" y="86"/>
                    <a:pt x="269" y="86"/>
                  </a:cubicBezTo>
                  <a:cubicBezTo>
                    <a:pt x="269" y="87"/>
                    <a:pt x="270" y="88"/>
                    <a:pt x="271" y="90"/>
                  </a:cubicBezTo>
                  <a:cubicBezTo>
                    <a:pt x="271" y="92"/>
                    <a:pt x="271" y="92"/>
                    <a:pt x="271" y="92"/>
                  </a:cubicBezTo>
                  <a:cubicBezTo>
                    <a:pt x="272" y="92"/>
                    <a:pt x="272" y="92"/>
                    <a:pt x="272" y="92"/>
                  </a:cubicBezTo>
                  <a:cubicBezTo>
                    <a:pt x="274" y="95"/>
                    <a:pt x="275" y="95"/>
                    <a:pt x="275" y="96"/>
                  </a:cubicBezTo>
                  <a:cubicBezTo>
                    <a:pt x="276" y="96"/>
                    <a:pt x="277" y="96"/>
                    <a:pt x="282" y="95"/>
                  </a:cubicBezTo>
                  <a:cubicBezTo>
                    <a:pt x="284" y="94"/>
                    <a:pt x="286" y="94"/>
                    <a:pt x="288" y="94"/>
                  </a:cubicBezTo>
                  <a:cubicBezTo>
                    <a:pt x="295" y="93"/>
                    <a:pt x="299" y="92"/>
                    <a:pt x="300" y="92"/>
                  </a:cubicBezTo>
                  <a:cubicBezTo>
                    <a:pt x="301" y="93"/>
                    <a:pt x="302" y="96"/>
                    <a:pt x="302" y="98"/>
                  </a:cubicBezTo>
                  <a:cubicBezTo>
                    <a:pt x="302" y="98"/>
                    <a:pt x="302" y="98"/>
                    <a:pt x="302" y="98"/>
                  </a:cubicBezTo>
                  <a:cubicBezTo>
                    <a:pt x="301" y="99"/>
                    <a:pt x="298" y="101"/>
                    <a:pt x="293" y="105"/>
                  </a:cubicBezTo>
                  <a:cubicBezTo>
                    <a:pt x="292" y="106"/>
                    <a:pt x="290" y="108"/>
                    <a:pt x="288" y="109"/>
                  </a:cubicBezTo>
                  <a:cubicBezTo>
                    <a:pt x="284" y="112"/>
                    <a:pt x="283" y="112"/>
                    <a:pt x="283" y="113"/>
                  </a:cubicBezTo>
                  <a:cubicBezTo>
                    <a:pt x="283" y="113"/>
                    <a:pt x="283" y="114"/>
                    <a:pt x="283" y="114"/>
                  </a:cubicBezTo>
                  <a:cubicBezTo>
                    <a:pt x="283" y="115"/>
                    <a:pt x="283" y="117"/>
                    <a:pt x="284" y="118"/>
                  </a:cubicBezTo>
                  <a:cubicBezTo>
                    <a:pt x="283" y="120"/>
                    <a:pt x="283" y="120"/>
                    <a:pt x="283" y="120"/>
                  </a:cubicBezTo>
                  <a:cubicBezTo>
                    <a:pt x="284" y="120"/>
                    <a:pt x="284" y="120"/>
                    <a:pt x="284" y="120"/>
                  </a:cubicBezTo>
                  <a:cubicBezTo>
                    <a:pt x="285" y="123"/>
                    <a:pt x="286" y="124"/>
                    <a:pt x="286" y="124"/>
                  </a:cubicBezTo>
                  <a:cubicBezTo>
                    <a:pt x="287" y="125"/>
                    <a:pt x="288" y="125"/>
                    <a:pt x="293" y="125"/>
                  </a:cubicBezTo>
                  <a:cubicBezTo>
                    <a:pt x="295" y="125"/>
                    <a:pt x="297" y="125"/>
                    <a:pt x="299" y="126"/>
                  </a:cubicBezTo>
                  <a:cubicBezTo>
                    <a:pt x="306" y="126"/>
                    <a:pt x="310" y="127"/>
                    <a:pt x="311" y="127"/>
                  </a:cubicBezTo>
                  <a:cubicBezTo>
                    <a:pt x="311" y="128"/>
                    <a:pt x="312" y="130"/>
                    <a:pt x="312" y="132"/>
                  </a:cubicBezTo>
                  <a:cubicBezTo>
                    <a:pt x="312" y="132"/>
                    <a:pt x="312" y="133"/>
                    <a:pt x="312" y="133"/>
                  </a:cubicBezTo>
                  <a:cubicBezTo>
                    <a:pt x="311" y="134"/>
                    <a:pt x="307" y="135"/>
                    <a:pt x="301" y="138"/>
                  </a:cubicBezTo>
                  <a:cubicBezTo>
                    <a:pt x="300" y="139"/>
                    <a:pt x="298" y="139"/>
                    <a:pt x="296" y="140"/>
                  </a:cubicBezTo>
                  <a:cubicBezTo>
                    <a:pt x="291" y="142"/>
                    <a:pt x="290" y="143"/>
                    <a:pt x="289" y="143"/>
                  </a:cubicBezTo>
                  <a:cubicBezTo>
                    <a:pt x="289" y="144"/>
                    <a:pt x="289" y="145"/>
                    <a:pt x="289" y="146"/>
                  </a:cubicBezTo>
                  <a:cubicBezTo>
                    <a:pt x="289" y="147"/>
                    <a:pt x="289" y="148"/>
                    <a:pt x="289" y="149"/>
                  </a:cubicBezTo>
                  <a:cubicBezTo>
                    <a:pt x="288" y="150"/>
                    <a:pt x="288" y="150"/>
                    <a:pt x="288" y="150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53"/>
                    <a:pt x="289" y="154"/>
                    <a:pt x="290" y="155"/>
                  </a:cubicBezTo>
                  <a:cubicBezTo>
                    <a:pt x="291" y="156"/>
                    <a:pt x="292" y="156"/>
                    <a:pt x="296" y="157"/>
                  </a:cubicBezTo>
                  <a:cubicBezTo>
                    <a:pt x="298" y="158"/>
                    <a:pt x="301" y="159"/>
                    <a:pt x="303" y="159"/>
                  </a:cubicBezTo>
                  <a:cubicBezTo>
                    <a:pt x="309" y="161"/>
                    <a:pt x="313" y="163"/>
                    <a:pt x="314" y="163"/>
                  </a:cubicBezTo>
                  <a:cubicBezTo>
                    <a:pt x="314" y="164"/>
                    <a:pt x="314" y="165"/>
                    <a:pt x="314" y="166"/>
                  </a:cubicBezTo>
                  <a:cubicBezTo>
                    <a:pt x="314" y="168"/>
                    <a:pt x="314" y="169"/>
                    <a:pt x="313" y="169"/>
                  </a:cubicBezTo>
                  <a:cubicBezTo>
                    <a:pt x="312" y="170"/>
                    <a:pt x="308" y="171"/>
                    <a:pt x="302" y="172"/>
                  </a:cubicBezTo>
                  <a:cubicBezTo>
                    <a:pt x="300" y="172"/>
                    <a:pt x="298" y="172"/>
                    <a:pt x="296" y="173"/>
                  </a:cubicBezTo>
                  <a:cubicBezTo>
                    <a:pt x="290" y="174"/>
                    <a:pt x="290" y="174"/>
                    <a:pt x="289" y="174"/>
                  </a:cubicBezTo>
                  <a:cubicBezTo>
                    <a:pt x="288" y="175"/>
                    <a:pt x="288" y="176"/>
                    <a:pt x="287" y="179"/>
                  </a:cubicBezTo>
                  <a:cubicBezTo>
                    <a:pt x="287" y="179"/>
                    <a:pt x="287" y="179"/>
                    <a:pt x="287" y="179"/>
                  </a:cubicBezTo>
                  <a:cubicBezTo>
                    <a:pt x="287" y="180"/>
                    <a:pt x="287" y="180"/>
                    <a:pt x="287" y="180"/>
                  </a:cubicBezTo>
                  <a:cubicBezTo>
                    <a:pt x="287" y="182"/>
                    <a:pt x="287" y="183"/>
                    <a:pt x="287" y="184"/>
                  </a:cubicBezTo>
                  <a:cubicBezTo>
                    <a:pt x="287" y="185"/>
                    <a:pt x="287" y="185"/>
                    <a:pt x="287" y="186"/>
                  </a:cubicBezTo>
                  <a:cubicBezTo>
                    <a:pt x="288" y="187"/>
                    <a:pt x="288" y="187"/>
                    <a:pt x="292" y="189"/>
                  </a:cubicBezTo>
                  <a:cubicBezTo>
                    <a:pt x="294" y="190"/>
                    <a:pt x="296" y="192"/>
                    <a:pt x="298" y="193"/>
                  </a:cubicBezTo>
                  <a:cubicBezTo>
                    <a:pt x="304" y="196"/>
                    <a:pt x="307" y="199"/>
                    <a:pt x="308" y="199"/>
                  </a:cubicBezTo>
                  <a:cubicBezTo>
                    <a:pt x="308" y="199"/>
                    <a:pt x="308" y="200"/>
                    <a:pt x="308" y="200"/>
                  </a:cubicBezTo>
                  <a:cubicBezTo>
                    <a:pt x="308" y="202"/>
                    <a:pt x="307" y="204"/>
                    <a:pt x="306" y="205"/>
                  </a:cubicBezTo>
                  <a:cubicBezTo>
                    <a:pt x="305" y="205"/>
                    <a:pt x="301" y="205"/>
                    <a:pt x="295" y="205"/>
                  </a:cubicBezTo>
                  <a:cubicBezTo>
                    <a:pt x="293" y="205"/>
                    <a:pt x="290" y="204"/>
                    <a:pt x="289" y="204"/>
                  </a:cubicBezTo>
                  <a:cubicBezTo>
                    <a:pt x="283" y="204"/>
                    <a:pt x="282" y="204"/>
                    <a:pt x="281" y="204"/>
                  </a:cubicBezTo>
                  <a:cubicBezTo>
                    <a:pt x="281" y="205"/>
                    <a:pt x="280" y="206"/>
                    <a:pt x="279" y="209"/>
                  </a:cubicBezTo>
                  <a:cubicBezTo>
                    <a:pt x="278" y="209"/>
                    <a:pt x="278" y="209"/>
                    <a:pt x="278" y="209"/>
                  </a:cubicBezTo>
                  <a:cubicBezTo>
                    <a:pt x="278" y="210"/>
                    <a:pt x="278" y="210"/>
                    <a:pt x="278" y="210"/>
                  </a:cubicBezTo>
                  <a:cubicBezTo>
                    <a:pt x="277" y="212"/>
                    <a:pt x="277" y="213"/>
                    <a:pt x="277" y="214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6"/>
                    <a:pt x="278" y="217"/>
                    <a:pt x="281" y="220"/>
                  </a:cubicBezTo>
                  <a:cubicBezTo>
                    <a:pt x="283" y="221"/>
                    <a:pt x="285" y="223"/>
                    <a:pt x="286" y="225"/>
                  </a:cubicBezTo>
                  <a:cubicBezTo>
                    <a:pt x="291" y="229"/>
                    <a:pt x="293" y="232"/>
                    <a:pt x="294" y="233"/>
                  </a:cubicBezTo>
                  <a:cubicBezTo>
                    <a:pt x="294" y="234"/>
                    <a:pt x="292" y="238"/>
                    <a:pt x="291" y="238"/>
                  </a:cubicBezTo>
                  <a:cubicBezTo>
                    <a:pt x="290" y="238"/>
                    <a:pt x="286" y="237"/>
                    <a:pt x="280" y="235"/>
                  </a:cubicBezTo>
                  <a:cubicBezTo>
                    <a:pt x="278" y="235"/>
                    <a:pt x="276" y="234"/>
                    <a:pt x="274" y="233"/>
                  </a:cubicBezTo>
                  <a:cubicBezTo>
                    <a:pt x="269" y="232"/>
                    <a:pt x="268" y="231"/>
                    <a:pt x="267" y="232"/>
                  </a:cubicBezTo>
                  <a:cubicBezTo>
                    <a:pt x="266" y="232"/>
                    <a:pt x="265" y="233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3" y="236"/>
                    <a:pt x="263" y="236"/>
                    <a:pt x="263" y="236"/>
                  </a:cubicBezTo>
                  <a:cubicBezTo>
                    <a:pt x="260" y="239"/>
                    <a:pt x="260" y="241"/>
                    <a:pt x="260" y="241"/>
                  </a:cubicBezTo>
                  <a:cubicBezTo>
                    <a:pt x="260" y="241"/>
                    <a:pt x="260" y="241"/>
                    <a:pt x="260" y="241"/>
                  </a:cubicBezTo>
                  <a:cubicBezTo>
                    <a:pt x="260" y="242"/>
                    <a:pt x="261" y="243"/>
                    <a:pt x="263" y="247"/>
                  </a:cubicBezTo>
                  <a:cubicBezTo>
                    <a:pt x="265" y="249"/>
                    <a:pt x="266" y="251"/>
                    <a:pt x="267" y="253"/>
                  </a:cubicBezTo>
                  <a:cubicBezTo>
                    <a:pt x="270" y="258"/>
                    <a:pt x="272" y="262"/>
                    <a:pt x="273" y="263"/>
                  </a:cubicBezTo>
                  <a:cubicBezTo>
                    <a:pt x="272" y="264"/>
                    <a:pt x="270" y="267"/>
                    <a:pt x="269" y="267"/>
                  </a:cubicBezTo>
                  <a:cubicBezTo>
                    <a:pt x="268" y="267"/>
                    <a:pt x="264" y="265"/>
                    <a:pt x="259" y="262"/>
                  </a:cubicBezTo>
                  <a:cubicBezTo>
                    <a:pt x="257" y="260"/>
                    <a:pt x="255" y="259"/>
                    <a:pt x="253" y="258"/>
                  </a:cubicBezTo>
                  <a:cubicBezTo>
                    <a:pt x="249" y="255"/>
                    <a:pt x="248" y="255"/>
                    <a:pt x="247" y="255"/>
                  </a:cubicBezTo>
                  <a:cubicBezTo>
                    <a:pt x="246" y="255"/>
                    <a:pt x="245" y="256"/>
                    <a:pt x="242" y="258"/>
                  </a:cubicBezTo>
                  <a:cubicBezTo>
                    <a:pt x="241" y="258"/>
                    <a:pt x="241" y="258"/>
                    <a:pt x="241" y="258"/>
                  </a:cubicBezTo>
                  <a:cubicBezTo>
                    <a:pt x="241" y="259"/>
                    <a:pt x="241" y="259"/>
                    <a:pt x="241" y="259"/>
                  </a:cubicBezTo>
                  <a:cubicBezTo>
                    <a:pt x="239" y="261"/>
                    <a:pt x="238" y="262"/>
                    <a:pt x="238" y="263"/>
                  </a:cubicBezTo>
                  <a:cubicBezTo>
                    <a:pt x="238" y="263"/>
                    <a:pt x="238" y="263"/>
                    <a:pt x="238" y="263"/>
                  </a:cubicBezTo>
                  <a:cubicBezTo>
                    <a:pt x="238" y="263"/>
                    <a:pt x="238" y="263"/>
                    <a:pt x="238" y="263"/>
                  </a:cubicBezTo>
                  <a:cubicBezTo>
                    <a:pt x="238" y="264"/>
                    <a:pt x="238" y="265"/>
                    <a:pt x="240" y="269"/>
                  </a:cubicBezTo>
                  <a:cubicBezTo>
                    <a:pt x="241" y="271"/>
                    <a:pt x="241" y="273"/>
                    <a:pt x="242" y="275"/>
                  </a:cubicBezTo>
                  <a:cubicBezTo>
                    <a:pt x="244" y="281"/>
                    <a:pt x="245" y="285"/>
                    <a:pt x="245" y="287"/>
                  </a:cubicBezTo>
                  <a:cubicBezTo>
                    <a:pt x="245" y="288"/>
                    <a:pt x="242" y="290"/>
                    <a:pt x="240" y="290"/>
                  </a:cubicBezTo>
                  <a:cubicBezTo>
                    <a:pt x="239" y="289"/>
                    <a:pt x="236" y="287"/>
                    <a:pt x="232" y="282"/>
                  </a:cubicBezTo>
                  <a:cubicBezTo>
                    <a:pt x="230" y="281"/>
                    <a:pt x="229" y="279"/>
                    <a:pt x="227" y="278"/>
                  </a:cubicBezTo>
                  <a:cubicBezTo>
                    <a:pt x="223" y="274"/>
                    <a:pt x="223" y="273"/>
                    <a:pt x="222" y="273"/>
                  </a:cubicBezTo>
                  <a:cubicBezTo>
                    <a:pt x="221" y="273"/>
                    <a:pt x="220" y="273"/>
                    <a:pt x="217" y="275"/>
                  </a:cubicBezTo>
                  <a:cubicBezTo>
                    <a:pt x="215" y="275"/>
                    <a:pt x="215" y="275"/>
                    <a:pt x="215" y="275"/>
                  </a:cubicBezTo>
                  <a:cubicBezTo>
                    <a:pt x="215" y="276"/>
                    <a:pt x="215" y="276"/>
                    <a:pt x="215" y="276"/>
                  </a:cubicBezTo>
                  <a:cubicBezTo>
                    <a:pt x="213" y="277"/>
                    <a:pt x="212" y="278"/>
                    <a:pt x="211" y="279"/>
                  </a:cubicBezTo>
                  <a:cubicBezTo>
                    <a:pt x="211" y="279"/>
                    <a:pt x="211" y="279"/>
                    <a:pt x="211" y="280"/>
                  </a:cubicBezTo>
                  <a:cubicBezTo>
                    <a:pt x="211" y="281"/>
                    <a:pt x="211" y="283"/>
                    <a:pt x="212" y="285"/>
                  </a:cubicBezTo>
                  <a:cubicBezTo>
                    <a:pt x="212" y="287"/>
                    <a:pt x="212" y="289"/>
                    <a:pt x="212" y="292"/>
                  </a:cubicBezTo>
                  <a:cubicBezTo>
                    <a:pt x="213" y="296"/>
                    <a:pt x="213" y="299"/>
                    <a:pt x="213" y="302"/>
                  </a:cubicBezTo>
                  <a:cubicBezTo>
                    <a:pt x="213" y="303"/>
                    <a:pt x="213" y="303"/>
                    <a:pt x="213" y="303"/>
                  </a:cubicBezTo>
                  <a:cubicBezTo>
                    <a:pt x="212" y="304"/>
                    <a:pt x="209" y="306"/>
                    <a:pt x="208" y="305"/>
                  </a:cubicBezTo>
                  <a:cubicBezTo>
                    <a:pt x="207" y="305"/>
                    <a:pt x="204" y="302"/>
                    <a:pt x="201" y="296"/>
                  </a:cubicBezTo>
                  <a:cubicBezTo>
                    <a:pt x="200" y="294"/>
                    <a:pt x="199" y="292"/>
                    <a:pt x="198" y="291"/>
                  </a:cubicBezTo>
                  <a:cubicBezTo>
                    <a:pt x="195" y="286"/>
                    <a:pt x="194" y="285"/>
                    <a:pt x="193" y="285"/>
                  </a:cubicBezTo>
                  <a:cubicBezTo>
                    <a:pt x="193" y="285"/>
                    <a:pt x="191" y="285"/>
                    <a:pt x="188" y="286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6" y="286"/>
                    <a:pt x="186" y="286"/>
                    <a:pt x="186" y="286"/>
                  </a:cubicBezTo>
                  <a:cubicBezTo>
                    <a:pt x="184" y="286"/>
                    <a:pt x="182" y="287"/>
                    <a:pt x="182" y="288"/>
                  </a:cubicBezTo>
                  <a:cubicBezTo>
                    <a:pt x="181" y="289"/>
                    <a:pt x="181" y="289"/>
                    <a:pt x="181" y="294"/>
                  </a:cubicBezTo>
                  <a:cubicBezTo>
                    <a:pt x="180" y="296"/>
                    <a:pt x="180" y="299"/>
                    <a:pt x="180" y="301"/>
                  </a:cubicBezTo>
                  <a:cubicBezTo>
                    <a:pt x="179" y="307"/>
                    <a:pt x="178" y="311"/>
                    <a:pt x="178" y="312"/>
                  </a:cubicBezTo>
                  <a:cubicBezTo>
                    <a:pt x="177" y="313"/>
                    <a:pt x="173" y="314"/>
                    <a:pt x="172" y="313"/>
                  </a:cubicBezTo>
                  <a:cubicBezTo>
                    <a:pt x="171" y="312"/>
                    <a:pt x="170" y="309"/>
                    <a:pt x="168" y="302"/>
                  </a:cubicBezTo>
                  <a:cubicBezTo>
                    <a:pt x="167" y="300"/>
                    <a:pt x="166" y="298"/>
                    <a:pt x="166" y="297"/>
                  </a:cubicBezTo>
                  <a:cubicBezTo>
                    <a:pt x="164" y="291"/>
                    <a:pt x="164" y="291"/>
                    <a:pt x="163" y="290"/>
                  </a:cubicBezTo>
                  <a:cubicBezTo>
                    <a:pt x="162" y="290"/>
                    <a:pt x="161" y="289"/>
                    <a:pt x="158" y="289"/>
                  </a:cubicBezTo>
                  <a:cubicBezTo>
                    <a:pt x="157" y="289"/>
                    <a:pt x="157" y="289"/>
                    <a:pt x="157" y="289"/>
                  </a:cubicBezTo>
                  <a:cubicBezTo>
                    <a:pt x="156" y="289"/>
                    <a:pt x="156" y="289"/>
                    <a:pt x="156" y="289"/>
                  </a:cubicBezTo>
                  <a:cubicBezTo>
                    <a:pt x="153" y="289"/>
                    <a:pt x="152" y="290"/>
                    <a:pt x="151" y="290"/>
                  </a:cubicBezTo>
                  <a:cubicBezTo>
                    <a:pt x="150" y="291"/>
                    <a:pt x="150" y="292"/>
                    <a:pt x="148" y="296"/>
                  </a:cubicBezTo>
                  <a:cubicBezTo>
                    <a:pt x="148" y="298"/>
                    <a:pt x="147" y="300"/>
                    <a:pt x="146" y="302"/>
                  </a:cubicBezTo>
                  <a:cubicBezTo>
                    <a:pt x="144" y="308"/>
                    <a:pt x="142" y="312"/>
                    <a:pt x="141" y="313"/>
                  </a:cubicBezTo>
                  <a:cubicBezTo>
                    <a:pt x="140" y="313"/>
                    <a:pt x="136" y="313"/>
                    <a:pt x="136" y="312"/>
                  </a:cubicBezTo>
                  <a:cubicBezTo>
                    <a:pt x="135" y="311"/>
                    <a:pt x="134" y="307"/>
                    <a:pt x="134" y="301"/>
                  </a:cubicBezTo>
                  <a:cubicBezTo>
                    <a:pt x="133" y="299"/>
                    <a:pt x="133" y="297"/>
                    <a:pt x="133" y="295"/>
                  </a:cubicBezTo>
                  <a:cubicBezTo>
                    <a:pt x="133" y="289"/>
                    <a:pt x="132" y="289"/>
                    <a:pt x="132" y="288"/>
                  </a:cubicBezTo>
                  <a:cubicBezTo>
                    <a:pt x="131" y="287"/>
                    <a:pt x="130" y="286"/>
                    <a:pt x="127" y="286"/>
                  </a:cubicBezTo>
                  <a:cubicBezTo>
                    <a:pt x="126" y="285"/>
                    <a:pt x="126" y="285"/>
                    <a:pt x="126" y="285"/>
                  </a:cubicBezTo>
                  <a:cubicBezTo>
                    <a:pt x="126" y="286"/>
                    <a:pt x="126" y="286"/>
                    <a:pt x="126" y="286"/>
                  </a:cubicBezTo>
                  <a:cubicBezTo>
                    <a:pt x="122" y="284"/>
                    <a:pt x="121" y="285"/>
                    <a:pt x="120" y="285"/>
                  </a:cubicBezTo>
                  <a:cubicBezTo>
                    <a:pt x="120" y="286"/>
                    <a:pt x="119" y="286"/>
                    <a:pt x="117" y="290"/>
                  </a:cubicBezTo>
                  <a:cubicBezTo>
                    <a:pt x="115" y="292"/>
                    <a:pt x="114" y="294"/>
                    <a:pt x="113" y="296"/>
                  </a:cubicBezTo>
                  <a:cubicBezTo>
                    <a:pt x="109" y="301"/>
                    <a:pt x="107" y="304"/>
                    <a:pt x="106" y="305"/>
                  </a:cubicBezTo>
                  <a:cubicBezTo>
                    <a:pt x="104" y="305"/>
                    <a:pt x="101" y="304"/>
                    <a:pt x="100" y="303"/>
                  </a:cubicBezTo>
                  <a:cubicBezTo>
                    <a:pt x="100" y="303"/>
                    <a:pt x="100" y="303"/>
                    <a:pt x="100" y="302"/>
                  </a:cubicBezTo>
                  <a:cubicBezTo>
                    <a:pt x="100" y="302"/>
                    <a:pt x="100" y="302"/>
                    <a:pt x="100" y="302"/>
                  </a:cubicBezTo>
                  <a:cubicBezTo>
                    <a:pt x="100" y="300"/>
                    <a:pt x="101" y="296"/>
                    <a:pt x="101" y="292"/>
                  </a:cubicBezTo>
                  <a:cubicBezTo>
                    <a:pt x="101" y="290"/>
                    <a:pt x="102" y="288"/>
                    <a:pt x="102" y="286"/>
                  </a:cubicBezTo>
                  <a:cubicBezTo>
                    <a:pt x="102" y="283"/>
                    <a:pt x="103" y="281"/>
                    <a:pt x="103" y="280"/>
                  </a:cubicBezTo>
                  <a:cubicBezTo>
                    <a:pt x="103" y="279"/>
                    <a:pt x="103" y="279"/>
                    <a:pt x="102" y="279"/>
                  </a:cubicBezTo>
                  <a:cubicBezTo>
                    <a:pt x="102" y="278"/>
                    <a:pt x="101" y="277"/>
                    <a:pt x="98" y="276"/>
                  </a:cubicBezTo>
                  <a:cubicBezTo>
                    <a:pt x="97" y="274"/>
                    <a:pt x="97" y="274"/>
                    <a:pt x="97" y="274"/>
                  </a:cubicBezTo>
                  <a:cubicBezTo>
                    <a:pt x="96" y="275"/>
                    <a:pt x="96" y="275"/>
                    <a:pt x="96" y="275"/>
                  </a:cubicBezTo>
                  <a:cubicBezTo>
                    <a:pt x="94" y="273"/>
                    <a:pt x="93" y="273"/>
                    <a:pt x="92" y="273"/>
                  </a:cubicBezTo>
                  <a:cubicBezTo>
                    <a:pt x="91" y="274"/>
                    <a:pt x="90" y="274"/>
                    <a:pt x="87" y="277"/>
                  </a:cubicBezTo>
                  <a:cubicBezTo>
                    <a:pt x="85" y="279"/>
                    <a:pt x="84" y="280"/>
                    <a:pt x="82" y="282"/>
                  </a:cubicBezTo>
                  <a:cubicBezTo>
                    <a:pt x="77" y="286"/>
                    <a:pt x="74" y="289"/>
                    <a:pt x="73" y="289"/>
                  </a:cubicBezTo>
                  <a:cubicBezTo>
                    <a:pt x="72" y="289"/>
                    <a:pt x="69" y="287"/>
                    <a:pt x="68" y="286"/>
                  </a:cubicBezTo>
                  <a:cubicBezTo>
                    <a:pt x="68" y="285"/>
                    <a:pt x="69" y="281"/>
                    <a:pt x="72" y="275"/>
                  </a:cubicBezTo>
                  <a:cubicBezTo>
                    <a:pt x="72" y="273"/>
                    <a:pt x="73" y="271"/>
                    <a:pt x="74" y="270"/>
                  </a:cubicBezTo>
                  <a:cubicBezTo>
                    <a:pt x="75" y="265"/>
                    <a:pt x="76" y="264"/>
                    <a:pt x="76" y="263"/>
                  </a:cubicBezTo>
                  <a:cubicBezTo>
                    <a:pt x="76" y="263"/>
                    <a:pt x="76" y="263"/>
                    <a:pt x="76" y="263"/>
                  </a:cubicBezTo>
                  <a:cubicBezTo>
                    <a:pt x="76" y="263"/>
                    <a:pt x="76" y="263"/>
                    <a:pt x="76" y="263"/>
                  </a:cubicBezTo>
                  <a:cubicBezTo>
                    <a:pt x="76" y="262"/>
                    <a:pt x="75" y="261"/>
                    <a:pt x="72" y="259"/>
                  </a:cubicBezTo>
                  <a:cubicBezTo>
                    <a:pt x="72" y="258"/>
                    <a:pt x="72" y="258"/>
                    <a:pt x="72" y="258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69" y="255"/>
                    <a:pt x="68" y="255"/>
                    <a:pt x="67" y="255"/>
                  </a:cubicBezTo>
                  <a:cubicBezTo>
                    <a:pt x="66" y="255"/>
                    <a:pt x="65" y="256"/>
                    <a:pt x="61" y="258"/>
                  </a:cubicBezTo>
                  <a:cubicBezTo>
                    <a:pt x="59" y="259"/>
                    <a:pt x="57" y="260"/>
                    <a:pt x="55" y="261"/>
                  </a:cubicBezTo>
                  <a:cubicBezTo>
                    <a:pt x="50" y="264"/>
                    <a:pt x="46" y="266"/>
                    <a:pt x="45" y="266"/>
                  </a:cubicBezTo>
                  <a:cubicBezTo>
                    <a:pt x="43" y="266"/>
                    <a:pt x="41" y="263"/>
                    <a:pt x="41" y="262"/>
                  </a:cubicBezTo>
                  <a:cubicBezTo>
                    <a:pt x="41" y="261"/>
                    <a:pt x="43" y="258"/>
                    <a:pt x="47" y="252"/>
                  </a:cubicBezTo>
                  <a:cubicBezTo>
                    <a:pt x="48" y="251"/>
                    <a:pt x="49" y="249"/>
                    <a:pt x="50" y="247"/>
                  </a:cubicBezTo>
                  <a:cubicBezTo>
                    <a:pt x="53" y="243"/>
                    <a:pt x="54" y="242"/>
                    <a:pt x="54" y="241"/>
                  </a:cubicBezTo>
                  <a:cubicBezTo>
                    <a:pt x="54" y="240"/>
                    <a:pt x="53" y="239"/>
                    <a:pt x="51" y="236"/>
                  </a:cubicBezTo>
                  <a:cubicBezTo>
                    <a:pt x="51" y="235"/>
                    <a:pt x="51" y="235"/>
                    <a:pt x="51" y="235"/>
                  </a:cubicBezTo>
                  <a:cubicBezTo>
                    <a:pt x="50" y="235"/>
                    <a:pt x="50" y="235"/>
                    <a:pt x="50" y="235"/>
                  </a:cubicBezTo>
                  <a:cubicBezTo>
                    <a:pt x="48" y="232"/>
                    <a:pt x="47" y="232"/>
                    <a:pt x="46" y="232"/>
                  </a:cubicBezTo>
                  <a:cubicBezTo>
                    <a:pt x="46" y="232"/>
                    <a:pt x="45" y="232"/>
                    <a:pt x="40" y="233"/>
                  </a:cubicBezTo>
                  <a:cubicBezTo>
                    <a:pt x="38" y="234"/>
                    <a:pt x="36" y="234"/>
                    <a:pt x="34" y="235"/>
                  </a:cubicBezTo>
                  <a:cubicBezTo>
                    <a:pt x="28" y="237"/>
                    <a:pt x="24" y="238"/>
                    <a:pt x="22" y="238"/>
                  </a:cubicBezTo>
                  <a:cubicBezTo>
                    <a:pt x="21" y="237"/>
                    <a:pt x="20" y="234"/>
                    <a:pt x="19" y="233"/>
                  </a:cubicBezTo>
                  <a:cubicBezTo>
                    <a:pt x="20" y="232"/>
                    <a:pt x="23" y="229"/>
                    <a:pt x="28" y="224"/>
                  </a:cubicBezTo>
                  <a:cubicBezTo>
                    <a:pt x="29" y="223"/>
                    <a:pt x="31" y="221"/>
                    <a:pt x="32" y="220"/>
                  </a:cubicBezTo>
                  <a:cubicBezTo>
                    <a:pt x="36" y="216"/>
                    <a:pt x="37" y="216"/>
                    <a:pt x="37" y="215"/>
                  </a:cubicBezTo>
                  <a:cubicBezTo>
                    <a:pt x="37" y="215"/>
                    <a:pt x="37" y="215"/>
                    <a:pt x="37" y="214"/>
                  </a:cubicBezTo>
                  <a:cubicBezTo>
                    <a:pt x="37" y="213"/>
                    <a:pt x="37" y="212"/>
                    <a:pt x="36" y="210"/>
                  </a:cubicBezTo>
                  <a:cubicBezTo>
                    <a:pt x="36" y="208"/>
                    <a:pt x="36" y="208"/>
                    <a:pt x="36" y="208"/>
                  </a:cubicBezTo>
                  <a:cubicBezTo>
                    <a:pt x="35" y="208"/>
                    <a:pt x="35" y="208"/>
                    <a:pt x="35" y="208"/>
                  </a:cubicBezTo>
                  <a:cubicBezTo>
                    <a:pt x="34" y="205"/>
                    <a:pt x="33" y="205"/>
                    <a:pt x="32" y="204"/>
                  </a:cubicBezTo>
                  <a:cubicBezTo>
                    <a:pt x="31" y="204"/>
                    <a:pt x="31" y="204"/>
                    <a:pt x="26" y="204"/>
                  </a:cubicBezTo>
                  <a:cubicBezTo>
                    <a:pt x="24" y="204"/>
                    <a:pt x="21" y="205"/>
                    <a:pt x="19" y="205"/>
                  </a:cubicBezTo>
                  <a:cubicBezTo>
                    <a:pt x="13" y="205"/>
                    <a:pt x="9" y="205"/>
                    <a:pt x="7" y="204"/>
                  </a:cubicBezTo>
                  <a:cubicBezTo>
                    <a:pt x="7" y="204"/>
                    <a:pt x="6" y="201"/>
                    <a:pt x="6" y="199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6" y="198"/>
                    <a:pt x="10" y="196"/>
                    <a:pt x="15" y="193"/>
                  </a:cubicBezTo>
                  <a:cubicBezTo>
                    <a:pt x="17" y="192"/>
                    <a:pt x="19" y="191"/>
                    <a:pt x="21" y="190"/>
                  </a:cubicBezTo>
                  <a:cubicBezTo>
                    <a:pt x="26" y="187"/>
                    <a:pt x="26" y="187"/>
                    <a:pt x="27" y="186"/>
                  </a:cubicBezTo>
                  <a:cubicBezTo>
                    <a:pt x="27" y="185"/>
                    <a:pt x="27" y="185"/>
                    <a:pt x="27" y="184"/>
                  </a:cubicBezTo>
                  <a:cubicBezTo>
                    <a:pt x="27" y="183"/>
                    <a:pt x="27" y="181"/>
                    <a:pt x="27" y="181"/>
                  </a:cubicBezTo>
                  <a:cubicBezTo>
                    <a:pt x="27" y="179"/>
                    <a:pt x="27" y="179"/>
                    <a:pt x="27" y="179"/>
                  </a:cubicBezTo>
                  <a:cubicBezTo>
                    <a:pt x="26" y="179"/>
                    <a:pt x="26" y="179"/>
                    <a:pt x="26" y="179"/>
                  </a:cubicBezTo>
                  <a:cubicBezTo>
                    <a:pt x="26" y="176"/>
                    <a:pt x="25" y="175"/>
                    <a:pt x="25" y="174"/>
                  </a:cubicBezTo>
                  <a:cubicBezTo>
                    <a:pt x="24" y="174"/>
                    <a:pt x="23" y="174"/>
                    <a:pt x="18" y="173"/>
                  </a:cubicBezTo>
                  <a:cubicBezTo>
                    <a:pt x="16" y="172"/>
                    <a:pt x="14" y="172"/>
                    <a:pt x="12" y="172"/>
                  </a:cubicBezTo>
                  <a:cubicBezTo>
                    <a:pt x="6" y="170"/>
                    <a:pt x="2" y="169"/>
                    <a:pt x="1" y="169"/>
                  </a:cubicBezTo>
                  <a:cubicBezTo>
                    <a:pt x="0" y="168"/>
                    <a:pt x="0" y="167"/>
                    <a:pt x="0" y="165"/>
                  </a:cubicBezTo>
                  <a:close/>
                  <a:moveTo>
                    <a:pt x="252" y="156"/>
                  </a:moveTo>
                  <a:cubicBezTo>
                    <a:pt x="252" y="104"/>
                    <a:pt x="209" y="62"/>
                    <a:pt x="157" y="62"/>
                  </a:cubicBezTo>
                  <a:cubicBezTo>
                    <a:pt x="105" y="62"/>
                    <a:pt x="62" y="104"/>
                    <a:pt x="62" y="156"/>
                  </a:cubicBezTo>
                  <a:cubicBezTo>
                    <a:pt x="62" y="209"/>
                    <a:pt x="105" y="251"/>
                    <a:pt x="157" y="251"/>
                  </a:cubicBezTo>
                  <a:cubicBezTo>
                    <a:pt x="209" y="251"/>
                    <a:pt x="252" y="209"/>
                    <a:pt x="252" y="156"/>
                  </a:cubicBezTo>
                  <a:close/>
                </a:path>
              </a:pathLst>
            </a:custGeom>
            <a:grpFill/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rgbClr val="10CF9B"/>
                </a:solidFill>
              </a:endParaRPr>
            </a:p>
          </p:txBody>
        </p:sp>
        <p:grpSp>
          <p:nvGrpSpPr>
            <p:cNvPr id="23" name="Group 259"/>
            <p:cNvGrpSpPr/>
            <p:nvPr/>
          </p:nvGrpSpPr>
          <p:grpSpPr>
            <a:xfrm rot="5400000">
              <a:off x="5677994" y="2533814"/>
              <a:ext cx="368300" cy="366542"/>
              <a:chOff x="7886700" y="4848225"/>
              <a:chExt cx="665163" cy="661988"/>
            </a:xfrm>
            <a:grpFill/>
          </p:grpSpPr>
          <p:sp>
            <p:nvSpPr>
              <p:cNvPr id="24" name="Freeform 21"/>
              <p:cNvSpPr/>
              <p:nvPr/>
            </p:nvSpPr>
            <p:spPr bwMode="auto">
              <a:xfrm>
                <a:off x="7886700" y="5243513"/>
                <a:ext cx="266700" cy="266700"/>
              </a:xfrm>
              <a:custGeom>
                <a:avLst/>
                <a:gdLst>
                  <a:gd name="T0" fmla="*/ 168 w 168"/>
                  <a:gd name="T1" fmla="*/ 86 h 168"/>
                  <a:gd name="T2" fmla="*/ 0 w 168"/>
                  <a:gd name="T3" fmla="*/ 168 h 168"/>
                  <a:gd name="T4" fmla="*/ 82 w 168"/>
                  <a:gd name="T5" fmla="*/ 0 h 168"/>
                  <a:gd name="T6" fmla="*/ 168 w 168"/>
                  <a:gd name="T7" fmla="*/ 86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8" h="168">
                    <a:moveTo>
                      <a:pt x="168" y="86"/>
                    </a:moveTo>
                    <a:lnTo>
                      <a:pt x="0" y="168"/>
                    </a:lnTo>
                    <a:lnTo>
                      <a:pt x="82" y="0"/>
                    </a:lnTo>
                    <a:lnTo>
                      <a:pt x="168" y="86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8355013" y="4848225"/>
                <a:ext cx="196850" cy="193675"/>
              </a:xfrm>
              <a:custGeom>
                <a:avLst/>
                <a:gdLst>
                  <a:gd name="T0" fmla="*/ 43 w 62"/>
                  <a:gd name="T1" fmla="*/ 61 h 61"/>
                  <a:gd name="T2" fmla="*/ 0 w 62"/>
                  <a:gd name="T3" fmla="*/ 18 h 61"/>
                  <a:gd name="T4" fmla="*/ 14 w 62"/>
                  <a:gd name="T5" fmla="*/ 5 h 61"/>
                  <a:gd name="T6" fmla="*/ 33 w 62"/>
                  <a:gd name="T7" fmla="*/ 5 h 61"/>
                  <a:gd name="T8" fmla="*/ 56 w 62"/>
                  <a:gd name="T9" fmla="*/ 28 h 61"/>
                  <a:gd name="T10" fmla="*/ 56 w 62"/>
                  <a:gd name="T11" fmla="*/ 48 h 61"/>
                  <a:gd name="T12" fmla="*/ 43 w 62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61">
                    <a:moveTo>
                      <a:pt x="43" y="61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9" y="0"/>
                      <a:pt x="27" y="0"/>
                      <a:pt x="33" y="5"/>
                    </a:cubicBezTo>
                    <a:cubicBezTo>
                      <a:pt x="56" y="28"/>
                      <a:pt x="56" y="28"/>
                      <a:pt x="56" y="28"/>
                    </a:cubicBezTo>
                    <a:cubicBezTo>
                      <a:pt x="62" y="34"/>
                      <a:pt x="62" y="42"/>
                      <a:pt x="56" y="48"/>
                    </a:cubicBezTo>
                    <a:lnTo>
                      <a:pt x="43" y="61"/>
                    </a:ln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8039100" y="4937125"/>
                <a:ext cx="420688" cy="423863"/>
              </a:xfrm>
              <a:custGeom>
                <a:avLst/>
                <a:gdLst>
                  <a:gd name="T0" fmla="*/ 65 w 133"/>
                  <a:gd name="T1" fmla="*/ 91 h 134"/>
                  <a:gd name="T2" fmla="*/ 65 w 133"/>
                  <a:gd name="T3" fmla="*/ 80 h 134"/>
                  <a:gd name="T4" fmla="*/ 117 w 133"/>
                  <a:gd name="T5" fmla="*/ 28 h 134"/>
                  <a:gd name="T6" fmla="*/ 89 w 133"/>
                  <a:gd name="T7" fmla="*/ 0 h 134"/>
                  <a:gd name="T8" fmla="*/ 0 w 133"/>
                  <a:gd name="T9" fmla="*/ 90 h 134"/>
                  <a:gd name="T10" fmla="*/ 43 w 133"/>
                  <a:gd name="T11" fmla="*/ 134 h 134"/>
                  <a:gd name="T12" fmla="*/ 133 w 133"/>
                  <a:gd name="T13" fmla="*/ 44 h 134"/>
                  <a:gd name="T14" fmla="*/ 128 w 133"/>
                  <a:gd name="T15" fmla="*/ 39 h 134"/>
                  <a:gd name="T16" fmla="*/ 75 w 133"/>
                  <a:gd name="T17" fmla="*/ 91 h 134"/>
                  <a:gd name="T18" fmla="*/ 65 w 133"/>
                  <a:gd name="T19" fmla="*/ 9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3" h="134">
                    <a:moveTo>
                      <a:pt x="65" y="91"/>
                    </a:moveTo>
                    <a:cubicBezTo>
                      <a:pt x="62" y="88"/>
                      <a:pt x="62" y="83"/>
                      <a:pt x="65" y="80"/>
                    </a:cubicBezTo>
                    <a:cubicBezTo>
                      <a:pt x="117" y="28"/>
                      <a:pt x="117" y="28"/>
                      <a:pt x="117" y="28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75" y="91"/>
                      <a:pt x="75" y="91"/>
                      <a:pt x="75" y="91"/>
                    </a:cubicBezTo>
                    <a:cubicBezTo>
                      <a:pt x="73" y="94"/>
                      <a:pt x="68" y="94"/>
                      <a:pt x="65" y="91"/>
                    </a:cubicBezTo>
                    <a:close/>
                  </a:path>
                </a:pathLst>
              </a:custGeom>
              <a:grpFill/>
              <a:ln w="12700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</p:grpSp>
      </p:grpSp>
      <p:grpSp>
        <p:nvGrpSpPr>
          <p:cNvPr id="27" name="Group 2"/>
          <p:cNvGrpSpPr/>
          <p:nvPr/>
        </p:nvGrpSpPr>
        <p:grpSpPr>
          <a:xfrm>
            <a:off x="1745103" y="2852025"/>
            <a:ext cx="2039026" cy="812606"/>
            <a:chOff x="1396976" y="2373731"/>
            <a:chExt cx="2039026" cy="812606"/>
          </a:xfrm>
        </p:grpSpPr>
        <p:sp>
          <p:nvSpPr>
            <p:cNvPr id="28" name="TextBox 273"/>
            <p:cNvSpPr txBox="1"/>
            <p:nvPr/>
          </p:nvSpPr>
          <p:spPr>
            <a:xfrm>
              <a:off x="1396976" y="237373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lang="zh-CN" altLang="en-US" sz="1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29" name="TextBox 274"/>
            <p:cNvSpPr txBox="1"/>
            <p:nvPr/>
          </p:nvSpPr>
          <p:spPr>
            <a:xfrm>
              <a:off x="1396976" y="2609256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0" name="Group 3"/>
          <p:cNvGrpSpPr/>
          <p:nvPr/>
        </p:nvGrpSpPr>
        <p:grpSpPr>
          <a:xfrm>
            <a:off x="3145143" y="1412174"/>
            <a:ext cx="2039026" cy="812606"/>
            <a:chOff x="1396976" y="3384309"/>
            <a:chExt cx="2039026" cy="812606"/>
          </a:xfrm>
        </p:grpSpPr>
        <p:sp>
          <p:nvSpPr>
            <p:cNvPr id="31" name="TextBox 275"/>
            <p:cNvSpPr txBox="1"/>
            <p:nvPr/>
          </p:nvSpPr>
          <p:spPr>
            <a:xfrm>
              <a:off x="1396976" y="338430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lang="zh-CN" altLang="en-US" sz="1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32" name="TextBox 276"/>
            <p:cNvSpPr txBox="1"/>
            <p:nvPr/>
          </p:nvSpPr>
          <p:spPr>
            <a:xfrm>
              <a:off x="1396976" y="3619834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3" name="Group 281"/>
          <p:cNvGrpSpPr/>
          <p:nvPr/>
        </p:nvGrpSpPr>
        <p:grpSpPr>
          <a:xfrm>
            <a:off x="7640046" y="4148304"/>
            <a:ext cx="2039026" cy="812606"/>
            <a:chOff x="1396976" y="4485203"/>
            <a:chExt cx="2039026" cy="812606"/>
          </a:xfrm>
        </p:grpSpPr>
        <p:sp>
          <p:nvSpPr>
            <p:cNvPr id="34" name="TextBox 277"/>
            <p:cNvSpPr txBox="1"/>
            <p:nvPr/>
          </p:nvSpPr>
          <p:spPr>
            <a:xfrm>
              <a:off x="1396976" y="448520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lang="zh-CN" altLang="en-US" sz="1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35" name="TextBox 278"/>
            <p:cNvSpPr txBox="1"/>
            <p:nvPr/>
          </p:nvSpPr>
          <p:spPr>
            <a:xfrm>
              <a:off x="1396976" y="4720728"/>
              <a:ext cx="2039026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6" name="Group 1"/>
          <p:cNvGrpSpPr/>
          <p:nvPr/>
        </p:nvGrpSpPr>
        <p:grpSpPr>
          <a:xfrm>
            <a:off x="8742369" y="2531667"/>
            <a:ext cx="2168963" cy="812606"/>
            <a:chOff x="9373004" y="2390208"/>
            <a:chExt cx="2168963" cy="812606"/>
          </a:xfrm>
        </p:grpSpPr>
        <p:sp>
          <p:nvSpPr>
            <p:cNvPr id="37" name="TextBox 279"/>
            <p:cNvSpPr txBox="1"/>
            <p:nvPr/>
          </p:nvSpPr>
          <p:spPr>
            <a:xfrm>
              <a:off x="9373004" y="2390208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lang="zh-CN" altLang="en-US" sz="1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38" name="TextBox 280"/>
            <p:cNvSpPr txBox="1"/>
            <p:nvPr/>
          </p:nvSpPr>
          <p:spPr>
            <a:xfrm>
              <a:off x="9373004" y="2625733"/>
              <a:ext cx="216896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0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7373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823338" y="1472040"/>
            <a:ext cx="3866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THEER</a:t>
            </a:r>
            <a:endParaRPr lang="zh-CN" altLang="en-US" sz="48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3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5805487" y="2444408"/>
            <a:ext cx="581025" cy="178117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933443" y="1141365"/>
            <a:ext cx="7954042" cy="1903117"/>
            <a:chOff x="1933443" y="1141365"/>
            <a:chExt cx="7954042" cy="1903117"/>
          </a:xfrm>
        </p:grpSpPr>
        <p:grpSp>
          <p:nvGrpSpPr>
            <p:cNvPr id="2" name="组合 1"/>
            <p:cNvGrpSpPr/>
            <p:nvPr/>
          </p:nvGrpSpPr>
          <p:grpSpPr>
            <a:xfrm>
              <a:off x="1933443" y="1141365"/>
              <a:ext cx="1980532" cy="1903117"/>
              <a:chOff x="1933443" y="1141365"/>
              <a:chExt cx="1980532" cy="1903117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33443" y="1141365"/>
                <a:ext cx="1980532" cy="1903117"/>
              </a:xfrm>
              <a:prstGeom prst="rect">
                <a:avLst/>
              </a:prstGeom>
            </p:spPr>
          </p:pic>
          <p:sp>
            <p:nvSpPr>
              <p:cNvPr id="8" name="TextBox 86"/>
              <p:cNvSpPr txBox="1"/>
              <p:nvPr/>
            </p:nvSpPr>
            <p:spPr>
              <a:xfrm flipH="1">
                <a:off x="2180058" y="1479964"/>
                <a:ext cx="113570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8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10" name="TextBox 280"/>
            <p:cNvSpPr txBox="1"/>
            <p:nvPr/>
          </p:nvSpPr>
          <p:spPr>
            <a:xfrm>
              <a:off x="4823510" y="1479964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45224" y="3695133"/>
            <a:ext cx="7708305" cy="1903117"/>
            <a:chOff x="2545224" y="3695133"/>
            <a:chExt cx="7708305" cy="190311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8272998" y="3695133"/>
              <a:ext cx="1980531" cy="1903117"/>
            </a:xfrm>
            <a:prstGeom prst="rect">
              <a:avLst/>
            </a:prstGeom>
          </p:spPr>
        </p:pic>
        <p:sp>
          <p:nvSpPr>
            <p:cNvPr id="9" name="TextBox 86"/>
            <p:cNvSpPr txBox="1"/>
            <p:nvPr/>
          </p:nvSpPr>
          <p:spPr>
            <a:xfrm flipH="1">
              <a:off x="8511067" y="4059369"/>
              <a:ext cx="113570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8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1" name="TextBox 280"/>
            <p:cNvSpPr txBox="1"/>
            <p:nvPr/>
          </p:nvSpPr>
          <p:spPr>
            <a:xfrm>
              <a:off x="2545224" y="4177707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2260073" y="2324382"/>
            <a:ext cx="723907" cy="138748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4604466" y="3000164"/>
            <a:ext cx="723907" cy="138748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6948859" y="2314756"/>
            <a:ext cx="723907" cy="138748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>
            <a:off x="9234632" y="3000163"/>
            <a:ext cx="723907" cy="138748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6736587" y="3539747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36136" y="1642720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363704" y="1726614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062040" y="3713157"/>
            <a:ext cx="12679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1881020" y="1199134"/>
            <a:ext cx="2340602" cy="3526690"/>
            <a:chOff x="2513461" y="2545830"/>
            <a:chExt cx="1759981" cy="1759981"/>
          </a:xfrm>
        </p:grpSpPr>
        <p:sp>
          <p:nvSpPr>
            <p:cNvPr id="43" name="矩形 42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blipFill>
              <a:blip r:embed="rId1" cstate="screen"/>
              <a:stretch>
                <a:fillRect/>
              </a:stretch>
            </a:blip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31158" y="1411211"/>
            <a:ext cx="6401356" cy="1293635"/>
            <a:chOff x="4531158" y="1411211"/>
            <a:chExt cx="6401356" cy="1293635"/>
          </a:xfrm>
        </p:grpSpPr>
        <p:grpSp>
          <p:nvGrpSpPr>
            <p:cNvPr id="2" name="组合 1"/>
            <p:cNvGrpSpPr/>
            <p:nvPr/>
          </p:nvGrpSpPr>
          <p:grpSpPr>
            <a:xfrm>
              <a:off x="4531158" y="1411211"/>
              <a:ext cx="1134704" cy="1090351"/>
              <a:chOff x="3180226" y="1379490"/>
              <a:chExt cx="1134704" cy="1090351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2" cstate="screen"/>
              <a:stretch>
                <a:fillRect/>
              </a:stretch>
            </p:blipFill>
            <p:spPr>
              <a:xfrm>
                <a:off x="3180226" y="1379490"/>
                <a:ext cx="1134704" cy="1090351"/>
              </a:xfrm>
              <a:prstGeom prst="rect">
                <a:avLst/>
              </a:prstGeom>
            </p:spPr>
          </p:pic>
          <p:sp>
            <p:nvSpPr>
              <p:cNvPr id="46" name="TextBox 86"/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47" name="TextBox 280"/>
            <p:cNvSpPr txBox="1"/>
            <p:nvPr/>
          </p:nvSpPr>
          <p:spPr>
            <a:xfrm>
              <a:off x="5868539" y="1504517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31158" y="3920406"/>
            <a:ext cx="6401356" cy="1293635"/>
            <a:chOff x="4531158" y="3920406"/>
            <a:chExt cx="6401356" cy="1293635"/>
          </a:xfrm>
        </p:grpSpPr>
        <p:grpSp>
          <p:nvGrpSpPr>
            <p:cNvPr id="48" name="组合 47"/>
            <p:cNvGrpSpPr/>
            <p:nvPr/>
          </p:nvGrpSpPr>
          <p:grpSpPr>
            <a:xfrm>
              <a:off x="4531158" y="3920406"/>
              <a:ext cx="1134704" cy="1090350"/>
              <a:chOff x="3180226" y="1379490"/>
              <a:chExt cx="1134704" cy="1090350"/>
            </a:xfrm>
          </p:grpSpPr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>
              <a:xfrm>
                <a:off x="3180226" y="1379490"/>
                <a:ext cx="1134704" cy="1090350"/>
              </a:xfrm>
              <a:prstGeom prst="rect">
                <a:avLst/>
              </a:prstGeom>
            </p:spPr>
          </p:pic>
          <p:sp>
            <p:nvSpPr>
              <p:cNvPr id="50" name="TextBox 86"/>
              <p:cNvSpPr txBox="1"/>
              <p:nvPr/>
            </p:nvSpPr>
            <p:spPr>
              <a:xfrm flipH="1">
                <a:off x="3225087" y="1504517"/>
                <a:ext cx="880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kumimoji="0" lang="en-US" sz="2000" i="0" u="none" strike="noStrike" kern="1200" cap="none" spc="0" normalizeH="0" baseline="0" noProof="0" dirty="0">
                  <a:ln w="3175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</p:grpSp>
        <p:sp>
          <p:nvSpPr>
            <p:cNvPr id="51" name="TextBox 280"/>
            <p:cNvSpPr txBox="1"/>
            <p:nvPr/>
          </p:nvSpPr>
          <p:spPr>
            <a:xfrm>
              <a:off x="5868539" y="4013712"/>
              <a:ext cx="506397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  <a:p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18049" y="1203649"/>
            <a:ext cx="2081096" cy="4245428"/>
            <a:chOff x="2118049" y="1203649"/>
            <a:chExt cx="2081096" cy="4245428"/>
          </a:xfrm>
        </p:grpSpPr>
        <p:sp>
          <p:nvSpPr>
            <p:cNvPr id="14" name="矩形 13"/>
            <p:cNvSpPr/>
            <p:nvPr/>
          </p:nvSpPr>
          <p:spPr>
            <a:xfrm>
              <a:off x="2118049" y="2743201"/>
              <a:ext cx="2071396" cy="27058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118049" y="1203649"/>
              <a:ext cx="2081096" cy="3398725"/>
              <a:chOff x="2118049" y="1203649"/>
              <a:chExt cx="2081096" cy="3398725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118049" y="1203649"/>
                <a:ext cx="2071396" cy="1539552"/>
              </a:xfrm>
              <a:prstGeom prst="rect">
                <a:avLst/>
              </a:prstGeom>
              <a:blipFill dpi="0" rotWithShape="1">
                <a:blip r:embed="rId1" cstate="screen"/>
                <a:srcRect/>
                <a:tile tx="0" ty="0" sx="30000" sy="30000" flip="none" algn="tl"/>
              </a:blip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TextBox 86"/>
              <p:cNvSpPr txBox="1"/>
              <p:nvPr/>
            </p:nvSpPr>
            <p:spPr>
              <a:xfrm flipH="1">
                <a:off x="2118049" y="3069540"/>
                <a:ext cx="208109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en-US" altLang="zh-CN" sz="16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i="0" u="none" strike="noStrike" kern="1200" cap="none" spc="0" normalizeH="0" baseline="0" noProof="0" dirty="0">
                  <a:ln w="3175">
                    <a:noFill/>
                  </a:ln>
                  <a:effectLst/>
                  <a:uLnTx/>
                  <a:uFillTx/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20" name="TextBox 87"/>
              <p:cNvSpPr txBox="1"/>
              <p:nvPr/>
            </p:nvSpPr>
            <p:spPr>
              <a:xfrm>
                <a:off x="2473545" y="3432823"/>
                <a:ext cx="1544532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400" dirty="0"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sp>
        <p:nvSpPr>
          <p:cNvPr id="15" name="矩形 14"/>
          <p:cNvSpPr/>
          <p:nvPr/>
        </p:nvSpPr>
        <p:spPr>
          <a:xfrm>
            <a:off x="4808376" y="1203649"/>
            <a:ext cx="2071396" cy="1539552"/>
          </a:xfrm>
          <a:prstGeom prst="rect">
            <a:avLst/>
          </a:prstGeom>
          <a:blipFill dpi="0" rotWithShape="1">
            <a:blip r:embed="rId2" cstate="screen"/>
            <a:srcRect/>
            <a:tile tx="0" ty="0" sx="20000" sy="20000" flip="none" algn="ctr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808376" y="2743201"/>
            <a:ext cx="2071396" cy="270587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TextBox 86"/>
          <p:cNvSpPr txBox="1"/>
          <p:nvPr/>
        </p:nvSpPr>
        <p:spPr>
          <a:xfrm flipH="1">
            <a:off x="4798676" y="3069540"/>
            <a:ext cx="2081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i="0" u="none" strike="noStrike" kern="1200" cap="none" spc="0" normalizeH="0" baseline="0" noProof="0" dirty="0">
              <a:ln w="3175">
                <a:noFill/>
              </a:ln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2" name="TextBox 87"/>
          <p:cNvSpPr txBox="1"/>
          <p:nvPr/>
        </p:nvSpPr>
        <p:spPr>
          <a:xfrm>
            <a:off x="5154172" y="3432823"/>
            <a:ext cx="154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498703" y="1203649"/>
            <a:ext cx="2071396" cy="1539552"/>
          </a:xfrm>
          <a:prstGeom prst="rect">
            <a:avLst/>
          </a:prstGeom>
          <a:blipFill dpi="0" rotWithShape="1">
            <a:blip r:embed="rId3" cstate="screen"/>
            <a:srcRect/>
            <a:tile tx="0" ty="0" sx="20000" sy="20000" flip="none" algn="tl"/>
          </a:blip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498703" y="2743201"/>
            <a:ext cx="2071396" cy="2705876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TextBox 86"/>
          <p:cNvSpPr txBox="1"/>
          <p:nvPr/>
        </p:nvSpPr>
        <p:spPr>
          <a:xfrm flipH="1">
            <a:off x="7498703" y="3037334"/>
            <a:ext cx="2081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6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i="0" u="none" strike="noStrike" kern="1200" cap="none" spc="0" normalizeH="0" baseline="0" noProof="0" dirty="0">
              <a:ln w="3175">
                <a:noFill/>
              </a:ln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4" name="TextBox 87"/>
          <p:cNvSpPr txBox="1"/>
          <p:nvPr/>
        </p:nvSpPr>
        <p:spPr>
          <a:xfrm>
            <a:off x="7854199" y="3400617"/>
            <a:ext cx="15445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4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31543" y="744566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1">
            <a:biLevel thresh="50000"/>
          </a:blip>
          <a:stretch>
            <a:fillRect/>
          </a:stretch>
        </p:blipFill>
        <p:spPr>
          <a:xfrm>
            <a:off x="32704" y="-70147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3" name="矩形: 圆角 2"/>
          <p:cNvSpPr/>
          <p:nvPr/>
        </p:nvSpPr>
        <p:spPr>
          <a:xfrm>
            <a:off x="1141501" y="2184400"/>
            <a:ext cx="9982412" cy="2517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30506" y="109338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目录</a:t>
            </a:r>
            <a:endParaRPr lang="zh-CN" altLang="en-US" sz="5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18442" y="2625083"/>
            <a:ext cx="1607833" cy="1607833"/>
            <a:chOff x="2318442" y="2625083"/>
            <a:chExt cx="1607833" cy="1607833"/>
          </a:xfrm>
        </p:grpSpPr>
        <p:grpSp>
          <p:nvGrpSpPr>
            <p:cNvPr id="5" name="组合 4"/>
            <p:cNvGrpSpPr/>
            <p:nvPr/>
          </p:nvGrpSpPr>
          <p:grpSpPr>
            <a:xfrm>
              <a:off x="2318442" y="2625083"/>
              <a:ext cx="1607833" cy="1607833"/>
              <a:chOff x="2513461" y="2545830"/>
              <a:chExt cx="1759981" cy="1759981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737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2422682" y="2921594"/>
              <a:ext cx="12550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ONE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44206" y="3309707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  <a:endPara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21907" y="2625083"/>
            <a:ext cx="1607833" cy="1607833"/>
            <a:chOff x="4421907" y="2625083"/>
            <a:chExt cx="1607833" cy="1607833"/>
          </a:xfrm>
        </p:grpSpPr>
        <p:grpSp>
          <p:nvGrpSpPr>
            <p:cNvPr id="36" name="组合 35"/>
            <p:cNvGrpSpPr/>
            <p:nvPr/>
          </p:nvGrpSpPr>
          <p:grpSpPr>
            <a:xfrm>
              <a:off x="4421907" y="2625083"/>
              <a:ext cx="1607833" cy="1607833"/>
              <a:chOff x="2513461" y="2545830"/>
              <a:chExt cx="1759981" cy="1759981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E029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4522188" y="2937617"/>
              <a:ext cx="12933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TWO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443712" y="3325730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  <a:endPara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18215" y="2625083"/>
            <a:ext cx="1614990" cy="1607833"/>
            <a:chOff x="6518215" y="2625083"/>
            <a:chExt cx="1614990" cy="1607833"/>
          </a:xfrm>
        </p:grpSpPr>
        <p:grpSp>
          <p:nvGrpSpPr>
            <p:cNvPr id="43" name="组合 42"/>
            <p:cNvGrpSpPr/>
            <p:nvPr/>
          </p:nvGrpSpPr>
          <p:grpSpPr>
            <a:xfrm>
              <a:off x="6525372" y="2625083"/>
              <a:ext cx="1607833" cy="1607833"/>
              <a:chOff x="2513461" y="2545830"/>
              <a:chExt cx="1759981" cy="1759981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7373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6518215" y="2907804"/>
              <a:ext cx="15131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THRRE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540996" y="3294124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  <a:endPara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628836" y="2625083"/>
            <a:ext cx="1607833" cy="1607833"/>
            <a:chOff x="8628836" y="2625083"/>
            <a:chExt cx="1607833" cy="1607833"/>
          </a:xfrm>
        </p:grpSpPr>
        <p:grpSp>
          <p:nvGrpSpPr>
            <p:cNvPr id="47" name="组合 46"/>
            <p:cNvGrpSpPr/>
            <p:nvPr/>
          </p:nvGrpSpPr>
          <p:grpSpPr>
            <a:xfrm>
              <a:off x="8628836" y="2625083"/>
              <a:ext cx="1607833" cy="1607833"/>
              <a:chOff x="2513461" y="2545830"/>
              <a:chExt cx="1759981" cy="1759981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2665861" y="2698230"/>
                <a:ext cx="1607581" cy="1607581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2513461" y="2545830"/>
                <a:ext cx="1607581" cy="1607581"/>
              </a:xfrm>
              <a:prstGeom prst="rect">
                <a:avLst/>
              </a:prstGeom>
              <a:solidFill>
                <a:srgbClr val="FFE029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8695352" y="2907181"/>
              <a:ext cx="1388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PART FOUR</a:t>
              </a:r>
              <a:endParaRPr lang="zh-CN" altLang="en-US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665252" y="3318898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你的题目 </a:t>
              </a:r>
              <a:endPara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500"/>
                            </p:stCondLst>
                            <p:childTnLst>
                              <p:par>
                                <p:cTn id="1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19977" y="1400486"/>
            <a:ext cx="4350699" cy="1940919"/>
            <a:chOff x="3519977" y="1400486"/>
            <a:chExt cx="4350699" cy="1940919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3519977" y="1400486"/>
              <a:ext cx="4350699" cy="1940919"/>
            </a:xfrm>
            <a:custGeom>
              <a:avLst/>
              <a:gdLst>
                <a:gd name="connsiteX0" fmla="*/ 0 w 4350699"/>
                <a:gd name="connsiteY0" fmla="*/ 0 h 1940919"/>
                <a:gd name="connsiteX1" fmla="*/ 4350699 w 4350699"/>
                <a:gd name="connsiteY1" fmla="*/ 0 h 1940919"/>
                <a:gd name="connsiteX2" fmla="*/ 4350699 w 4350699"/>
                <a:gd name="connsiteY2" fmla="*/ 1940919 h 1940919"/>
                <a:gd name="connsiteX3" fmla="*/ 0 w 4350699"/>
                <a:gd name="connsiteY3" fmla="*/ 1940919 h 1940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50699" h="1940919">
                  <a:moveTo>
                    <a:pt x="0" y="0"/>
                  </a:moveTo>
                  <a:lnTo>
                    <a:pt x="4350699" y="0"/>
                  </a:lnTo>
                  <a:lnTo>
                    <a:pt x="4350699" y="1940919"/>
                  </a:lnTo>
                  <a:lnTo>
                    <a:pt x="0" y="1940919"/>
                  </a:lnTo>
                  <a:close/>
                </a:path>
              </a:pathLst>
            </a:custGeom>
          </p:spPr>
        </p:pic>
        <p:sp>
          <p:nvSpPr>
            <p:cNvPr id="21" name="TextBox 86"/>
            <p:cNvSpPr txBox="1"/>
            <p:nvPr/>
          </p:nvSpPr>
          <p:spPr>
            <a:xfrm flipH="1">
              <a:off x="4769435" y="1873072"/>
              <a:ext cx="20810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8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139476" y="3546890"/>
            <a:ext cx="3646028" cy="794857"/>
            <a:chOff x="2139476" y="3546890"/>
            <a:chExt cx="3646028" cy="79485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23" name="Group 2"/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24" name="TextBox 273"/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25" name="TextBox 274"/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2139476" y="4615504"/>
            <a:ext cx="3646028" cy="794857"/>
            <a:chOff x="2139476" y="3546890"/>
            <a:chExt cx="3646028" cy="79485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28" name="Group 2"/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29" name="TextBox 273"/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30" name="TextBox 274"/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966425" y="3594043"/>
            <a:ext cx="3646028" cy="794857"/>
            <a:chOff x="2139476" y="3546890"/>
            <a:chExt cx="3646028" cy="794857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33" name="Group 2"/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34" name="TextBox 273"/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35" name="TextBox 274"/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6966425" y="4662657"/>
            <a:ext cx="3646028" cy="794857"/>
            <a:chOff x="2139476" y="3546890"/>
            <a:chExt cx="3646028" cy="794857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39476" y="3731556"/>
              <a:ext cx="476250" cy="476250"/>
            </a:xfrm>
            <a:prstGeom prst="rect">
              <a:avLst/>
            </a:prstGeom>
          </p:spPr>
        </p:pic>
        <p:grpSp>
          <p:nvGrpSpPr>
            <p:cNvPr id="38" name="Group 2"/>
            <p:cNvGrpSpPr/>
            <p:nvPr/>
          </p:nvGrpSpPr>
          <p:grpSpPr>
            <a:xfrm>
              <a:off x="2727869" y="3546890"/>
              <a:ext cx="3057635" cy="794857"/>
              <a:chOff x="1396976" y="2373731"/>
              <a:chExt cx="3057635" cy="794857"/>
            </a:xfrm>
          </p:grpSpPr>
          <p:sp>
            <p:nvSpPr>
              <p:cNvPr id="39" name="TextBox 273"/>
              <p:cNvSpPr txBox="1"/>
              <p:nvPr/>
            </p:nvSpPr>
            <p:spPr>
              <a:xfrm>
                <a:off x="1396976" y="2373731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40" name="TextBox 274"/>
              <p:cNvSpPr txBox="1"/>
              <p:nvPr/>
            </p:nvSpPr>
            <p:spPr>
              <a:xfrm>
                <a:off x="1396976" y="2706923"/>
                <a:ext cx="30576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876" y="1290179"/>
            <a:ext cx="647700" cy="6191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5663" y="2475580"/>
            <a:ext cx="647700" cy="61912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853980">
            <a:off x="10101484" y="1926350"/>
            <a:ext cx="963946" cy="9704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0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E029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649721" y="1459350"/>
            <a:ext cx="39654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FOUR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3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8803" y="1813847"/>
            <a:ext cx="3829038" cy="1226953"/>
            <a:chOff x="1878803" y="1813847"/>
            <a:chExt cx="3829038" cy="122695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78803" y="1813847"/>
              <a:ext cx="1286513" cy="1226953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144154" y="2282921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01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179608" y="2057991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878802" y="3693734"/>
            <a:ext cx="3829039" cy="1226953"/>
            <a:chOff x="1878802" y="3693734"/>
            <a:chExt cx="3829039" cy="122695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biLevel thresh="50000"/>
            </a:blip>
            <a:stretch>
              <a:fillRect/>
            </a:stretch>
          </p:blipFill>
          <p:spPr>
            <a:xfrm>
              <a:off x="1878802" y="3693734"/>
              <a:ext cx="1286513" cy="1226953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2144154" y="4167694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02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179608" y="4025395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75910" y="1813847"/>
            <a:ext cx="3907815" cy="1226953"/>
            <a:chOff x="6675910" y="1813847"/>
            <a:chExt cx="3907815" cy="1226953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biLevel thresh="5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75910" y="1813847"/>
              <a:ext cx="1286513" cy="1226953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930411" y="2282920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055492" y="2057991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675909" y="3693734"/>
            <a:ext cx="3907816" cy="1226953"/>
            <a:chOff x="6675909" y="3693734"/>
            <a:chExt cx="3907816" cy="122695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675909" y="3693734"/>
              <a:ext cx="1286513" cy="1226953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6930411" y="4163895"/>
              <a:ext cx="5341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04</a:t>
              </a:r>
              <a:endParaRPr lang="zh-CN" altLang="en-US" sz="2400" dirty="0"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8055492" y="4025395"/>
              <a:ext cx="252823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826486" y="1473661"/>
            <a:ext cx="3408447" cy="1825016"/>
            <a:chOff x="1826486" y="1473661"/>
            <a:chExt cx="3408447" cy="1825016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screen"/>
            <a:srcRect r="4890" b="8727"/>
            <a:stretch>
              <a:fillRect/>
            </a:stretch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29" name="TextBox 87"/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C3C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86"/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773076" y="1456599"/>
            <a:ext cx="3408447" cy="1825016"/>
            <a:chOff x="1826486" y="1473661"/>
            <a:chExt cx="3408447" cy="1825016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1" cstate="screen"/>
            <a:srcRect r="4890" b="8727"/>
            <a:stretch>
              <a:fillRect/>
            </a:stretch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35" name="TextBox 87"/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F3D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TextBox 86"/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83087" y="3574174"/>
            <a:ext cx="3408447" cy="1825016"/>
            <a:chOff x="1826486" y="1473661"/>
            <a:chExt cx="3408447" cy="1825016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1" cstate="screen"/>
            <a:srcRect r="4890" b="8727"/>
            <a:stretch>
              <a:fillRect/>
            </a:stretch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40" name="TextBox 87"/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FF7373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2" name="TextBox 86"/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429677" y="3557112"/>
            <a:ext cx="3408447" cy="1825016"/>
            <a:chOff x="1826486" y="1473661"/>
            <a:chExt cx="3408447" cy="1825016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1" cstate="screen"/>
            <a:srcRect r="4890" b="8727"/>
            <a:stretch>
              <a:fillRect/>
            </a:stretch>
          </p:blipFill>
          <p:spPr>
            <a:xfrm>
              <a:off x="1826486" y="1473661"/>
              <a:ext cx="3408447" cy="1825016"/>
            </a:xfrm>
            <a:prstGeom prst="rect">
              <a:avLst/>
            </a:prstGeom>
          </p:spPr>
        </p:pic>
        <p:sp>
          <p:nvSpPr>
            <p:cNvPr id="45" name="TextBox 87"/>
            <p:cNvSpPr txBox="1"/>
            <p:nvPr/>
          </p:nvSpPr>
          <p:spPr>
            <a:xfrm>
              <a:off x="2306750" y="2016837"/>
              <a:ext cx="2447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826486" y="1473661"/>
              <a:ext cx="3198441" cy="440597"/>
            </a:xfrm>
            <a:prstGeom prst="rect">
              <a:avLst/>
            </a:prstGeom>
            <a:solidFill>
              <a:srgbClr val="6ED8ED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TextBox 86"/>
            <p:cNvSpPr txBox="1"/>
            <p:nvPr/>
          </p:nvSpPr>
          <p:spPr>
            <a:xfrm flipH="1">
              <a:off x="2385158" y="1514148"/>
              <a:ext cx="2081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你的题目</a:t>
              </a:r>
              <a:endParaRPr kumimoji="0" lang="en-US" sz="2000" i="0" u="none" strike="noStrike" kern="1200" cap="none" spc="0" normalizeH="0" baseline="0" noProof="0" dirty="0">
                <a:ln w="3175"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5922" y="1274328"/>
            <a:ext cx="5143411" cy="430934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504060" y="2025353"/>
            <a:ext cx="4153256" cy="2213361"/>
            <a:chOff x="1504060" y="2025353"/>
            <a:chExt cx="4153256" cy="2213361"/>
          </a:xfrm>
        </p:grpSpPr>
        <p:sp>
          <p:nvSpPr>
            <p:cNvPr id="44" name="矩形 43"/>
            <p:cNvSpPr/>
            <p:nvPr/>
          </p:nvSpPr>
          <p:spPr>
            <a:xfrm>
              <a:off x="1504060" y="2025353"/>
              <a:ext cx="4153256" cy="2213361"/>
            </a:xfrm>
            <a:prstGeom prst="rect">
              <a:avLst/>
            </a:prstGeom>
            <a:solidFill>
              <a:srgbClr val="FFF3D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Group 3"/>
            <p:cNvGrpSpPr/>
            <p:nvPr/>
          </p:nvGrpSpPr>
          <p:grpSpPr>
            <a:xfrm>
              <a:off x="1572717" y="2084278"/>
              <a:ext cx="3819679" cy="2154436"/>
              <a:chOff x="1396976" y="3261654"/>
              <a:chExt cx="3819679" cy="2154436"/>
            </a:xfrm>
          </p:grpSpPr>
          <p:sp>
            <p:nvSpPr>
              <p:cNvPr id="42" name="TextBox 275"/>
              <p:cNvSpPr txBox="1"/>
              <p:nvPr/>
            </p:nvSpPr>
            <p:spPr>
              <a:xfrm>
                <a:off x="1396976" y="3261654"/>
                <a:ext cx="12105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Medium" panose="020B0600000000000000" pitchFamily="34" charset="-122"/>
                    <a:ea typeface="思源黑体 CN Medium" panose="020B0600000000000000" pitchFamily="34" charset="-122"/>
                  </a:rPr>
                  <a:t>你的题目</a:t>
                </a:r>
                <a:endPara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endParaRPr>
              </a:p>
            </p:txBody>
          </p:sp>
          <p:sp>
            <p:nvSpPr>
              <p:cNvPr id="43" name="TextBox 276"/>
              <p:cNvSpPr txBox="1"/>
              <p:nvPr/>
            </p:nvSpPr>
            <p:spPr>
              <a:xfrm>
                <a:off x="1396976" y="3661764"/>
                <a:ext cx="381967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r>
                  <a:rPr lang="zh-CN" altLang="en-US" sz="12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请替换文字内容，添加相关标题，修改文字内容，也可以直接复制你的内容到此。</a:t>
                </a:r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  <a:p>
                <a:endPara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/>
          <p:nvPr/>
        </p:nvSpPr>
        <p:spPr>
          <a:xfrm>
            <a:off x="1546789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201</a:t>
            </a:r>
            <a:r>
              <a:rPr lang="en-US" sz="2400" dirty="0"/>
              <a:t>8</a:t>
            </a:r>
            <a:endParaRPr lang="en-US" sz="2400" dirty="0"/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" name="Rectangle 15"/>
          <p:cNvSpPr/>
          <p:nvPr/>
        </p:nvSpPr>
        <p:spPr>
          <a:xfrm>
            <a:off x="4922103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201</a:t>
            </a:r>
            <a:r>
              <a:rPr lang="en-US" sz="2400" dirty="0"/>
              <a:t>9</a:t>
            </a:r>
            <a:endParaRPr lang="en-US" sz="2400" dirty="0"/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" name="Rectangle 16"/>
          <p:cNvSpPr/>
          <p:nvPr/>
        </p:nvSpPr>
        <p:spPr>
          <a:xfrm>
            <a:off x="8557189" y="4179586"/>
            <a:ext cx="2223966" cy="8679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id-ID" sz="2400" dirty="0"/>
              <a:t>20</a:t>
            </a:r>
            <a:r>
              <a:rPr lang="en-US" sz="2400" dirty="0"/>
              <a:t>20</a:t>
            </a:r>
            <a:endParaRPr lang="en-US" sz="2400" dirty="0"/>
          </a:p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26810" y="1382390"/>
            <a:ext cx="3251200" cy="2641600"/>
            <a:chOff x="926810" y="1382390"/>
            <a:chExt cx="3251200" cy="2641600"/>
          </a:xfrm>
        </p:grpSpPr>
        <p:graphicFrame>
          <p:nvGraphicFramePr>
            <p:cNvPr id="6" name="Content Placeholder 3"/>
            <p:cNvGraphicFramePr/>
            <p:nvPr/>
          </p:nvGraphicFramePr>
          <p:xfrm>
            <a:off x="926810" y="1382390"/>
            <a:ext cx="3251200" cy="2641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7" name="Group 20"/>
            <p:cNvGrpSpPr/>
            <p:nvPr/>
          </p:nvGrpSpPr>
          <p:grpSpPr>
            <a:xfrm>
              <a:off x="1969764" y="2110918"/>
              <a:ext cx="1219200" cy="1219200"/>
              <a:chOff x="6243638" y="19304000"/>
              <a:chExt cx="885825" cy="884238"/>
            </a:xfrm>
          </p:grpSpPr>
          <p:sp>
            <p:nvSpPr>
              <p:cNvPr id="10" name="Oval 199"/>
              <p:cNvSpPr>
                <a:spLocks noChangeArrowheads="1"/>
              </p:cNvSpPr>
              <p:nvPr/>
            </p:nvSpPr>
            <p:spPr bwMode="auto">
              <a:xfrm>
                <a:off x="6243638" y="19304000"/>
                <a:ext cx="885825" cy="884238"/>
              </a:xfrm>
              <a:prstGeom prst="ellipse">
                <a:avLst/>
              </a:prstGeom>
              <a:solidFill>
                <a:srgbClr val="FFC000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Freeform 200"/>
              <p:cNvSpPr/>
              <p:nvPr/>
            </p:nvSpPr>
            <p:spPr bwMode="auto">
              <a:xfrm>
                <a:off x="6402388" y="19538950"/>
                <a:ext cx="557213" cy="482600"/>
              </a:xfrm>
              <a:custGeom>
                <a:avLst/>
                <a:gdLst>
                  <a:gd name="T0" fmla="*/ 241 w 243"/>
                  <a:gd name="T1" fmla="*/ 50 h 210"/>
                  <a:gd name="T2" fmla="*/ 192 w 243"/>
                  <a:gd name="T3" fmla="*/ 146 h 210"/>
                  <a:gd name="T4" fmla="*/ 109 w 243"/>
                  <a:gd name="T5" fmla="*/ 210 h 210"/>
                  <a:gd name="T6" fmla="*/ 73 w 243"/>
                  <a:gd name="T7" fmla="*/ 171 h 210"/>
                  <a:gd name="T8" fmla="*/ 53 w 243"/>
                  <a:gd name="T9" fmla="*/ 99 h 210"/>
                  <a:gd name="T10" fmla="*/ 30 w 243"/>
                  <a:gd name="T11" fmla="*/ 60 h 210"/>
                  <a:gd name="T12" fmla="*/ 11 w 243"/>
                  <a:gd name="T13" fmla="*/ 72 h 210"/>
                  <a:gd name="T14" fmla="*/ 0 w 243"/>
                  <a:gd name="T15" fmla="*/ 57 h 210"/>
                  <a:gd name="T16" fmla="*/ 35 w 243"/>
                  <a:gd name="T17" fmla="*/ 26 h 210"/>
                  <a:gd name="T18" fmla="*/ 71 w 243"/>
                  <a:gd name="T19" fmla="*/ 4 h 210"/>
                  <a:gd name="T20" fmla="*/ 105 w 243"/>
                  <a:gd name="T21" fmla="*/ 43 h 210"/>
                  <a:gd name="T22" fmla="*/ 115 w 243"/>
                  <a:gd name="T23" fmla="*/ 98 h 210"/>
                  <a:gd name="T24" fmla="*/ 133 w 243"/>
                  <a:gd name="T25" fmla="*/ 135 h 210"/>
                  <a:gd name="T26" fmla="*/ 156 w 243"/>
                  <a:gd name="T27" fmla="*/ 111 h 210"/>
                  <a:gd name="T28" fmla="*/ 172 w 243"/>
                  <a:gd name="T29" fmla="*/ 74 h 210"/>
                  <a:gd name="T30" fmla="*/ 156 w 243"/>
                  <a:gd name="T31" fmla="*/ 54 h 210"/>
                  <a:gd name="T32" fmla="*/ 138 w 243"/>
                  <a:gd name="T33" fmla="*/ 58 h 210"/>
                  <a:gd name="T34" fmla="*/ 206 w 243"/>
                  <a:gd name="T35" fmla="*/ 1 h 210"/>
                  <a:gd name="T36" fmla="*/ 241 w 243"/>
                  <a:gd name="T37" fmla="*/ 5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3" h="210">
                    <a:moveTo>
                      <a:pt x="241" y="50"/>
                    </a:moveTo>
                    <a:cubicBezTo>
                      <a:pt x="240" y="73"/>
                      <a:pt x="224" y="105"/>
                      <a:pt x="192" y="146"/>
                    </a:cubicBezTo>
                    <a:cubicBezTo>
                      <a:pt x="159" y="188"/>
                      <a:pt x="131" y="210"/>
                      <a:pt x="109" y="210"/>
                    </a:cubicBezTo>
                    <a:cubicBezTo>
                      <a:pt x="95" y="210"/>
                      <a:pt x="83" y="197"/>
                      <a:pt x="73" y="171"/>
                    </a:cubicBezTo>
                    <a:cubicBezTo>
                      <a:pt x="66" y="147"/>
                      <a:pt x="60" y="123"/>
                      <a:pt x="53" y="99"/>
                    </a:cubicBezTo>
                    <a:cubicBezTo>
                      <a:pt x="46" y="73"/>
                      <a:pt x="39" y="60"/>
                      <a:pt x="30" y="60"/>
                    </a:cubicBezTo>
                    <a:cubicBezTo>
                      <a:pt x="28" y="60"/>
                      <a:pt x="22" y="64"/>
                      <a:pt x="11" y="72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2" y="47"/>
                      <a:pt x="24" y="36"/>
                      <a:pt x="35" y="26"/>
                    </a:cubicBezTo>
                    <a:cubicBezTo>
                      <a:pt x="51" y="12"/>
                      <a:pt x="63" y="5"/>
                      <a:pt x="71" y="4"/>
                    </a:cubicBezTo>
                    <a:cubicBezTo>
                      <a:pt x="90" y="2"/>
                      <a:pt x="101" y="15"/>
                      <a:pt x="105" y="43"/>
                    </a:cubicBezTo>
                    <a:cubicBezTo>
                      <a:pt x="110" y="72"/>
                      <a:pt x="113" y="91"/>
                      <a:pt x="115" y="98"/>
                    </a:cubicBezTo>
                    <a:cubicBezTo>
                      <a:pt x="121" y="122"/>
                      <a:pt x="127" y="135"/>
                      <a:pt x="133" y="135"/>
                    </a:cubicBezTo>
                    <a:cubicBezTo>
                      <a:pt x="138" y="135"/>
                      <a:pt x="146" y="127"/>
                      <a:pt x="156" y="111"/>
                    </a:cubicBezTo>
                    <a:cubicBezTo>
                      <a:pt x="166" y="95"/>
                      <a:pt x="171" y="83"/>
                      <a:pt x="172" y="74"/>
                    </a:cubicBezTo>
                    <a:cubicBezTo>
                      <a:pt x="173" y="61"/>
                      <a:pt x="168" y="54"/>
                      <a:pt x="156" y="54"/>
                    </a:cubicBezTo>
                    <a:cubicBezTo>
                      <a:pt x="150" y="54"/>
                      <a:pt x="144" y="55"/>
                      <a:pt x="138" y="58"/>
                    </a:cubicBezTo>
                    <a:cubicBezTo>
                      <a:pt x="150" y="19"/>
                      <a:pt x="173" y="0"/>
                      <a:pt x="206" y="1"/>
                    </a:cubicBezTo>
                    <a:cubicBezTo>
                      <a:pt x="231" y="2"/>
                      <a:pt x="243" y="18"/>
                      <a:pt x="24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8" name="Oval 59"/>
            <p:cNvSpPr>
              <a:spLocks noChangeArrowheads="1"/>
            </p:cNvSpPr>
            <p:nvPr/>
          </p:nvSpPr>
          <p:spPr bwMode="auto">
            <a:xfrm>
              <a:off x="3287226" y="213047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TextBox 29"/>
            <p:cNvSpPr txBox="1"/>
            <p:nvPr/>
          </p:nvSpPr>
          <p:spPr>
            <a:xfrm>
              <a:off x="3265556" y="2245586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60%</a:t>
              </a:r>
              <a:endParaRPr lang="id-ID" sz="2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45925" y="1271827"/>
            <a:ext cx="3251200" cy="2641599"/>
            <a:chOff x="4345925" y="1271827"/>
            <a:chExt cx="3251200" cy="2641599"/>
          </a:xfrm>
        </p:grpSpPr>
        <p:graphicFrame>
          <p:nvGraphicFramePr>
            <p:cNvPr id="13" name="Content Placeholder 3"/>
            <p:cNvGraphicFramePr/>
            <p:nvPr/>
          </p:nvGraphicFramePr>
          <p:xfrm>
            <a:off x="4345925" y="1271827"/>
            <a:ext cx="3251200" cy="26415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14" name="Group 23"/>
            <p:cNvGrpSpPr/>
            <p:nvPr/>
          </p:nvGrpSpPr>
          <p:grpSpPr>
            <a:xfrm>
              <a:off x="5345078" y="2006411"/>
              <a:ext cx="1219200" cy="1219200"/>
              <a:chOff x="7540625" y="19310350"/>
              <a:chExt cx="885825" cy="885825"/>
            </a:xfrm>
          </p:grpSpPr>
          <p:sp>
            <p:nvSpPr>
              <p:cNvPr id="17" name="Oval 201"/>
              <p:cNvSpPr>
                <a:spLocks noChangeArrowheads="1"/>
              </p:cNvSpPr>
              <p:nvPr/>
            </p:nvSpPr>
            <p:spPr bwMode="auto">
              <a:xfrm>
                <a:off x="7540625" y="19310350"/>
                <a:ext cx="885825" cy="885825"/>
              </a:xfrm>
              <a:prstGeom prst="ellipse">
                <a:avLst/>
              </a:prstGeom>
              <a:solidFill>
                <a:srgbClr val="FF7373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8" name="Freeform 202"/>
              <p:cNvSpPr>
                <a:spLocks noEditPoints="1"/>
              </p:cNvSpPr>
              <p:nvPr/>
            </p:nvSpPr>
            <p:spPr bwMode="auto">
              <a:xfrm>
                <a:off x="7704138" y="19470687"/>
                <a:ext cx="561975" cy="563563"/>
              </a:xfrm>
              <a:custGeom>
                <a:avLst/>
                <a:gdLst>
                  <a:gd name="T0" fmla="*/ 122 w 245"/>
                  <a:gd name="T1" fmla="*/ 0 h 246"/>
                  <a:gd name="T2" fmla="*/ 0 w 245"/>
                  <a:gd name="T3" fmla="*/ 123 h 246"/>
                  <a:gd name="T4" fmla="*/ 122 w 245"/>
                  <a:gd name="T5" fmla="*/ 246 h 246"/>
                  <a:gd name="T6" fmla="*/ 245 w 245"/>
                  <a:gd name="T7" fmla="*/ 123 h 246"/>
                  <a:gd name="T8" fmla="*/ 122 w 245"/>
                  <a:gd name="T9" fmla="*/ 0 h 246"/>
                  <a:gd name="T10" fmla="*/ 200 w 245"/>
                  <a:gd name="T11" fmla="*/ 57 h 246"/>
                  <a:gd name="T12" fmla="*/ 224 w 245"/>
                  <a:gd name="T13" fmla="*/ 116 h 246"/>
                  <a:gd name="T14" fmla="*/ 154 w 245"/>
                  <a:gd name="T15" fmla="*/ 117 h 246"/>
                  <a:gd name="T16" fmla="*/ 146 w 245"/>
                  <a:gd name="T17" fmla="*/ 97 h 246"/>
                  <a:gd name="T18" fmla="*/ 200 w 245"/>
                  <a:gd name="T19" fmla="*/ 57 h 246"/>
                  <a:gd name="T20" fmla="*/ 122 w 245"/>
                  <a:gd name="T21" fmla="*/ 21 h 246"/>
                  <a:gd name="T22" fmla="*/ 188 w 245"/>
                  <a:gd name="T23" fmla="*/ 44 h 246"/>
                  <a:gd name="T24" fmla="*/ 137 w 245"/>
                  <a:gd name="T25" fmla="*/ 80 h 246"/>
                  <a:gd name="T26" fmla="*/ 97 w 245"/>
                  <a:gd name="T27" fmla="*/ 24 h 246"/>
                  <a:gd name="T28" fmla="*/ 122 w 245"/>
                  <a:gd name="T29" fmla="*/ 21 h 246"/>
                  <a:gd name="T30" fmla="*/ 76 w 245"/>
                  <a:gd name="T31" fmla="*/ 32 h 246"/>
                  <a:gd name="T32" fmla="*/ 117 w 245"/>
                  <a:gd name="T33" fmla="*/ 87 h 246"/>
                  <a:gd name="T34" fmla="*/ 39 w 245"/>
                  <a:gd name="T35" fmla="*/ 98 h 246"/>
                  <a:gd name="T36" fmla="*/ 23 w 245"/>
                  <a:gd name="T37" fmla="*/ 98 h 246"/>
                  <a:gd name="T38" fmla="*/ 76 w 245"/>
                  <a:gd name="T39" fmla="*/ 32 h 246"/>
                  <a:gd name="T40" fmla="*/ 20 w 245"/>
                  <a:gd name="T41" fmla="*/ 118 h 246"/>
                  <a:gd name="T42" fmla="*/ 38 w 245"/>
                  <a:gd name="T43" fmla="*/ 118 h 246"/>
                  <a:gd name="T44" fmla="*/ 126 w 245"/>
                  <a:gd name="T45" fmla="*/ 105 h 246"/>
                  <a:gd name="T46" fmla="*/ 133 w 245"/>
                  <a:gd name="T47" fmla="*/ 120 h 246"/>
                  <a:gd name="T48" fmla="*/ 124 w 245"/>
                  <a:gd name="T49" fmla="*/ 123 h 246"/>
                  <a:gd name="T50" fmla="*/ 46 w 245"/>
                  <a:gd name="T51" fmla="*/ 190 h 246"/>
                  <a:gd name="T52" fmla="*/ 20 w 245"/>
                  <a:gd name="T53" fmla="*/ 123 h 246"/>
                  <a:gd name="T54" fmla="*/ 20 w 245"/>
                  <a:gd name="T55" fmla="*/ 118 h 246"/>
                  <a:gd name="T56" fmla="*/ 122 w 245"/>
                  <a:gd name="T57" fmla="*/ 225 h 246"/>
                  <a:gd name="T58" fmla="*/ 60 w 245"/>
                  <a:gd name="T59" fmla="*/ 204 h 246"/>
                  <a:gd name="T60" fmla="*/ 128 w 245"/>
                  <a:gd name="T61" fmla="*/ 141 h 246"/>
                  <a:gd name="T62" fmla="*/ 139 w 245"/>
                  <a:gd name="T63" fmla="*/ 137 h 246"/>
                  <a:gd name="T64" fmla="*/ 149 w 245"/>
                  <a:gd name="T65" fmla="*/ 169 h 246"/>
                  <a:gd name="T66" fmla="*/ 159 w 245"/>
                  <a:gd name="T67" fmla="*/ 219 h 246"/>
                  <a:gd name="T68" fmla="*/ 122 w 245"/>
                  <a:gd name="T69" fmla="*/ 225 h 246"/>
                  <a:gd name="T70" fmla="*/ 178 w 245"/>
                  <a:gd name="T71" fmla="*/ 209 h 246"/>
                  <a:gd name="T72" fmla="*/ 168 w 245"/>
                  <a:gd name="T73" fmla="*/ 159 h 246"/>
                  <a:gd name="T74" fmla="*/ 161 w 245"/>
                  <a:gd name="T75" fmla="*/ 134 h 246"/>
                  <a:gd name="T76" fmla="*/ 224 w 245"/>
                  <a:gd name="T77" fmla="*/ 134 h 246"/>
                  <a:gd name="T78" fmla="*/ 178 w 245"/>
                  <a:gd name="T79" fmla="*/ 20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5" h="246">
                    <a:moveTo>
                      <a:pt x="122" y="0"/>
                    </a:moveTo>
                    <a:cubicBezTo>
                      <a:pt x="55" y="0"/>
                      <a:pt x="0" y="55"/>
                      <a:pt x="0" y="123"/>
                    </a:cubicBezTo>
                    <a:cubicBezTo>
                      <a:pt x="0" y="191"/>
                      <a:pt x="55" y="246"/>
                      <a:pt x="122" y="246"/>
                    </a:cubicBezTo>
                    <a:cubicBezTo>
                      <a:pt x="190" y="246"/>
                      <a:pt x="245" y="191"/>
                      <a:pt x="245" y="123"/>
                    </a:cubicBezTo>
                    <a:cubicBezTo>
                      <a:pt x="245" y="55"/>
                      <a:pt x="190" y="0"/>
                      <a:pt x="122" y="0"/>
                    </a:cubicBezTo>
                    <a:close/>
                    <a:moveTo>
                      <a:pt x="200" y="57"/>
                    </a:moveTo>
                    <a:cubicBezTo>
                      <a:pt x="214" y="73"/>
                      <a:pt x="223" y="94"/>
                      <a:pt x="224" y="116"/>
                    </a:cubicBezTo>
                    <a:cubicBezTo>
                      <a:pt x="202" y="115"/>
                      <a:pt x="176" y="115"/>
                      <a:pt x="154" y="117"/>
                    </a:cubicBezTo>
                    <a:cubicBezTo>
                      <a:pt x="152" y="110"/>
                      <a:pt x="149" y="104"/>
                      <a:pt x="146" y="97"/>
                    </a:cubicBezTo>
                    <a:cubicBezTo>
                      <a:pt x="171" y="87"/>
                      <a:pt x="189" y="73"/>
                      <a:pt x="200" y="57"/>
                    </a:cubicBezTo>
                    <a:close/>
                    <a:moveTo>
                      <a:pt x="122" y="21"/>
                    </a:moveTo>
                    <a:cubicBezTo>
                      <a:pt x="147" y="21"/>
                      <a:pt x="170" y="30"/>
                      <a:pt x="188" y="44"/>
                    </a:cubicBezTo>
                    <a:cubicBezTo>
                      <a:pt x="176" y="58"/>
                      <a:pt x="159" y="71"/>
                      <a:pt x="137" y="80"/>
                    </a:cubicBezTo>
                    <a:cubicBezTo>
                      <a:pt x="125" y="58"/>
                      <a:pt x="112" y="39"/>
                      <a:pt x="97" y="24"/>
                    </a:cubicBezTo>
                    <a:cubicBezTo>
                      <a:pt x="105" y="22"/>
                      <a:pt x="114" y="21"/>
                      <a:pt x="122" y="21"/>
                    </a:cubicBezTo>
                    <a:close/>
                    <a:moveTo>
                      <a:pt x="76" y="32"/>
                    </a:moveTo>
                    <a:cubicBezTo>
                      <a:pt x="91" y="47"/>
                      <a:pt x="105" y="65"/>
                      <a:pt x="117" y="87"/>
                    </a:cubicBezTo>
                    <a:cubicBezTo>
                      <a:pt x="94" y="94"/>
                      <a:pt x="67" y="98"/>
                      <a:pt x="39" y="98"/>
                    </a:cubicBezTo>
                    <a:cubicBezTo>
                      <a:pt x="34" y="98"/>
                      <a:pt x="29" y="98"/>
                      <a:pt x="23" y="98"/>
                    </a:cubicBezTo>
                    <a:cubicBezTo>
                      <a:pt x="31" y="69"/>
                      <a:pt x="50" y="45"/>
                      <a:pt x="76" y="32"/>
                    </a:cubicBezTo>
                    <a:close/>
                    <a:moveTo>
                      <a:pt x="20" y="118"/>
                    </a:moveTo>
                    <a:cubicBezTo>
                      <a:pt x="26" y="118"/>
                      <a:pt x="32" y="118"/>
                      <a:pt x="38" y="118"/>
                    </a:cubicBezTo>
                    <a:cubicBezTo>
                      <a:pt x="70" y="118"/>
                      <a:pt x="100" y="113"/>
                      <a:pt x="126" y="105"/>
                    </a:cubicBezTo>
                    <a:cubicBezTo>
                      <a:pt x="128" y="110"/>
                      <a:pt x="131" y="115"/>
                      <a:pt x="133" y="120"/>
                    </a:cubicBezTo>
                    <a:cubicBezTo>
                      <a:pt x="129" y="121"/>
                      <a:pt x="126" y="122"/>
                      <a:pt x="124" y="123"/>
                    </a:cubicBezTo>
                    <a:cubicBezTo>
                      <a:pt x="88" y="138"/>
                      <a:pt x="61" y="162"/>
                      <a:pt x="46" y="190"/>
                    </a:cubicBezTo>
                    <a:cubicBezTo>
                      <a:pt x="30" y="172"/>
                      <a:pt x="20" y="149"/>
                      <a:pt x="20" y="123"/>
                    </a:cubicBezTo>
                    <a:cubicBezTo>
                      <a:pt x="20" y="121"/>
                      <a:pt x="20" y="120"/>
                      <a:pt x="20" y="118"/>
                    </a:cubicBezTo>
                    <a:close/>
                    <a:moveTo>
                      <a:pt x="122" y="225"/>
                    </a:moveTo>
                    <a:cubicBezTo>
                      <a:pt x="99" y="225"/>
                      <a:pt x="77" y="217"/>
                      <a:pt x="60" y="204"/>
                    </a:cubicBezTo>
                    <a:cubicBezTo>
                      <a:pt x="73" y="177"/>
                      <a:pt x="98" y="154"/>
                      <a:pt x="128" y="141"/>
                    </a:cubicBezTo>
                    <a:cubicBezTo>
                      <a:pt x="131" y="139"/>
                      <a:pt x="135" y="138"/>
                      <a:pt x="139" y="137"/>
                    </a:cubicBezTo>
                    <a:cubicBezTo>
                      <a:pt x="143" y="147"/>
                      <a:pt x="146" y="158"/>
                      <a:pt x="149" y="169"/>
                    </a:cubicBezTo>
                    <a:cubicBezTo>
                      <a:pt x="154" y="186"/>
                      <a:pt x="157" y="202"/>
                      <a:pt x="159" y="219"/>
                    </a:cubicBezTo>
                    <a:cubicBezTo>
                      <a:pt x="147" y="223"/>
                      <a:pt x="135" y="225"/>
                      <a:pt x="122" y="225"/>
                    </a:cubicBezTo>
                    <a:close/>
                    <a:moveTo>
                      <a:pt x="178" y="209"/>
                    </a:moveTo>
                    <a:cubicBezTo>
                      <a:pt x="176" y="193"/>
                      <a:pt x="173" y="176"/>
                      <a:pt x="168" y="159"/>
                    </a:cubicBezTo>
                    <a:cubicBezTo>
                      <a:pt x="166" y="150"/>
                      <a:pt x="163" y="142"/>
                      <a:pt x="161" y="134"/>
                    </a:cubicBezTo>
                    <a:cubicBezTo>
                      <a:pt x="181" y="133"/>
                      <a:pt x="205" y="133"/>
                      <a:pt x="224" y="134"/>
                    </a:cubicBezTo>
                    <a:cubicBezTo>
                      <a:pt x="220" y="166"/>
                      <a:pt x="203" y="193"/>
                      <a:pt x="178" y="2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15" name="Oval 59"/>
            <p:cNvSpPr>
              <a:spLocks noChangeArrowheads="1"/>
            </p:cNvSpPr>
            <p:nvPr/>
          </p:nvSpPr>
          <p:spPr bwMode="auto">
            <a:xfrm>
              <a:off x="6773316" y="213047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TextBox 30"/>
            <p:cNvSpPr txBox="1"/>
            <p:nvPr/>
          </p:nvSpPr>
          <p:spPr>
            <a:xfrm>
              <a:off x="6736675" y="2250412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70%</a:t>
              </a:r>
              <a:endParaRPr lang="id-ID" sz="2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961279" y="1271827"/>
            <a:ext cx="3251200" cy="2641599"/>
            <a:chOff x="7961279" y="1271827"/>
            <a:chExt cx="3251200" cy="2641599"/>
          </a:xfrm>
        </p:grpSpPr>
        <p:graphicFrame>
          <p:nvGraphicFramePr>
            <p:cNvPr id="20" name="Content Placeholder 3"/>
            <p:cNvGraphicFramePr/>
            <p:nvPr/>
          </p:nvGraphicFramePr>
          <p:xfrm>
            <a:off x="7961279" y="1271827"/>
            <a:ext cx="3251200" cy="26415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1" name="Group 17"/>
            <p:cNvGrpSpPr/>
            <p:nvPr/>
          </p:nvGrpSpPr>
          <p:grpSpPr>
            <a:xfrm>
              <a:off x="8980164" y="1981801"/>
              <a:ext cx="1219200" cy="1219200"/>
              <a:chOff x="8858250" y="-465138"/>
              <a:chExt cx="885825" cy="882650"/>
            </a:xfrm>
          </p:grpSpPr>
          <p:sp>
            <p:nvSpPr>
              <p:cNvPr id="24" name="Oval 121"/>
              <p:cNvSpPr>
                <a:spLocks noChangeArrowheads="1"/>
              </p:cNvSpPr>
              <p:nvPr/>
            </p:nvSpPr>
            <p:spPr bwMode="auto">
              <a:xfrm>
                <a:off x="8858250" y="-465138"/>
                <a:ext cx="885825" cy="882650"/>
              </a:xfrm>
              <a:prstGeom prst="ellipse">
                <a:avLst/>
              </a:prstGeom>
              <a:solidFill>
                <a:srgbClr val="6ED8ED"/>
              </a:solidFill>
              <a:ln w="19050">
                <a:solidFill>
                  <a:schemeClr val="tx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5" name="Freeform 122"/>
              <p:cNvSpPr>
                <a:spLocks noEditPoints="1"/>
              </p:cNvSpPr>
              <p:nvPr/>
            </p:nvSpPr>
            <p:spPr bwMode="auto">
              <a:xfrm>
                <a:off x="9061450" y="-288925"/>
                <a:ext cx="463550" cy="552450"/>
              </a:xfrm>
              <a:custGeom>
                <a:avLst/>
                <a:gdLst>
                  <a:gd name="T0" fmla="*/ 128 w 202"/>
                  <a:gd name="T1" fmla="*/ 0 h 241"/>
                  <a:gd name="T2" fmla="*/ 83 w 202"/>
                  <a:gd name="T3" fmla="*/ 44 h 241"/>
                  <a:gd name="T4" fmla="*/ 60 w 202"/>
                  <a:gd name="T5" fmla="*/ 138 h 241"/>
                  <a:gd name="T6" fmla="*/ 29 w 202"/>
                  <a:gd name="T7" fmla="*/ 176 h 241"/>
                  <a:gd name="T8" fmla="*/ 0 w 202"/>
                  <a:gd name="T9" fmla="*/ 184 h 241"/>
                  <a:gd name="T10" fmla="*/ 28 w 202"/>
                  <a:gd name="T11" fmla="*/ 239 h 241"/>
                  <a:gd name="T12" fmla="*/ 105 w 202"/>
                  <a:gd name="T13" fmla="*/ 189 h 241"/>
                  <a:gd name="T14" fmla="*/ 155 w 202"/>
                  <a:gd name="T15" fmla="*/ 240 h 241"/>
                  <a:gd name="T16" fmla="*/ 199 w 202"/>
                  <a:gd name="T17" fmla="*/ 206 h 241"/>
                  <a:gd name="T18" fmla="*/ 194 w 202"/>
                  <a:gd name="T19" fmla="*/ 127 h 241"/>
                  <a:gd name="T20" fmla="*/ 179 w 202"/>
                  <a:gd name="T21" fmla="*/ 76 h 241"/>
                  <a:gd name="T22" fmla="*/ 139 w 202"/>
                  <a:gd name="T23" fmla="*/ 87 h 241"/>
                  <a:gd name="T24" fmla="*/ 172 w 202"/>
                  <a:gd name="T25" fmla="*/ 44 h 241"/>
                  <a:gd name="T26" fmla="*/ 181 w 202"/>
                  <a:gd name="T27" fmla="*/ 117 h 241"/>
                  <a:gd name="T28" fmla="*/ 127 w 202"/>
                  <a:gd name="T29" fmla="*/ 127 h 241"/>
                  <a:gd name="T30" fmla="*/ 115 w 202"/>
                  <a:gd name="T31" fmla="*/ 134 h 241"/>
                  <a:gd name="T32" fmla="*/ 125 w 202"/>
                  <a:gd name="T33" fmla="*/ 144 h 241"/>
                  <a:gd name="T34" fmla="*/ 183 w 202"/>
                  <a:gd name="T35" fmla="*/ 206 h 241"/>
                  <a:gd name="T36" fmla="*/ 106 w 202"/>
                  <a:gd name="T37" fmla="*/ 174 h 241"/>
                  <a:gd name="T38" fmla="*/ 98 w 202"/>
                  <a:gd name="T39" fmla="*/ 174 h 241"/>
                  <a:gd name="T40" fmla="*/ 72 w 202"/>
                  <a:gd name="T41" fmla="*/ 204 h 241"/>
                  <a:gd name="T42" fmla="*/ 20 w 202"/>
                  <a:gd name="T43" fmla="*/ 196 h 241"/>
                  <a:gd name="T44" fmla="*/ 75 w 202"/>
                  <a:gd name="T45" fmla="*/ 139 h 241"/>
                  <a:gd name="T46" fmla="*/ 104 w 202"/>
                  <a:gd name="T47" fmla="*/ 81 h 241"/>
                  <a:gd name="T48" fmla="*/ 119 w 202"/>
                  <a:gd name="T49" fmla="*/ 89 h 241"/>
                  <a:gd name="T50" fmla="*/ 122 w 202"/>
                  <a:gd name="T51" fmla="*/ 99 h 241"/>
                  <a:gd name="T52" fmla="*/ 172 w 202"/>
                  <a:gd name="T53" fmla="*/ 97 h 241"/>
                  <a:gd name="T54" fmla="*/ 128 w 202"/>
                  <a:gd name="T55" fmla="*/ 16 h 241"/>
                  <a:gd name="T56" fmla="*/ 156 w 202"/>
                  <a:gd name="T57" fmla="*/ 44 h 241"/>
                  <a:gd name="T58" fmla="*/ 128 w 202"/>
                  <a:gd name="T59" fmla="*/ 72 h 241"/>
                  <a:gd name="T60" fmla="*/ 99 w 202"/>
                  <a:gd name="T61" fmla="*/ 44 h 241"/>
                  <a:gd name="T62" fmla="*/ 128 w 202"/>
                  <a:gd name="T63" fmla="*/ 16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41">
                    <a:moveTo>
                      <a:pt x="159" y="13"/>
                    </a:moveTo>
                    <a:cubicBezTo>
                      <a:pt x="150" y="4"/>
                      <a:pt x="140" y="0"/>
                      <a:pt x="128" y="0"/>
                    </a:cubicBezTo>
                    <a:cubicBezTo>
                      <a:pt x="116" y="0"/>
                      <a:pt x="105" y="4"/>
                      <a:pt x="96" y="13"/>
                    </a:cubicBezTo>
                    <a:cubicBezTo>
                      <a:pt x="88" y="21"/>
                      <a:pt x="83" y="32"/>
                      <a:pt x="83" y="44"/>
                    </a:cubicBezTo>
                    <a:cubicBezTo>
                      <a:pt x="83" y="54"/>
                      <a:pt x="86" y="63"/>
                      <a:pt x="92" y="71"/>
                    </a:cubicBezTo>
                    <a:cubicBezTo>
                      <a:pt x="73" y="84"/>
                      <a:pt x="62" y="106"/>
                      <a:pt x="60" y="138"/>
                    </a:cubicBezTo>
                    <a:cubicBezTo>
                      <a:pt x="60" y="142"/>
                      <a:pt x="59" y="145"/>
                      <a:pt x="59" y="147"/>
                    </a:cubicBezTo>
                    <a:cubicBezTo>
                      <a:pt x="52" y="160"/>
                      <a:pt x="42" y="170"/>
                      <a:pt x="29" y="176"/>
                    </a:cubicBezTo>
                    <a:cubicBezTo>
                      <a:pt x="25" y="178"/>
                      <a:pt x="20" y="180"/>
                      <a:pt x="16" y="181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21" y="241"/>
                      <a:pt x="21" y="241"/>
                      <a:pt x="21" y="241"/>
                    </a:cubicBezTo>
                    <a:cubicBezTo>
                      <a:pt x="28" y="239"/>
                      <a:pt x="28" y="239"/>
                      <a:pt x="28" y="239"/>
                    </a:cubicBezTo>
                    <a:cubicBezTo>
                      <a:pt x="49" y="235"/>
                      <a:pt x="66" y="227"/>
                      <a:pt x="79" y="217"/>
                    </a:cubicBezTo>
                    <a:cubicBezTo>
                      <a:pt x="88" y="211"/>
                      <a:pt x="96" y="202"/>
                      <a:pt x="105" y="189"/>
                    </a:cubicBezTo>
                    <a:cubicBezTo>
                      <a:pt x="128" y="201"/>
                      <a:pt x="143" y="215"/>
                      <a:pt x="151" y="233"/>
                    </a:cubicBezTo>
                    <a:cubicBezTo>
                      <a:pt x="155" y="240"/>
                      <a:pt x="155" y="240"/>
                      <a:pt x="155" y="240"/>
                    </a:cubicBezTo>
                    <a:cubicBezTo>
                      <a:pt x="202" y="212"/>
                      <a:pt x="202" y="212"/>
                      <a:pt x="202" y="212"/>
                    </a:cubicBezTo>
                    <a:cubicBezTo>
                      <a:pt x="199" y="206"/>
                      <a:pt x="199" y="206"/>
                      <a:pt x="199" y="206"/>
                    </a:cubicBezTo>
                    <a:cubicBezTo>
                      <a:pt x="188" y="180"/>
                      <a:pt x="172" y="159"/>
                      <a:pt x="151" y="143"/>
                    </a:cubicBezTo>
                    <a:cubicBezTo>
                      <a:pt x="163" y="141"/>
                      <a:pt x="178" y="136"/>
                      <a:pt x="194" y="127"/>
                    </a:cubicBezTo>
                    <a:cubicBezTo>
                      <a:pt x="200" y="123"/>
                      <a:pt x="200" y="123"/>
                      <a:pt x="200" y="123"/>
                    </a:cubicBezTo>
                    <a:cubicBezTo>
                      <a:pt x="179" y="76"/>
                      <a:pt x="179" y="76"/>
                      <a:pt x="179" y="76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62" y="86"/>
                      <a:pt x="151" y="88"/>
                      <a:pt x="139" y="87"/>
                    </a:cubicBezTo>
                    <a:cubicBezTo>
                      <a:pt x="149" y="84"/>
                      <a:pt x="156" y="79"/>
                      <a:pt x="163" y="71"/>
                    </a:cubicBezTo>
                    <a:cubicBezTo>
                      <a:pt x="169" y="63"/>
                      <a:pt x="172" y="54"/>
                      <a:pt x="172" y="44"/>
                    </a:cubicBezTo>
                    <a:cubicBezTo>
                      <a:pt x="172" y="32"/>
                      <a:pt x="168" y="21"/>
                      <a:pt x="159" y="13"/>
                    </a:cubicBezTo>
                    <a:close/>
                    <a:moveTo>
                      <a:pt x="181" y="117"/>
                    </a:moveTo>
                    <a:cubicBezTo>
                      <a:pt x="168" y="123"/>
                      <a:pt x="158" y="127"/>
                      <a:pt x="149" y="128"/>
                    </a:cubicBezTo>
                    <a:cubicBezTo>
                      <a:pt x="127" y="127"/>
                      <a:pt x="127" y="127"/>
                      <a:pt x="127" y="127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18" y="126"/>
                      <a:pt x="115" y="129"/>
                      <a:pt x="115" y="134"/>
                    </a:cubicBezTo>
                    <a:cubicBezTo>
                      <a:pt x="114" y="137"/>
                      <a:pt x="116" y="139"/>
                      <a:pt x="118" y="140"/>
                    </a:cubicBezTo>
                    <a:cubicBezTo>
                      <a:pt x="125" y="144"/>
                      <a:pt x="125" y="144"/>
                      <a:pt x="125" y="144"/>
                    </a:cubicBezTo>
                    <a:cubicBezTo>
                      <a:pt x="131" y="147"/>
                      <a:pt x="136" y="151"/>
                      <a:pt x="142" y="155"/>
                    </a:cubicBezTo>
                    <a:cubicBezTo>
                      <a:pt x="159" y="168"/>
                      <a:pt x="172" y="185"/>
                      <a:pt x="183" y="206"/>
                    </a:cubicBezTo>
                    <a:cubicBezTo>
                      <a:pt x="161" y="219"/>
                      <a:pt x="161" y="219"/>
                      <a:pt x="161" y="219"/>
                    </a:cubicBezTo>
                    <a:cubicBezTo>
                      <a:pt x="150" y="200"/>
                      <a:pt x="132" y="185"/>
                      <a:pt x="106" y="174"/>
                    </a:cubicBezTo>
                    <a:cubicBezTo>
                      <a:pt x="105" y="173"/>
                      <a:pt x="104" y="172"/>
                      <a:pt x="103" y="172"/>
                    </a:cubicBezTo>
                    <a:cubicBezTo>
                      <a:pt x="101" y="172"/>
                      <a:pt x="99" y="173"/>
                      <a:pt x="98" y="174"/>
                    </a:cubicBezTo>
                    <a:cubicBezTo>
                      <a:pt x="94" y="179"/>
                      <a:pt x="94" y="179"/>
                      <a:pt x="94" y="179"/>
                    </a:cubicBezTo>
                    <a:cubicBezTo>
                      <a:pt x="86" y="190"/>
                      <a:pt x="79" y="199"/>
                      <a:pt x="72" y="204"/>
                    </a:cubicBezTo>
                    <a:cubicBezTo>
                      <a:pt x="61" y="213"/>
                      <a:pt x="47" y="219"/>
                      <a:pt x="31" y="223"/>
                    </a:cubicBezTo>
                    <a:cubicBezTo>
                      <a:pt x="20" y="196"/>
                      <a:pt x="20" y="196"/>
                      <a:pt x="20" y="196"/>
                    </a:cubicBezTo>
                    <a:cubicBezTo>
                      <a:pt x="45" y="189"/>
                      <a:pt x="62" y="175"/>
                      <a:pt x="72" y="153"/>
                    </a:cubicBezTo>
                    <a:cubicBezTo>
                      <a:pt x="73" y="151"/>
                      <a:pt x="74" y="146"/>
                      <a:pt x="75" y="139"/>
                    </a:cubicBezTo>
                    <a:cubicBezTo>
                      <a:pt x="76" y="124"/>
                      <a:pt x="79" y="111"/>
                      <a:pt x="84" y="103"/>
                    </a:cubicBezTo>
                    <a:cubicBezTo>
                      <a:pt x="88" y="93"/>
                      <a:pt x="95" y="86"/>
                      <a:pt x="104" y="81"/>
                    </a:cubicBezTo>
                    <a:cubicBezTo>
                      <a:pt x="109" y="84"/>
                      <a:pt x="113" y="86"/>
                      <a:pt x="119" y="88"/>
                    </a:cubicBezTo>
                    <a:cubicBezTo>
                      <a:pt x="119" y="89"/>
                      <a:pt x="119" y="89"/>
                      <a:pt x="119" y="89"/>
                    </a:cubicBezTo>
                    <a:cubicBezTo>
                      <a:pt x="120" y="92"/>
                      <a:pt x="120" y="94"/>
                      <a:pt x="120" y="96"/>
                    </a:cubicBezTo>
                    <a:cubicBezTo>
                      <a:pt x="122" y="99"/>
                      <a:pt x="122" y="99"/>
                      <a:pt x="122" y="99"/>
                    </a:cubicBezTo>
                    <a:cubicBezTo>
                      <a:pt x="125" y="100"/>
                      <a:pt x="125" y="100"/>
                      <a:pt x="125" y="100"/>
                    </a:cubicBezTo>
                    <a:cubicBezTo>
                      <a:pt x="140" y="105"/>
                      <a:pt x="156" y="104"/>
                      <a:pt x="172" y="97"/>
                    </a:cubicBezTo>
                    <a:cubicBezTo>
                      <a:pt x="181" y="117"/>
                      <a:pt x="181" y="117"/>
                      <a:pt x="181" y="117"/>
                    </a:cubicBezTo>
                    <a:close/>
                    <a:moveTo>
                      <a:pt x="128" y="16"/>
                    </a:moveTo>
                    <a:cubicBezTo>
                      <a:pt x="136" y="16"/>
                      <a:pt x="142" y="18"/>
                      <a:pt x="148" y="24"/>
                    </a:cubicBezTo>
                    <a:cubicBezTo>
                      <a:pt x="153" y="30"/>
                      <a:pt x="156" y="36"/>
                      <a:pt x="156" y="44"/>
                    </a:cubicBezTo>
                    <a:cubicBezTo>
                      <a:pt x="156" y="52"/>
                      <a:pt x="153" y="58"/>
                      <a:pt x="148" y="64"/>
                    </a:cubicBezTo>
                    <a:cubicBezTo>
                      <a:pt x="142" y="70"/>
                      <a:pt x="136" y="72"/>
                      <a:pt x="128" y="72"/>
                    </a:cubicBezTo>
                    <a:cubicBezTo>
                      <a:pt x="120" y="72"/>
                      <a:pt x="113" y="70"/>
                      <a:pt x="108" y="64"/>
                    </a:cubicBezTo>
                    <a:cubicBezTo>
                      <a:pt x="102" y="58"/>
                      <a:pt x="99" y="52"/>
                      <a:pt x="99" y="44"/>
                    </a:cubicBezTo>
                    <a:cubicBezTo>
                      <a:pt x="99" y="36"/>
                      <a:pt x="102" y="30"/>
                      <a:pt x="108" y="24"/>
                    </a:cubicBezTo>
                    <a:cubicBezTo>
                      <a:pt x="113" y="18"/>
                      <a:pt x="120" y="16"/>
                      <a:pt x="128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12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22" name="Oval 59"/>
            <p:cNvSpPr>
              <a:spLocks noChangeArrowheads="1"/>
            </p:cNvSpPr>
            <p:nvPr/>
          </p:nvSpPr>
          <p:spPr bwMode="auto">
            <a:xfrm>
              <a:off x="10354614" y="2135626"/>
              <a:ext cx="600075" cy="59848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 sz="22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3" name="TextBox 31"/>
            <p:cNvSpPr txBox="1"/>
            <p:nvPr/>
          </p:nvSpPr>
          <p:spPr>
            <a:xfrm>
              <a:off x="10331420" y="2253546"/>
              <a:ext cx="63991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2200" b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90%</a:t>
              </a:r>
              <a:endParaRPr lang="id-ID" sz="22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093697" y="183353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68943" y="631305"/>
            <a:ext cx="2924175" cy="28098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3133" y="1574800"/>
            <a:ext cx="7765733" cy="3340100"/>
          </a:xfrm>
          <a:prstGeom prst="rect">
            <a:avLst/>
          </a:prstGeom>
          <a:noFill/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96000" y="704650"/>
            <a:ext cx="666750" cy="6000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90094" y="1142535"/>
            <a:ext cx="990600" cy="876300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3001845" y="1516486"/>
            <a:ext cx="611199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THANKS</a:t>
            </a:r>
            <a:endParaRPr lang="zh-CN" altLang="en-US" sz="115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612080" y="-140118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 flipH="1">
            <a:off x="6506629" y="5154979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4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399235" y="3321440"/>
            <a:ext cx="3142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err="1"/>
              <a:t>Loem</a:t>
            </a:r>
            <a:r>
              <a:rPr lang="en-US" altLang="zh-CN" sz="1600" dirty="0"/>
              <a:t> ipsum dolor </a:t>
            </a:r>
            <a:r>
              <a:rPr lang="en-US" altLang="zh-CN" sz="1600" dirty="0" err="1"/>
              <a:t>sameman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tanam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casectetur</a:t>
            </a:r>
            <a:r>
              <a:rPr lang="en-US" altLang="zh-CN" sz="1600" dirty="0"/>
              <a:t> </a:t>
            </a:r>
            <a:r>
              <a:rPr lang="en-US" altLang="zh-CN" sz="1600" dirty="0" err="1"/>
              <a:t>adipiscing</a:t>
            </a:r>
            <a:r>
              <a:rPr lang="en-US" altLang="zh-CN" sz="1600" dirty="0"/>
              <a:t> </a:t>
            </a:r>
            <a:r>
              <a:rPr lang="en-US" altLang="zh-CN" sz="1600" dirty="0" err="1"/>
              <a:t>elit</a:t>
            </a:r>
            <a:r>
              <a:rPr lang="en-US" altLang="zh-CN" sz="1600" dirty="0"/>
              <a:t> </a:t>
            </a:r>
            <a:r>
              <a:rPr lang="en-US" altLang="zh-CN" sz="1600" dirty="0" err="1"/>
              <a:t>tamam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dalam</a:t>
            </a:r>
            <a:r>
              <a:rPr lang="en-US" altLang="zh-CN" sz="1600" dirty="0"/>
              <a:t> </a:t>
            </a:r>
            <a:r>
              <a:rPr lang="en-US" altLang="zh-CN" sz="1600" dirty="0" err="1"/>
              <a:t>qoue</a:t>
            </a:r>
            <a:r>
              <a:rPr lang="en-US" altLang="zh-CN" sz="1600" dirty="0"/>
              <a:t> </a:t>
            </a:r>
            <a:r>
              <a:rPr lang="en-US" altLang="zh-CN" sz="1600" dirty="0" err="1"/>
              <a:t>sampe</a:t>
            </a:r>
            <a:r>
              <a:rPr lang="en-US" altLang="zh-CN" sz="1600" dirty="0"/>
              <a:t>.</a:t>
            </a:r>
            <a:endParaRPr lang="zh-CN" altLang="en-U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0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7373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823338" y="1472040"/>
            <a:ext cx="3546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ONE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3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75" y="5455049"/>
            <a:ext cx="5953125" cy="300037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029" y="4633936"/>
            <a:ext cx="2971800" cy="3048000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601249" y="1963528"/>
            <a:ext cx="1039450" cy="1992279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1141501" y="2921594"/>
            <a:ext cx="5587874" cy="518874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6000" y="-597737"/>
            <a:ext cx="3451375" cy="32048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779463" y="-549474"/>
            <a:ext cx="3286125" cy="29813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491" y="2710655"/>
            <a:ext cx="1022105" cy="102210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49837" y="5801124"/>
            <a:ext cx="1914525" cy="120967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1041" y="658413"/>
            <a:ext cx="857250" cy="75247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0884" y="4475362"/>
            <a:ext cx="1162050" cy="11620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58299" y="4475362"/>
            <a:ext cx="1409700" cy="141922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263149" y="3732761"/>
            <a:ext cx="647700" cy="61912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345286" y="5019315"/>
            <a:ext cx="647700" cy="61912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40776" y="0"/>
            <a:ext cx="876300" cy="88582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709789" y="-54964"/>
            <a:ext cx="1362075" cy="1257300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214835">
            <a:off x="11258662" y="4377295"/>
            <a:ext cx="733425" cy="733425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 rot="16200000">
            <a:off x="4382295" y="4728802"/>
            <a:ext cx="581025" cy="1781175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 flipH="1">
            <a:off x="8436949" y="2346453"/>
            <a:ext cx="2031449" cy="1646966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0">
            <a:biLevel thresh="50000"/>
          </a:blip>
          <a:stretch>
            <a:fillRect/>
          </a:stretch>
        </p:blipFill>
        <p:spPr>
          <a:xfrm>
            <a:off x="-465793" y="-78308"/>
            <a:ext cx="1409700" cy="1419225"/>
          </a:xfrm>
          <a:prstGeom prst="rect">
            <a:avLst/>
          </a:prstGeom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5552752">
            <a:off x="11415299" y="5652121"/>
            <a:ext cx="1362075" cy="12573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682400" y="2673598"/>
            <a:ext cx="1152525" cy="115252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209478" y="2083368"/>
            <a:ext cx="990600" cy="876300"/>
          </a:xfrm>
          <a:prstGeom prst="rect">
            <a:avLst/>
          </a:prstGeom>
        </p:spPr>
      </p:pic>
      <p:grpSp>
        <p:nvGrpSpPr>
          <p:cNvPr id="67" name="组合 66"/>
          <p:cNvGrpSpPr/>
          <p:nvPr/>
        </p:nvGrpSpPr>
        <p:grpSpPr>
          <a:xfrm>
            <a:off x="3581633" y="1297432"/>
            <a:ext cx="4459732" cy="4459732"/>
            <a:chOff x="2513461" y="2545830"/>
            <a:chExt cx="1759981" cy="1759981"/>
          </a:xfrm>
        </p:grpSpPr>
        <p:sp>
          <p:nvSpPr>
            <p:cNvPr id="70" name="矩形 69"/>
            <p:cNvSpPr/>
            <p:nvPr/>
          </p:nvSpPr>
          <p:spPr>
            <a:xfrm>
              <a:off x="2665861" y="2698230"/>
              <a:ext cx="1607581" cy="160758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2513461" y="2545830"/>
              <a:ext cx="1607581" cy="1607581"/>
            </a:xfrm>
            <a:prstGeom prst="rect">
              <a:avLst/>
            </a:prstGeom>
            <a:solidFill>
              <a:srgbClr val="FF7373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823338" y="1472040"/>
            <a:ext cx="35466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PART ONE</a:t>
            </a:r>
            <a:endParaRPr lang="zh-CN" altLang="en-US" sz="5400" b="1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858847" y="2370655"/>
            <a:ext cx="2133918" cy="646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3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9201" y="3106670"/>
            <a:ext cx="31424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/>
              <a:t>Loem</a:t>
            </a:r>
            <a:r>
              <a:rPr lang="en-US" altLang="zh-CN" sz="2000" dirty="0"/>
              <a:t> ipsum dolor </a:t>
            </a:r>
            <a:r>
              <a:rPr lang="en-US" altLang="zh-CN" sz="2000" dirty="0" err="1"/>
              <a:t>sameman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tanam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casectetur</a:t>
            </a:r>
            <a:r>
              <a:rPr lang="en-US" altLang="zh-CN" sz="2000" dirty="0"/>
              <a:t> </a:t>
            </a:r>
            <a:r>
              <a:rPr lang="en-US" altLang="zh-CN" sz="2000" dirty="0" err="1"/>
              <a:t>adipiscing</a:t>
            </a:r>
            <a:r>
              <a:rPr lang="en-US" altLang="zh-CN" sz="2000" dirty="0"/>
              <a:t> </a:t>
            </a:r>
            <a:r>
              <a:rPr lang="en-US" altLang="zh-CN" sz="2000" dirty="0" err="1"/>
              <a:t>elit</a:t>
            </a:r>
            <a:r>
              <a:rPr lang="en-US" altLang="zh-CN" sz="2000" dirty="0"/>
              <a:t> </a:t>
            </a:r>
            <a:r>
              <a:rPr lang="en-US" altLang="zh-CN" sz="2000" dirty="0" err="1"/>
              <a:t>tamam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dalam</a:t>
            </a:r>
            <a:r>
              <a:rPr lang="en-US" altLang="zh-CN" sz="2000" dirty="0"/>
              <a:t> </a:t>
            </a:r>
            <a:r>
              <a:rPr lang="en-US" altLang="zh-CN" sz="2000" dirty="0" err="1"/>
              <a:t>qoue</a:t>
            </a:r>
            <a:r>
              <a:rPr lang="en-US" altLang="zh-CN" sz="2000" dirty="0"/>
              <a:t> </a:t>
            </a:r>
            <a:r>
              <a:rPr lang="en-US" altLang="zh-CN" sz="2000" dirty="0" err="1"/>
              <a:t>sampe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134520" y="1409590"/>
            <a:ext cx="1688879" cy="170029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154001" y="1464349"/>
            <a:ext cx="1688879" cy="17002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611919" y="1499948"/>
            <a:ext cx="1688879" cy="170029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131929" y="2000926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2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48768" y="2039217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2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07092" y="2114928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你的题目 </a:t>
            </a:r>
            <a:endParaRPr lang="zh-CN" altLang="en-US" sz="2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52155" y="3164640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71634" y="3200239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29553" y="3200239"/>
            <a:ext cx="1571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Loem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ipsum dolor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sameman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tanam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casectetur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adipiscing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elit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tamam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dalam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qoue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 </a:t>
            </a:r>
            <a:r>
              <a:rPr lang="en-US" altLang="zh-CN" sz="1600" dirty="0" err="1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sampe</a:t>
            </a:r>
            <a:r>
              <a:rPr lang="en-US" altLang="zh-CN" sz="16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.</a:t>
            </a:r>
            <a:endParaRPr lang="zh-CN" altLang="en-US" sz="16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698"/>
          <p:cNvGraphicFramePr/>
          <p:nvPr/>
        </p:nvGraphicFramePr>
        <p:xfrm>
          <a:off x="1510238" y="1357993"/>
          <a:ext cx="8891385" cy="3868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16730" y="1645437"/>
            <a:ext cx="2895942" cy="2972036"/>
            <a:chOff x="1983968" y="998069"/>
            <a:chExt cx="4536505" cy="4655706"/>
          </a:xfrm>
        </p:grpSpPr>
        <p:sp>
          <p:nvSpPr>
            <p:cNvPr id="3" name="Rectangle 32"/>
            <p:cNvSpPr>
              <a:spLocks noChangeArrowheads="1"/>
            </p:cNvSpPr>
            <p:nvPr/>
          </p:nvSpPr>
          <p:spPr bwMode="auto">
            <a:xfrm>
              <a:off x="4001795" y="2237175"/>
              <a:ext cx="2468448" cy="148121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" name="Freeform 33"/>
            <p:cNvSpPr/>
            <p:nvPr/>
          </p:nvSpPr>
          <p:spPr bwMode="auto">
            <a:xfrm>
              <a:off x="4001795" y="1249941"/>
              <a:ext cx="2468448" cy="1048801"/>
            </a:xfrm>
            <a:custGeom>
              <a:avLst/>
              <a:gdLst>
                <a:gd name="T0" fmla="*/ 0 w 3408"/>
                <a:gd name="T1" fmla="*/ 1448 h 1448"/>
                <a:gd name="T2" fmla="*/ 3408 w 3408"/>
                <a:gd name="T3" fmla="*/ 1448 h 1448"/>
                <a:gd name="T4" fmla="*/ 1704 w 3408"/>
                <a:gd name="T5" fmla="*/ 0 h 1448"/>
                <a:gd name="T6" fmla="*/ 0 w 3408"/>
                <a:gd name="T7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448">
                  <a:moveTo>
                    <a:pt x="0" y="1448"/>
                  </a:moveTo>
                  <a:lnTo>
                    <a:pt x="3408" y="1448"/>
                  </a:lnTo>
                  <a:lnTo>
                    <a:pt x="1704" y="0"/>
                  </a:lnTo>
                  <a:lnTo>
                    <a:pt x="0" y="1448"/>
                  </a:lnTo>
                  <a:close/>
                </a:path>
              </a:pathLst>
            </a:custGeom>
            <a:solidFill>
              <a:schemeClr val="accent4"/>
            </a:solidFill>
            <a:ln w="28575" cap="rnd">
              <a:solidFill>
                <a:srgbClr val="27282D"/>
              </a:solidFill>
              <a:prstDash val="solid"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" name="Line 34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" name="Line 35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7" name="Line 36"/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8" name="Line 37"/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9" name="Line 38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0" name="Line 39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>
              <a:off x="5236019" y="2237175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3" name="Line 42"/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5" name="Line 44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6" name="Line 45"/>
            <p:cNvSpPr>
              <a:spLocks noChangeShapeType="1"/>
            </p:cNvSpPr>
            <p:nvPr/>
          </p:nvSpPr>
          <p:spPr bwMode="auto">
            <a:xfrm>
              <a:off x="5236019" y="2978144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7" name="Line 46"/>
            <p:cNvSpPr>
              <a:spLocks noChangeShapeType="1"/>
            </p:cNvSpPr>
            <p:nvPr/>
          </p:nvSpPr>
          <p:spPr bwMode="auto">
            <a:xfrm>
              <a:off x="5236019" y="2298741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8" name="Rectangle 47"/>
            <p:cNvSpPr>
              <a:spLocks noChangeArrowheads="1"/>
            </p:cNvSpPr>
            <p:nvPr/>
          </p:nvSpPr>
          <p:spPr bwMode="auto">
            <a:xfrm>
              <a:off x="4495774" y="1496930"/>
              <a:ext cx="1481214" cy="14812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19" name="Rectangle 48"/>
            <p:cNvSpPr>
              <a:spLocks noChangeArrowheads="1"/>
            </p:cNvSpPr>
            <p:nvPr/>
          </p:nvSpPr>
          <p:spPr bwMode="auto">
            <a:xfrm>
              <a:off x="4495774" y="1496930"/>
              <a:ext cx="1481214" cy="1481214"/>
            </a:xfrm>
            <a:prstGeom prst="rect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0" name="Freeform 49"/>
            <p:cNvSpPr>
              <a:spLocks noEditPoints="1"/>
            </p:cNvSpPr>
            <p:nvPr/>
          </p:nvSpPr>
          <p:spPr bwMode="auto">
            <a:xfrm>
              <a:off x="4807228" y="1938759"/>
              <a:ext cx="857583" cy="596831"/>
            </a:xfrm>
            <a:custGeom>
              <a:avLst/>
              <a:gdLst>
                <a:gd name="T0" fmla="*/ 201 w 500"/>
                <a:gd name="T1" fmla="*/ 105 h 348"/>
                <a:gd name="T2" fmla="*/ 101 w 500"/>
                <a:gd name="T3" fmla="*/ 211 h 348"/>
                <a:gd name="T4" fmla="*/ 0 w 500"/>
                <a:gd name="T5" fmla="*/ 105 h 348"/>
                <a:gd name="T6" fmla="*/ 101 w 500"/>
                <a:gd name="T7" fmla="*/ 0 h 348"/>
                <a:gd name="T8" fmla="*/ 201 w 500"/>
                <a:gd name="T9" fmla="*/ 105 h 348"/>
                <a:gd name="T10" fmla="*/ 70 w 500"/>
                <a:gd name="T11" fmla="*/ 105 h 348"/>
                <a:gd name="T12" fmla="*/ 101 w 500"/>
                <a:gd name="T13" fmla="*/ 152 h 348"/>
                <a:gd name="T14" fmla="*/ 132 w 500"/>
                <a:gd name="T15" fmla="*/ 105 h 348"/>
                <a:gd name="T16" fmla="*/ 101 w 500"/>
                <a:gd name="T17" fmla="*/ 58 h 348"/>
                <a:gd name="T18" fmla="*/ 70 w 500"/>
                <a:gd name="T19" fmla="*/ 105 h 348"/>
                <a:gd name="T20" fmla="*/ 318 w 500"/>
                <a:gd name="T21" fmla="*/ 2 h 348"/>
                <a:gd name="T22" fmla="*/ 421 w 500"/>
                <a:gd name="T23" fmla="*/ 2 h 348"/>
                <a:gd name="T24" fmla="*/ 182 w 500"/>
                <a:gd name="T25" fmla="*/ 346 h 348"/>
                <a:gd name="T26" fmla="*/ 79 w 500"/>
                <a:gd name="T27" fmla="*/ 346 h 348"/>
                <a:gd name="T28" fmla="*/ 318 w 500"/>
                <a:gd name="T29" fmla="*/ 2 h 348"/>
                <a:gd name="T30" fmla="*/ 500 w 500"/>
                <a:gd name="T31" fmla="*/ 242 h 348"/>
                <a:gd name="T32" fmla="*/ 400 w 500"/>
                <a:gd name="T33" fmla="*/ 348 h 348"/>
                <a:gd name="T34" fmla="*/ 299 w 500"/>
                <a:gd name="T35" fmla="*/ 242 h 348"/>
                <a:gd name="T36" fmla="*/ 400 w 500"/>
                <a:gd name="T37" fmla="*/ 137 h 348"/>
                <a:gd name="T38" fmla="*/ 500 w 500"/>
                <a:gd name="T39" fmla="*/ 242 h 348"/>
                <a:gd name="T40" fmla="*/ 368 w 500"/>
                <a:gd name="T41" fmla="*/ 242 h 348"/>
                <a:gd name="T42" fmla="*/ 400 w 500"/>
                <a:gd name="T43" fmla="*/ 290 h 348"/>
                <a:gd name="T44" fmla="*/ 431 w 500"/>
                <a:gd name="T45" fmla="*/ 242 h 348"/>
                <a:gd name="T46" fmla="*/ 400 w 500"/>
                <a:gd name="T47" fmla="*/ 195 h 348"/>
                <a:gd name="T48" fmla="*/ 368 w 500"/>
                <a:gd name="T49" fmla="*/ 24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0" h="348">
                  <a:moveTo>
                    <a:pt x="201" y="105"/>
                  </a:moveTo>
                  <a:cubicBezTo>
                    <a:pt x="201" y="169"/>
                    <a:pt x="162" y="211"/>
                    <a:pt x="101" y="211"/>
                  </a:cubicBezTo>
                  <a:cubicBezTo>
                    <a:pt x="40" y="211"/>
                    <a:pt x="0" y="169"/>
                    <a:pt x="0" y="105"/>
                  </a:cubicBezTo>
                  <a:cubicBezTo>
                    <a:pt x="0" y="41"/>
                    <a:pt x="40" y="0"/>
                    <a:pt x="101" y="0"/>
                  </a:cubicBezTo>
                  <a:cubicBezTo>
                    <a:pt x="162" y="0"/>
                    <a:pt x="201" y="41"/>
                    <a:pt x="201" y="105"/>
                  </a:cubicBezTo>
                  <a:close/>
                  <a:moveTo>
                    <a:pt x="70" y="105"/>
                  </a:moveTo>
                  <a:cubicBezTo>
                    <a:pt x="70" y="134"/>
                    <a:pt x="82" y="152"/>
                    <a:pt x="101" y="152"/>
                  </a:cubicBezTo>
                  <a:cubicBezTo>
                    <a:pt x="120" y="152"/>
                    <a:pt x="132" y="134"/>
                    <a:pt x="132" y="105"/>
                  </a:cubicBezTo>
                  <a:cubicBezTo>
                    <a:pt x="132" y="76"/>
                    <a:pt x="120" y="58"/>
                    <a:pt x="101" y="58"/>
                  </a:cubicBezTo>
                  <a:cubicBezTo>
                    <a:pt x="82" y="58"/>
                    <a:pt x="70" y="76"/>
                    <a:pt x="70" y="105"/>
                  </a:cubicBezTo>
                  <a:close/>
                  <a:moveTo>
                    <a:pt x="318" y="2"/>
                  </a:moveTo>
                  <a:cubicBezTo>
                    <a:pt x="421" y="2"/>
                    <a:pt x="421" y="2"/>
                    <a:pt x="421" y="2"/>
                  </a:cubicBezTo>
                  <a:cubicBezTo>
                    <a:pt x="182" y="346"/>
                    <a:pt x="182" y="346"/>
                    <a:pt x="182" y="346"/>
                  </a:cubicBezTo>
                  <a:cubicBezTo>
                    <a:pt x="79" y="346"/>
                    <a:pt x="79" y="346"/>
                    <a:pt x="79" y="346"/>
                  </a:cubicBezTo>
                  <a:lnTo>
                    <a:pt x="318" y="2"/>
                  </a:lnTo>
                  <a:close/>
                  <a:moveTo>
                    <a:pt x="500" y="242"/>
                  </a:moveTo>
                  <a:cubicBezTo>
                    <a:pt x="500" y="306"/>
                    <a:pt x="460" y="348"/>
                    <a:pt x="400" y="348"/>
                  </a:cubicBezTo>
                  <a:cubicBezTo>
                    <a:pt x="339" y="348"/>
                    <a:pt x="299" y="306"/>
                    <a:pt x="299" y="242"/>
                  </a:cubicBezTo>
                  <a:cubicBezTo>
                    <a:pt x="299" y="178"/>
                    <a:pt x="339" y="137"/>
                    <a:pt x="400" y="137"/>
                  </a:cubicBezTo>
                  <a:cubicBezTo>
                    <a:pt x="460" y="137"/>
                    <a:pt x="500" y="178"/>
                    <a:pt x="500" y="242"/>
                  </a:cubicBezTo>
                  <a:close/>
                  <a:moveTo>
                    <a:pt x="368" y="242"/>
                  </a:moveTo>
                  <a:cubicBezTo>
                    <a:pt x="368" y="271"/>
                    <a:pt x="380" y="290"/>
                    <a:pt x="400" y="290"/>
                  </a:cubicBezTo>
                  <a:cubicBezTo>
                    <a:pt x="419" y="290"/>
                    <a:pt x="431" y="271"/>
                    <a:pt x="431" y="242"/>
                  </a:cubicBezTo>
                  <a:cubicBezTo>
                    <a:pt x="431" y="214"/>
                    <a:pt x="419" y="195"/>
                    <a:pt x="400" y="195"/>
                  </a:cubicBezTo>
                  <a:cubicBezTo>
                    <a:pt x="380" y="195"/>
                    <a:pt x="368" y="214"/>
                    <a:pt x="368" y="242"/>
                  </a:cubicBezTo>
                  <a:close/>
                </a:path>
              </a:pathLst>
            </a:custGeom>
            <a:solidFill>
              <a:srgbClr val="27282D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1" name="Freeform 50"/>
            <p:cNvSpPr/>
            <p:nvPr/>
          </p:nvSpPr>
          <p:spPr bwMode="auto">
            <a:xfrm>
              <a:off x="4001795" y="2298741"/>
              <a:ext cx="2468448" cy="1419647"/>
            </a:xfrm>
            <a:custGeom>
              <a:avLst/>
              <a:gdLst>
                <a:gd name="T0" fmla="*/ 3408 w 3408"/>
                <a:gd name="T1" fmla="*/ 1960 h 1960"/>
                <a:gd name="T2" fmla="*/ 0 w 3408"/>
                <a:gd name="T3" fmla="*/ 0 h 1960"/>
                <a:gd name="T4" fmla="*/ 0 w 3408"/>
                <a:gd name="T5" fmla="*/ 1960 h 1960"/>
                <a:gd name="T6" fmla="*/ 3408 w 3408"/>
                <a:gd name="T7" fmla="*/ 1960 h 1960"/>
                <a:gd name="T8" fmla="*/ 3408 w 3408"/>
                <a:gd name="T9" fmla="*/ 0 h 1960"/>
                <a:gd name="T10" fmla="*/ 3408 w 3408"/>
                <a:gd name="T11" fmla="*/ 0 h 1960"/>
                <a:gd name="T12" fmla="*/ 1704 w 3408"/>
                <a:gd name="T13" fmla="*/ 938 h 1960"/>
                <a:gd name="T14" fmla="*/ 0 w 3408"/>
                <a:gd name="T15" fmla="*/ 1960 h 1960"/>
                <a:gd name="T16" fmla="*/ 3408 w 3408"/>
                <a:gd name="T17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8" h="1960">
                  <a:moveTo>
                    <a:pt x="3408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8" y="1960"/>
                  </a:lnTo>
                  <a:lnTo>
                    <a:pt x="3408" y="0"/>
                  </a:lnTo>
                  <a:lnTo>
                    <a:pt x="3408" y="0"/>
                  </a:lnTo>
                  <a:lnTo>
                    <a:pt x="1704" y="938"/>
                  </a:lnTo>
                  <a:lnTo>
                    <a:pt x="0" y="1960"/>
                  </a:lnTo>
                  <a:lnTo>
                    <a:pt x="3408" y="196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 dirty="0"/>
            </a:p>
          </p:txBody>
        </p:sp>
        <p:sp>
          <p:nvSpPr>
            <p:cNvPr id="22" name="Freeform 51"/>
            <p:cNvSpPr/>
            <p:nvPr/>
          </p:nvSpPr>
          <p:spPr bwMode="auto">
            <a:xfrm>
              <a:off x="4001795" y="2298741"/>
              <a:ext cx="2468448" cy="1419647"/>
            </a:xfrm>
            <a:custGeom>
              <a:avLst/>
              <a:gdLst>
                <a:gd name="T0" fmla="*/ 3408 w 3408"/>
                <a:gd name="T1" fmla="*/ 1960 h 1960"/>
                <a:gd name="T2" fmla="*/ 0 w 3408"/>
                <a:gd name="T3" fmla="*/ 0 h 1960"/>
                <a:gd name="T4" fmla="*/ 0 w 3408"/>
                <a:gd name="T5" fmla="*/ 1960 h 1960"/>
                <a:gd name="T6" fmla="*/ 3408 w 3408"/>
                <a:gd name="T7" fmla="*/ 1960 h 1960"/>
                <a:gd name="T8" fmla="*/ 3408 w 3408"/>
                <a:gd name="T9" fmla="*/ 0 h 1960"/>
                <a:gd name="T10" fmla="*/ 3408 w 3408"/>
                <a:gd name="T11" fmla="*/ 0 h 1960"/>
                <a:gd name="T12" fmla="*/ 1704 w 3408"/>
                <a:gd name="T13" fmla="*/ 938 h 1960"/>
                <a:gd name="T14" fmla="*/ 0 w 3408"/>
                <a:gd name="T15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8" h="1960">
                  <a:moveTo>
                    <a:pt x="3408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8" y="1960"/>
                  </a:lnTo>
                  <a:lnTo>
                    <a:pt x="3408" y="0"/>
                  </a:lnTo>
                  <a:lnTo>
                    <a:pt x="3408" y="0"/>
                  </a:lnTo>
                  <a:lnTo>
                    <a:pt x="1704" y="938"/>
                  </a:lnTo>
                  <a:lnTo>
                    <a:pt x="0" y="1960"/>
                  </a:lnTo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2796514" y="3265877"/>
              <a:ext cx="2469172" cy="1481214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2796514" y="2278643"/>
              <a:ext cx="2469172" cy="1048801"/>
            </a:xfrm>
            <a:custGeom>
              <a:avLst/>
              <a:gdLst>
                <a:gd name="T0" fmla="*/ 0 w 3409"/>
                <a:gd name="T1" fmla="*/ 1448 h 1448"/>
                <a:gd name="T2" fmla="*/ 3409 w 3409"/>
                <a:gd name="T3" fmla="*/ 1448 h 1448"/>
                <a:gd name="T4" fmla="*/ 1705 w 3409"/>
                <a:gd name="T5" fmla="*/ 0 h 1448"/>
                <a:gd name="T6" fmla="*/ 0 w 3409"/>
                <a:gd name="T7" fmla="*/ 144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9" h="1448">
                  <a:moveTo>
                    <a:pt x="0" y="1448"/>
                  </a:moveTo>
                  <a:lnTo>
                    <a:pt x="3409" y="1448"/>
                  </a:lnTo>
                  <a:lnTo>
                    <a:pt x="1705" y="0"/>
                  </a:lnTo>
                  <a:lnTo>
                    <a:pt x="0" y="1448"/>
                  </a:lnTo>
                  <a:close/>
                </a:path>
              </a:pathLst>
            </a:custGeom>
            <a:solidFill>
              <a:schemeClr val="accent4"/>
            </a:solidFill>
            <a:ln w="28575" cap="rnd">
              <a:solidFill>
                <a:srgbClr val="27282D"/>
              </a:solidFill>
              <a:prstDash val="solid"/>
              <a:round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5" name="Line 7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6" name="Line 8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7" name="Line 9"/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8" name="Line 10"/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29" name="Line 11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0" name="Line 12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2" name="Line 14"/>
            <p:cNvSpPr>
              <a:spLocks noChangeShapeType="1"/>
            </p:cNvSpPr>
            <p:nvPr/>
          </p:nvSpPr>
          <p:spPr bwMode="auto">
            <a:xfrm>
              <a:off x="4031462" y="3265877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3" name="Line 15"/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4" name="Line 16"/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5" name="Line 17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6" name="Line 18"/>
            <p:cNvSpPr>
              <a:spLocks noChangeShapeType="1"/>
            </p:cNvSpPr>
            <p:nvPr/>
          </p:nvSpPr>
          <p:spPr bwMode="auto">
            <a:xfrm>
              <a:off x="4031462" y="4006846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7" name="Line 19"/>
            <p:cNvSpPr>
              <a:spLocks noChangeShapeType="1"/>
            </p:cNvSpPr>
            <p:nvPr/>
          </p:nvSpPr>
          <p:spPr bwMode="auto">
            <a:xfrm>
              <a:off x="4031462" y="3327443"/>
              <a:ext cx="0" cy="0"/>
            </a:xfrm>
            <a:prstGeom prst="line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3290493" y="2525632"/>
              <a:ext cx="1481213" cy="1481214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rgbClr val="000000"/>
              </a:solidFill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3290493" y="2525632"/>
              <a:ext cx="1481213" cy="1481214"/>
            </a:xfrm>
            <a:prstGeom prst="rect">
              <a:avLst/>
            </a:prstGeom>
            <a:solidFill>
              <a:schemeClr val="bg1"/>
            </a:solidFill>
            <a:ln w="28575" cap="flat">
              <a:solidFill>
                <a:srgbClr val="27282D"/>
              </a:solidFill>
              <a:prstDash val="solid"/>
              <a:miter lim="800000"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0" name="Rectangle 22"/>
            <p:cNvSpPr>
              <a:spLocks noChangeArrowheads="1"/>
            </p:cNvSpPr>
            <p:nvPr/>
          </p:nvSpPr>
          <p:spPr bwMode="auto">
            <a:xfrm flipV="1">
              <a:off x="3475194" y="266794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1" name="Rectangle 23"/>
            <p:cNvSpPr>
              <a:spLocks noChangeArrowheads="1"/>
            </p:cNvSpPr>
            <p:nvPr/>
          </p:nvSpPr>
          <p:spPr bwMode="auto">
            <a:xfrm flipV="1">
              <a:off x="3475194" y="291493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2" name="Rectangle 24"/>
            <p:cNvSpPr>
              <a:spLocks noChangeArrowheads="1"/>
            </p:cNvSpPr>
            <p:nvPr/>
          </p:nvSpPr>
          <p:spPr bwMode="auto">
            <a:xfrm flipV="1">
              <a:off x="3475194" y="3161926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3" name="Rectangle 25"/>
            <p:cNvSpPr>
              <a:spLocks noChangeArrowheads="1"/>
            </p:cNvSpPr>
            <p:nvPr/>
          </p:nvSpPr>
          <p:spPr bwMode="auto">
            <a:xfrm flipV="1">
              <a:off x="3475194" y="3408915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 flipV="1">
              <a:off x="3475194" y="3655904"/>
              <a:ext cx="1111815" cy="71619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5" name="Freeform 27"/>
            <p:cNvSpPr/>
            <p:nvPr/>
          </p:nvSpPr>
          <p:spPr bwMode="auto">
            <a:xfrm>
              <a:off x="2796514" y="3327443"/>
              <a:ext cx="2469172" cy="1419647"/>
            </a:xfrm>
            <a:custGeom>
              <a:avLst/>
              <a:gdLst>
                <a:gd name="T0" fmla="*/ 3409 w 3409"/>
                <a:gd name="T1" fmla="*/ 1960 h 1960"/>
                <a:gd name="T2" fmla="*/ 0 w 3409"/>
                <a:gd name="T3" fmla="*/ 0 h 1960"/>
                <a:gd name="T4" fmla="*/ 0 w 3409"/>
                <a:gd name="T5" fmla="*/ 1960 h 1960"/>
                <a:gd name="T6" fmla="*/ 3409 w 3409"/>
                <a:gd name="T7" fmla="*/ 1960 h 1960"/>
                <a:gd name="T8" fmla="*/ 3409 w 3409"/>
                <a:gd name="T9" fmla="*/ 0 h 1960"/>
                <a:gd name="T10" fmla="*/ 3409 w 3409"/>
                <a:gd name="T11" fmla="*/ 0 h 1960"/>
                <a:gd name="T12" fmla="*/ 1705 w 3409"/>
                <a:gd name="T13" fmla="*/ 938 h 1960"/>
                <a:gd name="T14" fmla="*/ 0 w 3409"/>
                <a:gd name="T15" fmla="*/ 1960 h 1960"/>
                <a:gd name="T16" fmla="*/ 3409 w 3409"/>
                <a:gd name="T17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9" h="1960">
                  <a:moveTo>
                    <a:pt x="3409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9" y="1960"/>
                  </a:lnTo>
                  <a:lnTo>
                    <a:pt x="3409" y="0"/>
                  </a:lnTo>
                  <a:lnTo>
                    <a:pt x="3409" y="0"/>
                  </a:lnTo>
                  <a:lnTo>
                    <a:pt x="1705" y="938"/>
                  </a:lnTo>
                  <a:lnTo>
                    <a:pt x="0" y="1960"/>
                  </a:lnTo>
                  <a:lnTo>
                    <a:pt x="3409" y="196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6" name="Freeform 28"/>
            <p:cNvSpPr/>
            <p:nvPr/>
          </p:nvSpPr>
          <p:spPr bwMode="auto">
            <a:xfrm>
              <a:off x="2796514" y="3327443"/>
              <a:ext cx="2469172" cy="1419647"/>
            </a:xfrm>
            <a:custGeom>
              <a:avLst/>
              <a:gdLst>
                <a:gd name="T0" fmla="*/ 3409 w 3409"/>
                <a:gd name="T1" fmla="*/ 1960 h 1960"/>
                <a:gd name="T2" fmla="*/ 0 w 3409"/>
                <a:gd name="T3" fmla="*/ 0 h 1960"/>
                <a:gd name="T4" fmla="*/ 0 w 3409"/>
                <a:gd name="T5" fmla="*/ 1960 h 1960"/>
                <a:gd name="T6" fmla="*/ 3409 w 3409"/>
                <a:gd name="T7" fmla="*/ 1960 h 1960"/>
                <a:gd name="T8" fmla="*/ 3409 w 3409"/>
                <a:gd name="T9" fmla="*/ 0 h 1960"/>
                <a:gd name="T10" fmla="*/ 3409 w 3409"/>
                <a:gd name="T11" fmla="*/ 0 h 1960"/>
                <a:gd name="T12" fmla="*/ 1705 w 3409"/>
                <a:gd name="T13" fmla="*/ 938 h 1960"/>
                <a:gd name="T14" fmla="*/ 0 w 3409"/>
                <a:gd name="T15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9" h="1960">
                  <a:moveTo>
                    <a:pt x="3409" y="1960"/>
                  </a:moveTo>
                  <a:lnTo>
                    <a:pt x="0" y="0"/>
                  </a:lnTo>
                  <a:lnTo>
                    <a:pt x="0" y="1960"/>
                  </a:lnTo>
                  <a:lnTo>
                    <a:pt x="3409" y="1960"/>
                  </a:lnTo>
                  <a:lnTo>
                    <a:pt x="3409" y="0"/>
                  </a:lnTo>
                  <a:lnTo>
                    <a:pt x="3409" y="0"/>
                  </a:lnTo>
                  <a:lnTo>
                    <a:pt x="1705" y="938"/>
                  </a:lnTo>
                  <a:lnTo>
                    <a:pt x="0" y="1960"/>
                  </a:lnTo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7" name="Rectangle 55"/>
            <p:cNvSpPr>
              <a:spLocks noChangeArrowheads="1"/>
            </p:cNvSpPr>
            <p:nvPr/>
          </p:nvSpPr>
          <p:spPr bwMode="auto">
            <a:xfrm>
              <a:off x="1983968" y="4170389"/>
              <a:ext cx="2468448" cy="1483386"/>
            </a:xfrm>
            <a:prstGeom prst="rect">
              <a:avLst/>
            </a:pr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8" name="Rectangle 56"/>
            <p:cNvSpPr>
              <a:spLocks noChangeArrowheads="1"/>
            </p:cNvSpPr>
            <p:nvPr/>
          </p:nvSpPr>
          <p:spPr bwMode="auto">
            <a:xfrm>
              <a:off x="1983968" y="4170389"/>
              <a:ext cx="2468448" cy="1483386"/>
            </a:xfrm>
            <a:prstGeom prst="rect">
              <a:avLst/>
            </a:prstGeom>
            <a:noFill/>
            <a:ln w="28575" cap="flat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49" name="Line 57"/>
            <p:cNvSpPr>
              <a:spLocks noChangeShapeType="1"/>
            </p:cNvSpPr>
            <p:nvPr/>
          </p:nvSpPr>
          <p:spPr bwMode="auto">
            <a:xfrm>
              <a:off x="3218192" y="4912082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0" name="Line 58"/>
            <p:cNvSpPr>
              <a:spLocks noChangeShapeType="1"/>
            </p:cNvSpPr>
            <p:nvPr/>
          </p:nvSpPr>
          <p:spPr bwMode="auto">
            <a:xfrm>
              <a:off x="4452416" y="4170389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1" name="Line 59"/>
            <p:cNvSpPr>
              <a:spLocks noChangeShapeType="1"/>
            </p:cNvSpPr>
            <p:nvPr/>
          </p:nvSpPr>
          <p:spPr bwMode="auto">
            <a:xfrm>
              <a:off x="3218192" y="4912082"/>
              <a:ext cx="0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2" name="Line 60"/>
            <p:cNvSpPr>
              <a:spLocks noChangeShapeType="1"/>
            </p:cNvSpPr>
            <p:nvPr/>
          </p:nvSpPr>
          <p:spPr bwMode="auto">
            <a:xfrm flipV="1">
              <a:off x="1983968" y="4912082"/>
              <a:ext cx="1234224" cy="741693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3" name="Line 61"/>
            <p:cNvSpPr>
              <a:spLocks noChangeShapeType="1"/>
            </p:cNvSpPr>
            <p:nvPr/>
          </p:nvSpPr>
          <p:spPr bwMode="auto">
            <a:xfrm>
              <a:off x="3218192" y="4912082"/>
              <a:ext cx="1234224" cy="741693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4" name="Freeform 62"/>
            <p:cNvSpPr/>
            <p:nvPr/>
          </p:nvSpPr>
          <p:spPr bwMode="auto">
            <a:xfrm>
              <a:off x="1983968" y="4170389"/>
              <a:ext cx="2468448" cy="988683"/>
            </a:xfrm>
            <a:custGeom>
              <a:avLst/>
              <a:gdLst>
                <a:gd name="T0" fmla="*/ 0 w 3408"/>
                <a:gd name="T1" fmla="*/ 0 h 1365"/>
                <a:gd name="T2" fmla="*/ 1704 w 3408"/>
                <a:gd name="T3" fmla="*/ 1365 h 1365"/>
                <a:gd name="T4" fmla="*/ 3408 w 3408"/>
                <a:gd name="T5" fmla="*/ 0 h 1365"/>
                <a:gd name="T6" fmla="*/ 0 w 3408"/>
                <a:gd name="T7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365">
                  <a:moveTo>
                    <a:pt x="0" y="0"/>
                  </a:moveTo>
                  <a:lnTo>
                    <a:pt x="1704" y="1365"/>
                  </a:lnTo>
                  <a:lnTo>
                    <a:pt x="340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28575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5" name="Freeform 63"/>
            <p:cNvSpPr/>
            <p:nvPr/>
          </p:nvSpPr>
          <p:spPr bwMode="auto">
            <a:xfrm>
              <a:off x="1983968" y="4170389"/>
              <a:ext cx="2468448" cy="988683"/>
            </a:xfrm>
            <a:custGeom>
              <a:avLst/>
              <a:gdLst>
                <a:gd name="T0" fmla="*/ 0 w 3408"/>
                <a:gd name="T1" fmla="*/ 0 h 1365"/>
                <a:gd name="T2" fmla="*/ 1704 w 3408"/>
                <a:gd name="T3" fmla="*/ 1365 h 1365"/>
                <a:gd name="T4" fmla="*/ 3408 w 3408"/>
                <a:gd name="T5" fmla="*/ 0 h 1365"/>
                <a:gd name="T6" fmla="*/ 0 w 3408"/>
                <a:gd name="T7" fmla="*/ 0 h 1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08" h="1365">
                  <a:moveTo>
                    <a:pt x="0" y="0"/>
                  </a:moveTo>
                  <a:lnTo>
                    <a:pt x="1704" y="1365"/>
                  </a:lnTo>
                  <a:lnTo>
                    <a:pt x="340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6" name="Line 40"/>
            <p:cNvSpPr>
              <a:spLocks noChangeShapeType="1"/>
            </p:cNvSpPr>
            <p:nvPr/>
          </p:nvSpPr>
          <p:spPr bwMode="auto">
            <a:xfrm>
              <a:off x="3747151" y="152815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7" name="Line 41"/>
            <p:cNvSpPr>
              <a:spLocks noChangeShapeType="1"/>
            </p:cNvSpPr>
            <p:nvPr/>
          </p:nvSpPr>
          <p:spPr bwMode="auto">
            <a:xfrm>
              <a:off x="3497264" y="177369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8" name="Line 42"/>
            <p:cNvSpPr>
              <a:spLocks noChangeShapeType="1"/>
            </p:cNvSpPr>
            <p:nvPr/>
          </p:nvSpPr>
          <p:spPr bwMode="auto">
            <a:xfrm>
              <a:off x="3886219" y="177369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59" name="Line 43"/>
            <p:cNvSpPr>
              <a:spLocks noChangeShapeType="1"/>
            </p:cNvSpPr>
            <p:nvPr/>
          </p:nvSpPr>
          <p:spPr bwMode="auto">
            <a:xfrm>
              <a:off x="3747151" y="191421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0" name="Oval 44"/>
            <p:cNvSpPr>
              <a:spLocks noChangeArrowheads="1"/>
            </p:cNvSpPr>
            <p:nvPr/>
          </p:nvSpPr>
          <p:spPr bwMode="auto">
            <a:xfrm>
              <a:off x="4911266" y="5054868"/>
              <a:ext cx="316524" cy="317248"/>
            </a:xfrm>
            <a:prstGeom prst="ellips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1" name="Line 40"/>
            <p:cNvSpPr>
              <a:spLocks noChangeShapeType="1"/>
            </p:cNvSpPr>
            <p:nvPr/>
          </p:nvSpPr>
          <p:spPr bwMode="auto">
            <a:xfrm>
              <a:off x="6237991" y="99806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2" name="Line 41"/>
            <p:cNvSpPr>
              <a:spLocks noChangeShapeType="1"/>
            </p:cNvSpPr>
            <p:nvPr/>
          </p:nvSpPr>
          <p:spPr bwMode="auto">
            <a:xfrm>
              <a:off x="5988104" y="124360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3" name="Line 42"/>
            <p:cNvSpPr>
              <a:spLocks noChangeShapeType="1"/>
            </p:cNvSpPr>
            <p:nvPr/>
          </p:nvSpPr>
          <p:spPr bwMode="auto">
            <a:xfrm>
              <a:off x="6377059" y="124360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4" name="Line 43"/>
            <p:cNvSpPr>
              <a:spLocks noChangeShapeType="1"/>
            </p:cNvSpPr>
            <p:nvPr/>
          </p:nvSpPr>
          <p:spPr bwMode="auto">
            <a:xfrm>
              <a:off x="6237991" y="138412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5" name="Oval 44"/>
            <p:cNvSpPr>
              <a:spLocks noChangeArrowheads="1"/>
            </p:cNvSpPr>
            <p:nvPr/>
          </p:nvSpPr>
          <p:spPr bwMode="auto">
            <a:xfrm>
              <a:off x="2144355" y="3384090"/>
              <a:ext cx="316524" cy="317248"/>
            </a:xfrm>
            <a:prstGeom prst="ellips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6" name="Line 40"/>
            <p:cNvSpPr>
              <a:spLocks noChangeShapeType="1"/>
            </p:cNvSpPr>
            <p:nvPr/>
          </p:nvSpPr>
          <p:spPr bwMode="auto">
            <a:xfrm>
              <a:off x="2715745" y="2353899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7" name="Line 41"/>
            <p:cNvSpPr>
              <a:spLocks noChangeShapeType="1"/>
            </p:cNvSpPr>
            <p:nvPr/>
          </p:nvSpPr>
          <p:spPr bwMode="auto">
            <a:xfrm>
              <a:off x="2465858" y="2599439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8" name="Line 42"/>
            <p:cNvSpPr>
              <a:spLocks noChangeShapeType="1"/>
            </p:cNvSpPr>
            <p:nvPr/>
          </p:nvSpPr>
          <p:spPr bwMode="auto">
            <a:xfrm>
              <a:off x="2854813" y="2599439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69" name="Line 43"/>
            <p:cNvSpPr>
              <a:spLocks noChangeShapeType="1"/>
            </p:cNvSpPr>
            <p:nvPr/>
          </p:nvSpPr>
          <p:spPr bwMode="auto">
            <a:xfrm>
              <a:off x="2715745" y="2739956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70" name="Line 40"/>
            <p:cNvSpPr>
              <a:spLocks noChangeShapeType="1"/>
            </p:cNvSpPr>
            <p:nvPr/>
          </p:nvSpPr>
          <p:spPr bwMode="auto">
            <a:xfrm>
              <a:off x="5851667" y="4147165"/>
              <a:ext cx="0" cy="140516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71" name="Line 41"/>
            <p:cNvSpPr>
              <a:spLocks noChangeShapeType="1"/>
            </p:cNvSpPr>
            <p:nvPr/>
          </p:nvSpPr>
          <p:spPr bwMode="auto">
            <a:xfrm>
              <a:off x="5601780" y="4392706"/>
              <a:ext cx="114441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72" name="Line 42"/>
            <p:cNvSpPr>
              <a:spLocks noChangeShapeType="1"/>
            </p:cNvSpPr>
            <p:nvPr/>
          </p:nvSpPr>
          <p:spPr bwMode="auto">
            <a:xfrm>
              <a:off x="5990734" y="4392706"/>
              <a:ext cx="143414" cy="0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  <p:sp>
          <p:nvSpPr>
            <p:cNvPr id="73" name="Line 43"/>
            <p:cNvSpPr>
              <a:spLocks noChangeShapeType="1"/>
            </p:cNvSpPr>
            <p:nvPr/>
          </p:nvSpPr>
          <p:spPr bwMode="auto">
            <a:xfrm>
              <a:off x="5851667" y="4533222"/>
              <a:ext cx="0" cy="141965"/>
            </a:xfrm>
            <a:prstGeom prst="line">
              <a:avLst/>
            </a:prstGeom>
            <a:noFill/>
            <a:ln w="28575" cap="rnd">
              <a:solidFill>
                <a:srgbClr val="27282D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538124" y="1566961"/>
            <a:ext cx="2870992" cy="835980"/>
            <a:chOff x="6017424" y="1795561"/>
            <a:chExt cx="2870992" cy="835980"/>
          </a:xfrm>
        </p:grpSpPr>
        <p:sp>
          <p:nvSpPr>
            <p:cNvPr id="75" name="TextBox 249"/>
            <p:cNvSpPr txBox="1"/>
            <p:nvPr/>
          </p:nvSpPr>
          <p:spPr>
            <a:xfrm>
              <a:off x="6714291" y="2111783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400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200" defTabSz="914400"/>
              <a:lvl3pPr marL="914400" defTabSz="914400"/>
              <a:lvl4pPr marL="1371600" defTabSz="914400"/>
              <a:lvl5pPr marL="1828800" defTabSz="914400"/>
              <a:lvl6pPr marL="2286000" defTabSz="914400"/>
              <a:lvl7pPr marL="2743200" defTabSz="914400"/>
              <a:lvl8pPr marL="3200400" defTabSz="914400"/>
              <a:lvl9pPr marL="3657600" defTabSz="914400"/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76" name="Rectangle 250"/>
            <p:cNvSpPr/>
            <p:nvPr/>
          </p:nvSpPr>
          <p:spPr>
            <a:xfrm>
              <a:off x="6713145" y="1795561"/>
              <a:ext cx="17123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77" name="Oval 229"/>
            <p:cNvSpPr/>
            <p:nvPr/>
          </p:nvSpPr>
          <p:spPr>
            <a:xfrm>
              <a:off x="6017424" y="1911807"/>
              <a:ext cx="612462" cy="612462"/>
            </a:xfrm>
            <a:prstGeom prst="ellipse">
              <a:avLst/>
            </a:prstGeom>
            <a:noFill/>
            <a:ln w="28575">
              <a:solidFill>
                <a:srgbClr val="FF7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78" name="Rectangle 230"/>
            <p:cNvSpPr/>
            <p:nvPr/>
          </p:nvSpPr>
          <p:spPr>
            <a:xfrm>
              <a:off x="6027002" y="1920542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</a:t>
              </a:r>
              <a:endParaRPr kumimoji="0" lang="en-US" sz="3000" b="0" i="0" u="none" strike="noStrike" kern="1200" cap="none" spc="0" normalizeH="0" baseline="0" noProof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565451" y="3843696"/>
            <a:ext cx="2870993" cy="835980"/>
            <a:chOff x="6044751" y="4072296"/>
            <a:chExt cx="2870993" cy="835980"/>
          </a:xfrm>
        </p:grpSpPr>
        <p:sp>
          <p:nvSpPr>
            <p:cNvPr id="80" name="TextBox 231"/>
            <p:cNvSpPr txBox="1"/>
            <p:nvPr/>
          </p:nvSpPr>
          <p:spPr>
            <a:xfrm>
              <a:off x="6741619" y="4388518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400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200" defTabSz="914400"/>
              <a:lvl3pPr marL="914400" defTabSz="914400"/>
              <a:lvl4pPr marL="1371600" defTabSz="914400"/>
              <a:lvl5pPr marL="1828800" defTabSz="914400"/>
              <a:lvl6pPr marL="2286000" defTabSz="914400"/>
              <a:lvl7pPr marL="2743200" defTabSz="914400"/>
              <a:lvl8pPr marL="3200400" defTabSz="914400"/>
              <a:lvl9pPr marL="3657600" defTabSz="914400"/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1" name="Rectangle 232"/>
            <p:cNvSpPr/>
            <p:nvPr/>
          </p:nvSpPr>
          <p:spPr>
            <a:xfrm>
              <a:off x="6740473" y="4072296"/>
              <a:ext cx="1878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2" name="Oval 233"/>
            <p:cNvSpPr/>
            <p:nvPr/>
          </p:nvSpPr>
          <p:spPr>
            <a:xfrm>
              <a:off x="6044752" y="4188542"/>
              <a:ext cx="612462" cy="612462"/>
            </a:xfrm>
            <a:prstGeom prst="ellipse">
              <a:avLst/>
            </a:prstGeom>
            <a:noFill/>
            <a:ln w="28575">
              <a:solidFill>
                <a:srgbClr val="FF737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3" name="Rectangle 234"/>
            <p:cNvSpPr/>
            <p:nvPr/>
          </p:nvSpPr>
          <p:spPr>
            <a:xfrm>
              <a:off x="6044751" y="4221377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</a:t>
              </a:r>
              <a:endParaRPr kumimoji="0" lang="en-US" sz="3000" b="0" i="0" u="none" strike="noStrike" kern="1200" cap="none" spc="0" normalizeH="0" baseline="0" noProof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535345" y="2684349"/>
            <a:ext cx="2873771" cy="835980"/>
            <a:chOff x="6014645" y="2912949"/>
            <a:chExt cx="2873771" cy="835980"/>
          </a:xfrm>
        </p:grpSpPr>
        <p:sp>
          <p:nvSpPr>
            <p:cNvPr id="85" name="TextBox 235"/>
            <p:cNvSpPr txBox="1"/>
            <p:nvPr/>
          </p:nvSpPr>
          <p:spPr>
            <a:xfrm>
              <a:off x="6714291" y="3229171"/>
              <a:ext cx="2174125" cy="5197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914400">
                <a:lnSpc>
                  <a:spcPct val="130000"/>
                </a:lnSpc>
                <a:defRPr sz="110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</a:defRPr>
              </a:lvl1pPr>
              <a:lvl2pPr marL="457200" defTabSz="914400"/>
              <a:lvl3pPr marL="914400" defTabSz="914400"/>
              <a:lvl4pPr marL="1371600" defTabSz="914400"/>
              <a:lvl5pPr marL="1828800" defTabSz="914400"/>
              <a:lvl6pPr marL="2286000" defTabSz="914400"/>
              <a:lvl7pPr marL="2743200" defTabSz="914400"/>
              <a:lvl8pPr marL="3200400" defTabSz="914400"/>
              <a:lvl9pPr marL="3657600" defTabSz="914400"/>
            </a:lstStyle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PUT A TEXT dolor sit amet consectetur adipiscing elit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6" name="Rectangle 236"/>
            <p:cNvSpPr/>
            <p:nvPr/>
          </p:nvSpPr>
          <p:spPr>
            <a:xfrm>
              <a:off x="6713145" y="2912949"/>
              <a:ext cx="17870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你的题目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7" name="Oval 237"/>
            <p:cNvSpPr/>
            <p:nvPr/>
          </p:nvSpPr>
          <p:spPr>
            <a:xfrm>
              <a:off x="6017424" y="3029195"/>
              <a:ext cx="612462" cy="612462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  <p:sp>
          <p:nvSpPr>
            <p:cNvPr id="88" name="Rectangle 238"/>
            <p:cNvSpPr/>
            <p:nvPr/>
          </p:nvSpPr>
          <p:spPr>
            <a:xfrm>
              <a:off x="6014645" y="3053497"/>
              <a:ext cx="615241" cy="55399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3000" b="0" i="0" u="none" strike="noStrike" kern="1200" cap="none" spc="0" normalizeH="0" baseline="0" noProof="0" dirty="0">
                  <a:ln w="0"/>
                  <a:solidFill>
                    <a:schemeClr val="tx1">
                      <a:lumMod val="95000"/>
                      <a:lumOff val="5000"/>
                    </a:schemeClr>
                  </a:solidFill>
                  <a:effectLst/>
                  <a:uLnTx/>
                  <a:uFillTx/>
                  <a:latin typeface="字魂36号-正文宋楷" panose="02000000000000000000" pitchFamily="2" charset="-122"/>
                  <a:ea typeface="字魂36号-正文宋楷" panose="02000000000000000000" pitchFamily="2" charset="-122"/>
                </a:rPr>
                <a:t></a:t>
              </a:r>
              <a:endParaRPr kumimoji="0" lang="en-US" sz="3000" b="0" i="0" u="none" strike="noStrike" kern="1200" cap="none" spc="0" normalizeH="0" baseline="0" noProof="0" dirty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41748" y="1321047"/>
            <a:ext cx="2320412" cy="4276042"/>
            <a:chOff x="1941748" y="1321047"/>
            <a:chExt cx="2320412" cy="4276042"/>
          </a:xfrm>
        </p:grpSpPr>
        <p:sp>
          <p:nvSpPr>
            <p:cNvPr id="3" name="Rounded Rectangle 7"/>
            <p:cNvSpPr/>
            <p:nvPr/>
          </p:nvSpPr>
          <p:spPr>
            <a:xfrm>
              <a:off x="1941748" y="1321047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4" name="Oval 8"/>
            <p:cNvSpPr/>
            <p:nvPr/>
          </p:nvSpPr>
          <p:spPr>
            <a:xfrm>
              <a:off x="2359619" y="1859070"/>
              <a:ext cx="1484671" cy="1484670"/>
            </a:xfrm>
            <a:prstGeom prst="ellipse">
              <a:avLst/>
            </a:prstGeom>
            <a:solidFill>
              <a:srgbClr val="FFE029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5" name="Group 9"/>
            <p:cNvGrpSpPr/>
            <p:nvPr/>
          </p:nvGrpSpPr>
          <p:grpSpPr>
            <a:xfrm>
              <a:off x="2822339" y="4036517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9" name="Oval 13"/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0" name="Oval 14"/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1" name="Oval 15"/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2" name="Oval 16"/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13" name="Oval 17"/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6" name="TextBox 10"/>
            <p:cNvSpPr txBox="1"/>
            <p:nvPr/>
          </p:nvSpPr>
          <p:spPr>
            <a:xfrm>
              <a:off x="2211325" y="3525981"/>
              <a:ext cx="1781258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5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Awesome Graph Pack</a:t>
              </a:r>
              <a:endParaRPr lang="id-ID" sz="1335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" name="Rectangle 11"/>
            <p:cNvSpPr/>
            <p:nvPr/>
          </p:nvSpPr>
          <p:spPr>
            <a:xfrm>
              <a:off x="2044985" y="4242336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5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  <a:endParaRPr lang="id-ID" sz="1065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Freeform 165"/>
            <p:cNvSpPr>
              <a:spLocks noEditPoints="1"/>
            </p:cNvSpPr>
            <p:nvPr/>
          </p:nvSpPr>
          <p:spPr bwMode="auto">
            <a:xfrm>
              <a:off x="2857868" y="2390876"/>
              <a:ext cx="441973" cy="485355"/>
            </a:xfrm>
            <a:custGeom>
              <a:avLst/>
              <a:gdLst>
                <a:gd name="T0" fmla="*/ 0 w 69"/>
                <a:gd name="T1" fmla="*/ 9 h 73"/>
                <a:gd name="T2" fmla="*/ 19 w 69"/>
                <a:gd name="T3" fmla="*/ 73 h 73"/>
                <a:gd name="T4" fmla="*/ 69 w 69"/>
                <a:gd name="T5" fmla="*/ 64 h 73"/>
                <a:gd name="T6" fmla="*/ 20 w 69"/>
                <a:gd name="T7" fmla="*/ 69 h 73"/>
                <a:gd name="T8" fmla="*/ 20 w 69"/>
                <a:gd name="T9" fmla="*/ 60 h 73"/>
                <a:gd name="T10" fmla="*/ 20 w 69"/>
                <a:gd name="T11" fmla="*/ 54 h 73"/>
                <a:gd name="T12" fmla="*/ 27 w 69"/>
                <a:gd name="T13" fmla="*/ 57 h 73"/>
                <a:gd name="T14" fmla="*/ 35 w 69"/>
                <a:gd name="T15" fmla="*/ 41 h 73"/>
                <a:gd name="T16" fmla="*/ 42 w 69"/>
                <a:gd name="T17" fmla="*/ 57 h 73"/>
                <a:gd name="T18" fmla="*/ 49 w 69"/>
                <a:gd name="T19" fmla="*/ 54 h 73"/>
                <a:gd name="T20" fmla="*/ 44 w 69"/>
                <a:gd name="T21" fmla="*/ 37 h 73"/>
                <a:gd name="T22" fmla="*/ 47 w 69"/>
                <a:gd name="T23" fmla="*/ 34 h 73"/>
                <a:gd name="T24" fmla="*/ 48 w 69"/>
                <a:gd name="T25" fmla="*/ 28 h 73"/>
                <a:gd name="T26" fmla="*/ 46 w 69"/>
                <a:gd name="T27" fmla="*/ 23 h 73"/>
                <a:gd name="T28" fmla="*/ 42 w 69"/>
                <a:gd name="T29" fmla="*/ 18 h 73"/>
                <a:gd name="T30" fmla="*/ 37 w 69"/>
                <a:gd name="T31" fmla="*/ 16 h 73"/>
                <a:gd name="T32" fmla="*/ 31 w 69"/>
                <a:gd name="T33" fmla="*/ 16 h 73"/>
                <a:gd name="T34" fmla="*/ 26 w 69"/>
                <a:gd name="T35" fmla="*/ 19 h 73"/>
                <a:gd name="T36" fmla="*/ 22 w 69"/>
                <a:gd name="T37" fmla="*/ 24 h 73"/>
                <a:gd name="T38" fmla="*/ 21 w 69"/>
                <a:gd name="T39" fmla="*/ 29 h 73"/>
                <a:gd name="T40" fmla="*/ 23 w 69"/>
                <a:gd name="T41" fmla="*/ 35 h 73"/>
                <a:gd name="T42" fmla="*/ 19 w 69"/>
                <a:gd name="T43" fmla="*/ 53 h 73"/>
                <a:gd name="T44" fmla="*/ 8 w 69"/>
                <a:gd name="T45" fmla="*/ 51 h 73"/>
                <a:gd name="T46" fmla="*/ 9 w 69"/>
                <a:gd name="T47" fmla="*/ 7 h 73"/>
                <a:gd name="T48" fmla="*/ 62 w 69"/>
                <a:gd name="T49" fmla="*/ 64 h 73"/>
                <a:gd name="T50" fmla="*/ 22 w 69"/>
                <a:gd name="T51" fmla="*/ 65 h 73"/>
                <a:gd name="T52" fmla="*/ 24 w 69"/>
                <a:gd name="T53" fmla="*/ 24 h 73"/>
                <a:gd name="T54" fmla="*/ 35 w 69"/>
                <a:gd name="T55" fmla="*/ 19 h 73"/>
                <a:gd name="T56" fmla="*/ 25 w 69"/>
                <a:gd name="T57" fmla="*/ 29 h 73"/>
                <a:gd name="T58" fmla="*/ 37 w 69"/>
                <a:gd name="T59" fmla="*/ 42 h 73"/>
                <a:gd name="T60" fmla="*/ 40 w 69"/>
                <a:gd name="T61" fmla="*/ 40 h 73"/>
                <a:gd name="T62" fmla="*/ 47 w 69"/>
                <a:gd name="T63" fmla="*/ 51 h 73"/>
                <a:gd name="T64" fmla="*/ 42 w 69"/>
                <a:gd name="T65" fmla="*/ 49 h 73"/>
                <a:gd name="T66" fmla="*/ 37 w 69"/>
                <a:gd name="T67" fmla="*/ 42 h 73"/>
                <a:gd name="T68" fmla="*/ 45 w 69"/>
                <a:gd name="T69" fmla="*/ 24 h 73"/>
                <a:gd name="T70" fmla="*/ 42 w 69"/>
                <a:gd name="T71" fmla="*/ 20 h 73"/>
                <a:gd name="T72" fmla="*/ 37 w 69"/>
                <a:gd name="T73" fmla="*/ 18 h 73"/>
                <a:gd name="T74" fmla="*/ 32 w 69"/>
                <a:gd name="T75" fmla="*/ 18 h 73"/>
                <a:gd name="T76" fmla="*/ 32 w 69"/>
                <a:gd name="T77" fmla="*/ 18 h 73"/>
                <a:gd name="T78" fmla="*/ 27 w 69"/>
                <a:gd name="T79" fmla="*/ 20 h 73"/>
                <a:gd name="T80" fmla="*/ 27 w 69"/>
                <a:gd name="T81" fmla="*/ 40 h 73"/>
                <a:gd name="T82" fmla="*/ 31 w 69"/>
                <a:gd name="T83" fmla="*/ 42 h 73"/>
                <a:gd name="T84" fmla="*/ 28 w 69"/>
                <a:gd name="T85" fmla="*/ 53 h 73"/>
                <a:gd name="T86" fmla="*/ 26 w 69"/>
                <a:gd name="T87" fmla="*/ 48 h 73"/>
                <a:gd name="T88" fmla="*/ 26 w 69"/>
                <a:gd name="T89" fmla="*/ 40 h 73"/>
                <a:gd name="T90" fmla="*/ 22 w 69"/>
                <a:gd name="T91" fmla="*/ 70 h 73"/>
                <a:gd name="T92" fmla="*/ 60 w 69"/>
                <a:gd name="T93" fmla="*/ 68 h 73"/>
                <a:gd name="T94" fmla="*/ 60 w 69"/>
                <a:gd name="T95" fmla="*/ 5 h 73"/>
                <a:gd name="T96" fmla="*/ 5 w 69"/>
                <a:gd name="T97" fmla="*/ 51 h 73"/>
                <a:gd name="T98" fmla="*/ 3 w 69"/>
                <a:gd name="T99" fmla="*/ 9 h 73"/>
                <a:gd name="T100" fmla="*/ 66 w 69"/>
                <a:gd name="T101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9" h="73">
                  <a:moveTo>
                    <a:pt x="6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20" y="73"/>
                    <a:pt x="21" y="73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5" y="73"/>
                    <a:pt x="69" y="69"/>
                    <a:pt x="69" y="64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4"/>
                    <a:pt x="65" y="0"/>
                    <a:pt x="60" y="0"/>
                  </a:cubicBezTo>
                  <a:close/>
                  <a:moveTo>
                    <a:pt x="20" y="69"/>
                  </a:moveTo>
                  <a:cubicBezTo>
                    <a:pt x="4" y="53"/>
                    <a:pt x="4" y="53"/>
                    <a:pt x="4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7" y="53"/>
                    <a:pt x="20" y="56"/>
                    <a:pt x="20" y="60"/>
                  </a:cubicBezTo>
                  <a:lnTo>
                    <a:pt x="20" y="69"/>
                  </a:lnTo>
                  <a:close/>
                  <a:moveTo>
                    <a:pt x="19" y="54"/>
                  </a:moveTo>
                  <a:cubicBezTo>
                    <a:pt x="20" y="54"/>
                    <a:pt x="20" y="54"/>
                    <a:pt x="20" y="54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7" y="57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8" y="57"/>
                    <a:pt x="28" y="57"/>
                    <a:pt x="28" y="57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7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57"/>
                    <a:pt x="43" y="57"/>
                    <a:pt x="43" y="57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4"/>
                    <a:pt x="50" y="54"/>
                    <a:pt x="50" y="54"/>
                  </a:cubicBezTo>
                  <a:cubicBezTo>
                    <a:pt x="50" y="54"/>
                    <a:pt x="50" y="53"/>
                    <a:pt x="50" y="5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4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9"/>
                    <a:pt x="48" y="29"/>
                    <a:pt x="48" y="28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23"/>
                    <a:pt x="47" y="23"/>
                    <a:pt x="46" y="2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8"/>
                    <a:pt x="43" y="18"/>
                    <a:pt x="42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16"/>
                    <a:pt x="37" y="15"/>
                    <a:pt x="37" y="1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1" y="16"/>
                    <a:pt x="31" y="1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8"/>
                    <a:pt x="26" y="18"/>
                    <a:pt x="26" y="19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2" y="23"/>
                    <a:pt x="22" y="23"/>
                    <a:pt x="22" y="24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5"/>
                    <a:pt x="22" y="35"/>
                    <a:pt x="23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7" y="52"/>
                    <a:pt x="15" y="51"/>
                    <a:pt x="13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1" y="7"/>
                    <a:pt x="62" y="8"/>
                    <a:pt x="62" y="9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62" y="65"/>
                    <a:pt x="61" y="66"/>
                    <a:pt x="60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58"/>
                    <a:pt x="21" y="56"/>
                    <a:pt x="19" y="54"/>
                  </a:cubicBezTo>
                  <a:close/>
                  <a:moveTo>
                    <a:pt x="24" y="24"/>
                  </a:move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lose/>
                  <a:moveTo>
                    <a:pt x="35" y="19"/>
                  </a:moveTo>
                  <a:cubicBezTo>
                    <a:pt x="40" y="19"/>
                    <a:pt x="44" y="24"/>
                    <a:pt x="44" y="29"/>
                  </a:cubicBezTo>
                  <a:cubicBezTo>
                    <a:pt x="44" y="34"/>
                    <a:pt x="40" y="38"/>
                    <a:pt x="35" y="38"/>
                  </a:cubicBezTo>
                  <a:cubicBezTo>
                    <a:pt x="29" y="38"/>
                    <a:pt x="25" y="34"/>
                    <a:pt x="25" y="29"/>
                  </a:cubicBezTo>
                  <a:cubicBezTo>
                    <a:pt x="25" y="24"/>
                    <a:pt x="29" y="19"/>
                    <a:pt x="35" y="19"/>
                  </a:cubicBezTo>
                  <a:close/>
                  <a:moveTo>
                    <a:pt x="37" y="42"/>
                  </a:move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7" y="51"/>
                    <a:pt x="47" y="51"/>
                    <a:pt x="47" y="5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8"/>
                    <a:pt x="43" y="48"/>
                  </a:cubicBezTo>
                  <a:cubicBezTo>
                    <a:pt x="43" y="49"/>
                    <a:pt x="42" y="49"/>
                    <a:pt x="42" y="49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lose/>
                  <a:moveTo>
                    <a:pt x="45" y="24"/>
                  </a:move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lose/>
                  <a:moveTo>
                    <a:pt x="42" y="20"/>
                  </a:moveTo>
                  <a:cubicBezTo>
                    <a:pt x="42" y="20"/>
                    <a:pt x="42" y="20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20"/>
                    <a:pt x="42" y="20"/>
                    <a:pt x="42" y="20"/>
                  </a:cubicBezTo>
                  <a:close/>
                  <a:moveTo>
                    <a:pt x="37" y="18"/>
                  </a:move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8"/>
                    <a:pt x="37" y="18"/>
                    <a:pt x="37" y="18"/>
                  </a:cubicBezTo>
                  <a:close/>
                  <a:moveTo>
                    <a:pt x="32" y="18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lose/>
                  <a:moveTo>
                    <a:pt x="27" y="20"/>
                  </a:move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lose/>
                  <a:moveTo>
                    <a:pt x="26" y="40"/>
                  </a:moveTo>
                  <a:cubicBezTo>
                    <a:pt x="26" y="40"/>
                    <a:pt x="27" y="40"/>
                    <a:pt x="27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9"/>
                    <a:pt x="26" y="49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5" y="48"/>
                    <a:pt x="25" y="49"/>
                  </a:cubicBezTo>
                  <a:cubicBezTo>
                    <a:pt x="22" y="51"/>
                    <a:pt x="22" y="51"/>
                    <a:pt x="22" y="51"/>
                  </a:cubicBezTo>
                  <a:lnTo>
                    <a:pt x="26" y="40"/>
                  </a:lnTo>
                  <a:close/>
                  <a:moveTo>
                    <a:pt x="66" y="64"/>
                  </a:moveTo>
                  <a:cubicBezTo>
                    <a:pt x="66" y="67"/>
                    <a:pt x="63" y="70"/>
                    <a:pt x="60" y="70"/>
                  </a:cubicBezTo>
                  <a:cubicBezTo>
                    <a:pt x="22" y="70"/>
                    <a:pt x="22" y="70"/>
                    <a:pt x="22" y="70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2" y="68"/>
                    <a:pt x="64" y="66"/>
                    <a:pt x="64" y="64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7"/>
                    <a:pt x="62" y="5"/>
                    <a:pt x="6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7" y="5"/>
                    <a:pt x="5" y="7"/>
                    <a:pt x="5" y="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6"/>
                    <a:pt x="6" y="3"/>
                    <a:pt x="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6" y="6"/>
                    <a:pt x="66" y="9"/>
                  </a:cubicBezTo>
                  <a:lnTo>
                    <a:pt x="66" y="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96112" y="1321047"/>
            <a:ext cx="2320412" cy="4276042"/>
            <a:chOff x="4996112" y="1321047"/>
            <a:chExt cx="2320412" cy="4276042"/>
          </a:xfrm>
        </p:grpSpPr>
        <p:sp>
          <p:nvSpPr>
            <p:cNvPr id="15" name="Rounded Rectangle 20"/>
            <p:cNvSpPr/>
            <p:nvPr/>
          </p:nvSpPr>
          <p:spPr>
            <a:xfrm>
              <a:off x="4996112" y="1321047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rgbClr val="FFC3C3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16" name="Oval 21"/>
            <p:cNvSpPr/>
            <p:nvPr/>
          </p:nvSpPr>
          <p:spPr>
            <a:xfrm>
              <a:off x="5413983" y="1859070"/>
              <a:ext cx="1484671" cy="1484670"/>
            </a:xfrm>
            <a:prstGeom prst="ellipse">
              <a:avLst/>
            </a:prstGeom>
            <a:solidFill>
              <a:srgbClr val="FF7373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chemeClr val="tx1"/>
                </a:solidFill>
              </a:endParaRPr>
            </a:p>
          </p:txBody>
        </p:sp>
        <p:grpSp>
          <p:nvGrpSpPr>
            <p:cNvPr id="17" name="Group 22"/>
            <p:cNvGrpSpPr/>
            <p:nvPr/>
          </p:nvGrpSpPr>
          <p:grpSpPr>
            <a:xfrm>
              <a:off x="5876703" y="4036517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21" name="Oval 26"/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2" name="Oval 27"/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3" name="Oval 28"/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4" name="Oval 29"/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  <p:sp>
            <p:nvSpPr>
              <p:cNvPr id="25" name="Oval 30"/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/>
              </a:p>
            </p:txBody>
          </p:sp>
        </p:grpSp>
        <p:sp>
          <p:nvSpPr>
            <p:cNvPr id="18" name="TextBox 23"/>
            <p:cNvSpPr txBox="1"/>
            <p:nvPr/>
          </p:nvSpPr>
          <p:spPr>
            <a:xfrm>
              <a:off x="5580394" y="3525981"/>
              <a:ext cx="1151854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5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Fully Editable</a:t>
              </a:r>
              <a:endParaRPr lang="id-ID" sz="1335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Rectangle 24"/>
            <p:cNvSpPr/>
            <p:nvPr/>
          </p:nvSpPr>
          <p:spPr>
            <a:xfrm>
              <a:off x="5099349" y="4242336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5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  <a:endParaRPr lang="id-ID" sz="1065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0" name="Freeform 158"/>
            <p:cNvSpPr>
              <a:spLocks noEditPoints="1"/>
            </p:cNvSpPr>
            <p:nvPr/>
          </p:nvSpPr>
          <p:spPr bwMode="auto">
            <a:xfrm>
              <a:off x="5925496" y="2329714"/>
              <a:ext cx="481503" cy="527357"/>
            </a:xfrm>
            <a:custGeom>
              <a:avLst/>
              <a:gdLst>
                <a:gd name="T0" fmla="*/ 67 w 71"/>
                <a:gd name="T1" fmla="*/ 17 h 75"/>
                <a:gd name="T2" fmla="*/ 56 w 71"/>
                <a:gd name="T3" fmla="*/ 0 h 75"/>
                <a:gd name="T4" fmla="*/ 28 w 71"/>
                <a:gd name="T5" fmla="*/ 7 h 75"/>
                <a:gd name="T6" fmla="*/ 9 w 71"/>
                <a:gd name="T7" fmla="*/ 1 h 75"/>
                <a:gd name="T8" fmla="*/ 0 w 71"/>
                <a:gd name="T9" fmla="*/ 65 h 75"/>
                <a:gd name="T10" fmla="*/ 67 w 71"/>
                <a:gd name="T11" fmla="*/ 65 h 75"/>
                <a:gd name="T12" fmla="*/ 71 w 71"/>
                <a:gd name="T13" fmla="*/ 57 h 75"/>
                <a:gd name="T14" fmla="*/ 4 w 71"/>
                <a:gd name="T15" fmla="*/ 20 h 75"/>
                <a:gd name="T16" fmla="*/ 15 w 71"/>
                <a:gd name="T17" fmla="*/ 19 h 75"/>
                <a:gd name="T18" fmla="*/ 53 w 71"/>
                <a:gd name="T19" fmla="*/ 19 h 75"/>
                <a:gd name="T20" fmla="*/ 4 w 71"/>
                <a:gd name="T21" fmla="*/ 20 h 75"/>
                <a:gd name="T22" fmla="*/ 61 w 71"/>
                <a:gd name="T23" fmla="*/ 16 h 75"/>
                <a:gd name="T24" fmla="*/ 3 w 71"/>
                <a:gd name="T25" fmla="*/ 17 h 75"/>
                <a:gd name="T26" fmla="*/ 7 w 71"/>
                <a:gd name="T27" fmla="*/ 17 h 75"/>
                <a:gd name="T28" fmla="*/ 64 w 71"/>
                <a:gd name="T29" fmla="*/ 27 h 75"/>
                <a:gd name="T30" fmla="*/ 6 w 71"/>
                <a:gd name="T31" fmla="*/ 22 h 75"/>
                <a:gd name="T32" fmla="*/ 60 w 71"/>
                <a:gd name="T33" fmla="*/ 14 h 75"/>
                <a:gd name="T34" fmla="*/ 55 w 71"/>
                <a:gd name="T35" fmla="*/ 2 h 75"/>
                <a:gd name="T36" fmla="*/ 36 w 71"/>
                <a:gd name="T37" fmla="*/ 10 h 75"/>
                <a:gd name="T38" fmla="*/ 55 w 71"/>
                <a:gd name="T39" fmla="*/ 2 h 75"/>
                <a:gd name="T40" fmla="*/ 47 w 71"/>
                <a:gd name="T41" fmla="*/ 17 h 75"/>
                <a:gd name="T42" fmla="*/ 34 w 71"/>
                <a:gd name="T43" fmla="*/ 17 h 75"/>
                <a:gd name="T44" fmla="*/ 8 w 71"/>
                <a:gd name="T45" fmla="*/ 10 h 75"/>
                <a:gd name="T46" fmla="*/ 8 w 71"/>
                <a:gd name="T47" fmla="*/ 10 h 75"/>
                <a:gd name="T48" fmla="*/ 10 w 71"/>
                <a:gd name="T49" fmla="*/ 72 h 75"/>
                <a:gd name="T50" fmla="*/ 4 w 71"/>
                <a:gd name="T51" fmla="*/ 25 h 75"/>
                <a:gd name="T52" fmla="*/ 6 w 71"/>
                <a:gd name="T53" fmla="*/ 26 h 75"/>
                <a:gd name="T54" fmla="*/ 10 w 71"/>
                <a:gd name="T55" fmla="*/ 27 h 75"/>
                <a:gd name="T56" fmla="*/ 64 w 71"/>
                <a:gd name="T57" fmla="*/ 36 h 75"/>
                <a:gd name="T58" fmla="*/ 39 w 71"/>
                <a:gd name="T59" fmla="*/ 57 h 75"/>
                <a:gd name="T60" fmla="*/ 64 w 71"/>
                <a:gd name="T61" fmla="*/ 65 h 75"/>
                <a:gd name="T62" fmla="*/ 67 w 71"/>
                <a:gd name="T63" fmla="*/ 57 h 75"/>
                <a:gd name="T64" fmla="*/ 42 w 71"/>
                <a:gd name="T65" fmla="*/ 57 h 75"/>
                <a:gd name="T66" fmla="*/ 64 w 71"/>
                <a:gd name="T67" fmla="*/ 39 h 75"/>
                <a:gd name="T68" fmla="*/ 68 w 71"/>
                <a:gd name="T69" fmla="*/ 38 h 75"/>
                <a:gd name="T70" fmla="*/ 67 w 71"/>
                <a:gd name="T71" fmla="*/ 36 h 75"/>
                <a:gd name="T72" fmla="*/ 68 w 71"/>
                <a:gd name="T73" fmla="*/ 35 h 75"/>
                <a:gd name="T74" fmla="*/ 46 w 71"/>
                <a:gd name="T75" fmla="*/ 48 h 75"/>
                <a:gd name="T76" fmla="*/ 53 w 71"/>
                <a:gd name="T77" fmla="*/ 41 h 75"/>
                <a:gd name="T78" fmla="*/ 53 w 71"/>
                <a:gd name="T79" fmla="*/ 44 h 75"/>
                <a:gd name="T80" fmla="*/ 18 w 71"/>
                <a:gd name="T81" fmla="*/ 66 h 75"/>
                <a:gd name="T82" fmla="*/ 7 w 71"/>
                <a:gd name="T83" fmla="*/ 62 h 75"/>
                <a:gd name="T84" fmla="*/ 9 w 71"/>
                <a:gd name="T85" fmla="*/ 45 h 75"/>
                <a:gd name="T86" fmla="*/ 17 w 71"/>
                <a:gd name="T87" fmla="*/ 65 h 75"/>
                <a:gd name="T88" fmla="*/ 24 w 71"/>
                <a:gd name="T89" fmla="*/ 67 h 75"/>
                <a:gd name="T90" fmla="*/ 22 w 71"/>
                <a:gd name="T91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75">
                  <a:moveTo>
                    <a:pt x="68" y="31"/>
                  </a:moveTo>
                  <a:cubicBezTo>
                    <a:pt x="67" y="31"/>
                    <a:pt x="67" y="31"/>
                    <a:pt x="67" y="32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7" y="12"/>
                    <a:pt x="63" y="7"/>
                    <a:pt x="58" y="7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8"/>
                    <a:pt x="0" y="12"/>
                    <a:pt x="0" y="1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71"/>
                    <a:pt x="5" y="75"/>
                    <a:pt x="10" y="75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63" y="75"/>
                    <a:pt x="67" y="71"/>
                    <a:pt x="67" y="65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70" y="60"/>
                    <a:pt x="71" y="59"/>
                    <a:pt x="71" y="5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3"/>
                    <a:pt x="70" y="31"/>
                    <a:pt x="68" y="31"/>
                  </a:cubicBezTo>
                  <a:close/>
                  <a:moveTo>
                    <a:pt x="4" y="20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4" y="20"/>
                    <a:pt x="64" y="20"/>
                    <a:pt x="64" y="20"/>
                  </a:cubicBezTo>
                  <a:lnTo>
                    <a:pt x="4" y="20"/>
                  </a:lnTo>
                  <a:close/>
                  <a:moveTo>
                    <a:pt x="64" y="17"/>
                  </a:moveTo>
                  <a:cubicBezTo>
                    <a:pt x="61" y="17"/>
                    <a:pt x="61" y="17"/>
                    <a:pt x="61" y="1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lose/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7"/>
                    <a:pt x="7" y="17"/>
                    <a:pt x="7" y="17"/>
                  </a:cubicBezTo>
                  <a:lnTo>
                    <a:pt x="3" y="17"/>
                  </a:lnTo>
                  <a:close/>
                  <a:moveTo>
                    <a:pt x="64" y="22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2" y="25"/>
                    <a:pt x="60" y="24"/>
                    <a:pt x="57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4"/>
                    <a:pt x="7" y="23"/>
                    <a:pt x="6" y="22"/>
                  </a:cubicBezTo>
                  <a:lnTo>
                    <a:pt x="64" y="22"/>
                  </a:lnTo>
                  <a:close/>
                  <a:moveTo>
                    <a:pt x="63" y="14"/>
                  </a:moveTo>
                  <a:cubicBezTo>
                    <a:pt x="60" y="14"/>
                    <a:pt x="60" y="14"/>
                    <a:pt x="60" y="14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1"/>
                    <a:pt x="62" y="12"/>
                    <a:pt x="63" y="14"/>
                  </a:cubicBezTo>
                  <a:close/>
                  <a:moveTo>
                    <a:pt x="55" y="2"/>
                  </a:moveTo>
                  <a:cubicBezTo>
                    <a:pt x="59" y="17"/>
                    <a:pt x="59" y="17"/>
                    <a:pt x="59" y="17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lnTo>
                    <a:pt x="55" y="2"/>
                  </a:lnTo>
                  <a:close/>
                  <a:moveTo>
                    <a:pt x="11" y="2"/>
                  </a:moveTo>
                  <a:cubicBezTo>
                    <a:pt x="47" y="17"/>
                    <a:pt x="47" y="17"/>
                    <a:pt x="47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9" y="17"/>
                    <a:pt x="9" y="17"/>
                    <a:pt x="9" y="17"/>
                  </a:cubicBezTo>
                  <a:lnTo>
                    <a:pt x="11" y="2"/>
                  </a:lnTo>
                  <a:close/>
                  <a:moveTo>
                    <a:pt x="8" y="10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2"/>
                    <a:pt x="6" y="11"/>
                    <a:pt x="8" y="10"/>
                  </a:cubicBezTo>
                  <a:close/>
                  <a:moveTo>
                    <a:pt x="64" y="65"/>
                  </a:moveTo>
                  <a:cubicBezTo>
                    <a:pt x="64" y="69"/>
                    <a:pt x="61" y="72"/>
                    <a:pt x="57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7" y="72"/>
                    <a:pt x="3" y="69"/>
                    <a:pt x="3" y="6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5" y="25"/>
                    <a:pt x="5" y="25"/>
                  </a:cubicBezTo>
                  <a:cubicBezTo>
                    <a:pt x="5" y="25"/>
                    <a:pt x="5" y="25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7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9" y="27"/>
                    <a:pt x="10" y="27"/>
                    <a:pt x="10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61" y="27"/>
                    <a:pt x="64" y="30"/>
                    <a:pt x="64" y="34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1" y="36"/>
                    <a:pt x="39" y="37"/>
                    <a:pt x="39" y="39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9"/>
                    <a:pt x="41" y="60"/>
                    <a:pt x="43" y="60"/>
                  </a:cubicBezTo>
                  <a:cubicBezTo>
                    <a:pt x="64" y="60"/>
                    <a:pt x="64" y="60"/>
                    <a:pt x="64" y="60"/>
                  </a:cubicBezTo>
                  <a:lnTo>
                    <a:pt x="64" y="65"/>
                  </a:lnTo>
                  <a:close/>
                  <a:moveTo>
                    <a:pt x="68" y="57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9"/>
                    <a:pt x="43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8"/>
                    <a:pt x="68" y="38"/>
                  </a:cubicBezTo>
                  <a:lnTo>
                    <a:pt x="68" y="57"/>
                  </a:lnTo>
                  <a:close/>
                  <a:moveTo>
                    <a:pt x="68" y="36"/>
                  </a:moveTo>
                  <a:cubicBezTo>
                    <a:pt x="67" y="36"/>
                    <a:pt x="67" y="36"/>
                    <a:pt x="67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7" y="34"/>
                    <a:pt x="68" y="34"/>
                  </a:cubicBezTo>
                  <a:cubicBezTo>
                    <a:pt x="68" y="34"/>
                    <a:pt x="68" y="35"/>
                    <a:pt x="68" y="35"/>
                  </a:cubicBezTo>
                  <a:cubicBezTo>
                    <a:pt x="68" y="35"/>
                    <a:pt x="68" y="36"/>
                    <a:pt x="68" y="36"/>
                  </a:cubicBezTo>
                  <a:close/>
                  <a:moveTo>
                    <a:pt x="53" y="41"/>
                  </a:moveTo>
                  <a:cubicBezTo>
                    <a:pt x="49" y="41"/>
                    <a:pt x="46" y="44"/>
                    <a:pt x="46" y="48"/>
                  </a:cubicBezTo>
                  <a:cubicBezTo>
                    <a:pt x="46" y="52"/>
                    <a:pt x="49" y="55"/>
                    <a:pt x="53" y="55"/>
                  </a:cubicBezTo>
                  <a:cubicBezTo>
                    <a:pt x="57" y="55"/>
                    <a:pt x="60" y="52"/>
                    <a:pt x="60" y="48"/>
                  </a:cubicBezTo>
                  <a:cubicBezTo>
                    <a:pt x="60" y="44"/>
                    <a:pt x="57" y="41"/>
                    <a:pt x="53" y="41"/>
                  </a:cubicBezTo>
                  <a:close/>
                  <a:moveTo>
                    <a:pt x="53" y="52"/>
                  </a:moveTo>
                  <a:cubicBezTo>
                    <a:pt x="51" y="52"/>
                    <a:pt x="49" y="50"/>
                    <a:pt x="49" y="48"/>
                  </a:cubicBezTo>
                  <a:cubicBezTo>
                    <a:pt x="49" y="46"/>
                    <a:pt x="51" y="44"/>
                    <a:pt x="53" y="44"/>
                  </a:cubicBezTo>
                  <a:cubicBezTo>
                    <a:pt x="55" y="44"/>
                    <a:pt x="57" y="46"/>
                    <a:pt x="57" y="48"/>
                  </a:cubicBezTo>
                  <a:cubicBezTo>
                    <a:pt x="57" y="50"/>
                    <a:pt x="55" y="52"/>
                    <a:pt x="53" y="52"/>
                  </a:cubicBezTo>
                  <a:close/>
                  <a:moveTo>
                    <a:pt x="18" y="66"/>
                  </a:moveTo>
                  <a:cubicBezTo>
                    <a:pt x="18" y="67"/>
                    <a:pt x="18" y="67"/>
                    <a:pt x="17" y="67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9" y="67"/>
                    <a:pt x="7" y="65"/>
                    <a:pt x="7" y="6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4"/>
                    <a:pt x="10" y="65"/>
                    <a:pt x="12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8" y="65"/>
                    <a:pt x="18" y="66"/>
                    <a:pt x="18" y="66"/>
                  </a:cubicBezTo>
                  <a:close/>
                  <a:moveTo>
                    <a:pt x="25" y="66"/>
                  </a:moveTo>
                  <a:cubicBezTo>
                    <a:pt x="25" y="67"/>
                    <a:pt x="25" y="67"/>
                    <a:pt x="24" y="67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67"/>
                    <a:pt x="21" y="67"/>
                    <a:pt x="21" y="66"/>
                  </a:cubicBezTo>
                  <a:cubicBezTo>
                    <a:pt x="21" y="66"/>
                    <a:pt x="21" y="65"/>
                    <a:pt x="22" y="65"/>
                  </a:cubicBezTo>
                  <a:cubicBezTo>
                    <a:pt x="24" y="65"/>
                    <a:pt x="24" y="65"/>
                    <a:pt x="24" y="65"/>
                  </a:cubicBezTo>
                  <a:cubicBezTo>
                    <a:pt x="25" y="65"/>
                    <a:pt x="25" y="66"/>
                    <a:pt x="25" y="6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50475" y="1342680"/>
            <a:ext cx="2320412" cy="4276042"/>
            <a:chOff x="8050475" y="1342680"/>
            <a:chExt cx="2320412" cy="4276042"/>
          </a:xfrm>
        </p:grpSpPr>
        <p:sp>
          <p:nvSpPr>
            <p:cNvPr id="27" name="Rounded Rectangle 32"/>
            <p:cNvSpPr/>
            <p:nvPr/>
          </p:nvSpPr>
          <p:spPr>
            <a:xfrm>
              <a:off x="8050475" y="1342680"/>
              <a:ext cx="2320412" cy="4276042"/>
            </a:xfrm>
            <a:prstGeom prst="roundRect">
              <a:avLst>
                <a:gd name="adj" fmla="val 3955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28" name="Oval 33"/>
            <p:cNvSpPr/>
            <p:nvPr/>
          </p:nvSpPr>
          <p:spPr>
            <a:xfrm>
              <a:off x="8468346" y="1880703"/>
              <a:ext cx="1484671" cy="1484670"/>
            </a:xfrm>
            <a:prstGeom prst="ellipse">
              <a:avLst/>
            </a:prstGeom>
            <a:solidFill>
              <a:schemeClr val="accent4"/>
            </a:solidFill>
            <a:ln w="76200">
              <a:solidFill>
                <a:schemeClr val="tx1"/>
              </a:solidFill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id-ID" sz="9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29" name="Group 34"/>
            <p:cNvGrpSpPr/>
            <p:nvPr/>
          </p:nvGrpSpPr>
          <p:grpSpPr>
            <a:xfrm>
              <a:off x="8931066" y="4058150"/>
              <a:ext cx="559231" cy="87571"/>
              <a:chOff x="611263" y="2046852"/>
              <a:chExt cx="419423" cy="65678"/>
            </a:xfrm>
            <a:solidFill>
              <a:srgbClr val="7DC3D0"/>
            </a:solidFill>
          </p:grpSpPr>
          <p:sp>
            <p:nvSpPr>
              <p:cNvPr id="33" name="Oval 38"/>
              <p:cNvSpPr/>
              <p:nvPr/>
            </p:nvSpPr>
            <p:spPr>
              <a:xfrm rot="10800000">
                <a:off x="611263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4" name="Oval 39"/>
              <p:cNvSpPr/>
              <p:nvPr/>
            </p:nvSpPr>
            <p:spPr>
              <a:xfrm rot="10800000">
                <a:off x="699932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5" name="Oval 40"/>
              <p:cNvSpPr/>
              <p:nvPr/>
            </p:nvSpPr>
            <p:spPr>
              <a:xfrm rot="10800000">
                <a:off x="788601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6" name="Oval 41"/>
              <p:cNvSpPr/>
              <p:nvPr/>
            </p:nvSpPr>
            <p:spPr>
              <a:xfrm rot="10800000">
                <a:off x="877270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37" name="Oval 42"/>
              <p:cNvSpPr/>
              <p:nvPr/>
            </p:nvSpPr>
            <p:spPr>
              <a:xfrm rot="10800000">
                <a:off x="965008" y="2046852"/>
                <a:ext cx="65678" cy="6567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 sz="240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30" name="TextBox 35"/>
            <p:cNvSpPr txBox="1"/>
            <p:nvPr/>
          </p:nvSpPr>
          <p:spPr>
            <a:xfrm>
              <a:off x="8616610" y="3547614"/>
              <a:ext cx="1188146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335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Fresh Graphic</a:t>
              </a:r>
              <a:endParaRPr lang="id-ID" sz="1335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1" name="Rectangle 36"/>
            <p:cNvSpPr/>
            <p:nvPr/>
          </p:nvSpPr>
          <p:spPr>
            <a:xfrm>
              <a:off x="8153712" y="4263969"/>
              <a:ext cx="2113936" cy="8063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65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Bring your business to the next Level with Powerfull presentation material for all business</a:t>
              </a:r>
              <a:endParaRPr lang="id-ID" sz="1065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32" name="Freeform 257"/>
            <p:cNvSpPr>
              <a:spLocks noEditPoints="1"/>
            </p:cNvSpPr>
            <p:nvPr/>
          </p:nvSpPr>
          <p:spPr bwMode="auto">
            <a:xfrm>
              <a:off x="8937220" y="2379457"/>
              <a:ext cx="553076" cy="471136"/>
            </a:xfrm>
            <a:custGeom>
              <a:avLst/>
              <a:gdLst>
                <a:gd name="T0" fmla="*/ 26 w 80"/>
                <a:gd name="T1" fmla="*/ 65 h 65"/>
                <a:gd name="T2" fmla="*/ 0 w 80"/>
                <a:gd name="T3" fmla="*/ 65 h 65"/>
                <a:gd name="T4" fmla="*/ 7 w 80"/>
                <a:gd name="T5" fmla="*/ 54 h 65"/>
                <a:gd name="T6" fmla="*/ 8 w 80"/>
                <a:gd name="T7" fmla="*/ 47 h 65"/>
                <a:gd name="T8" fmla="*/ 8 w 80"/>
                <a:gd name="T9" fmla="*/ 43 h 65"/>
                <a:gd name="T10" fmla="*/ 19 w 80"/>
                <a:gd name="T11" fmla="*/ 44 h 65"/>
                <a:gd name="T12" fmla="*/ 17 w 80"/>
                <a:gd name="T13" fmla="*/ 50 h 65"/>
                <a:gd name="T14" fmla="*/ 24 w 80"/>
                <a:gd name="T15" fmla="*/ 56 h 65"/>
                <a:gd name="T16" fmla="*/ 44 w 80"/>
                <a:gd name="T17" fmla="*/ 50 h 65"/>
                <a:gd name="T18" fmla="*/ 46 w 80"/>
                <a:gd name="T19" fmla="*/ 44 h 65"/>
                <a:gd name="T20" fmla="*/ 35 w 80"/>
                <a:gd name="T21" fmla="*/ 43 h 65"/>
                <a:gd name="T22" fmla="*/ 35 w 80"/>
                <a:gd name="T23" fmla="*/ 47 h 65"/>
                <a:gd name="T24" fmla="*/ 34 w 80"/>
                <a:gd name="T25" fmla="*/ 54 h 65"/>
                <a:gd name="T26" fmla="*/ 28 w 80"/>
                <a:gd name="T27" fmla="*/ 65 h 65"/>
                <a:gd name="T28" fmla="*/ 53 w 80"/>
                <a:gd name="T29" fmla="*/ 65 h 65"/>
                <a:gd name="T30" fmla="*/ 46 w 80"/>
                <a:gd name="T31" fmla="*/ 54 h 65"/>
                <a:gd name="T32" fmla="*/ 71 w 80"/>
                <a:gd name="T33" fmla="*/ 53 h 65"/>
                <a:gd name="T34" fmla="*/ 73 w 80"/>
                <a:gd name="T35" fmla="*/ 46 h 65"/>
                <a:gd name="T36" fmla="*/ 67 w 80"/>
                <a:gd name="T37" fmla="*/ 37 h 65"/>
                <a:gd name="T38" fmla="*/ 61 w 80"/>
                <a:gd name="T39" fmla="*/ 46 h 65"/>
                <a:gd name="T40" fmla="*/ 63 w 80"/>
                <a:gd name="T41" fmla="*/ 53 h 65"/>
                <a:gd name="T42" fmla="*/ 54 w 80"/>
                <a:gd name="T43" fmla="*/ 65 h 65"/>
                <a:gd name="T44" fmla="*/ 79 w 80"/>
                <a:gd name="T45" fmla="*/ 65 h 65"/>
                <a:gd name="T46" fmla="*/ 78 w 80"/>
                <a:gd name="T47" fmla="*/ 56 h 65"/>
                <a:gd name="T48" fmla="*/ 52 w 80"/>
                <a:gd name="T49" fmla="*/ 20 h 65"/>
                <a:gd name="T50" fmla="*/ 46 w 80"/>
                <a:gd name="T51" fmla="*/ 20 h 65"/>
                <a:gd name="T52" fmla="*/ 51 w 80"/>
                <a:gd name="T53" fmla="*/ 31 h 65"/>
                <a:gd name="T54" fmla="*/ 44 w 80"/>
                <a:gd name="T55" fmla="*/ 13 h 65"/>
                <a:gd name="T56" fmla="*/ 71 w 80"/>
                <a:gd name="T57" fmla="*/ 33 h 65"/>
                <a:gd name="T58" fmla="*/ 44 w 80"/>
                <a:gd name="T59" fmla="*/ 24 h 65"/>
                <a:gd name="T60" fmla="*/ 42 w 80"/>
                <a:gd name="T61" fmla="*/ 33 h 65"/>
                <a:gd name="T62" fmla="*/ 42 w 80"/>
                <a:gd name="T63" fmla="*/ 37 h 65"/>
                <a:gd name="T64" fmla="*/ 73 w 80"/>
                <a:gd name="T65" fmla="*/ 34 h 65"/>
                <a:gd name="T66" fmla="*/ 73 w 80"/>
                <a:gd name="T67" fmla="*/ 2 h 65"/>
                <a:gd name="T68" fmla="*/ 42 w 80"/>
                <a:gd name="T69" fmla="*/ 0 h 65"/>
                <a:gd name="T70" fmla="*/ 42 w 80"/>
                <a:gd name="T71" fmla="*/ 3 h 65"/>
                <a:gd name="T72" fmla="*/ 44 w 80"/>
                <a:gd name="T73" fmla="*/ 24 h 65"/>
                <a:gd name="T74" fmla="*/ 68 w 80"/>
                <a:gd name="T75" fmla="*/ 31 h 65"/>
                <a:gd name="T76" fmla="*/ 63 w 80"/>
                <a:gd name="T77" fmla="*/ 7 h 65"/>
                <a:gd name="T78" fmla="*/ 63 w 80"/>
                <a:gd name="T79" fmla="*/ 31 h 65"/>
                <a:gd name="T80" fmla="*/ 60 w 80"/>
                <a:gd name="T81" fmla="*/ 31 h 65"/>
                <a:gd name="T82" fmla="*/ 55 w 80"/>
                <a:gd name="T83" fmla="*/ 13 h 65"/>
                <a:gd name="T84" fmla="*/ 55 w 80"/>
                <a:gd name="T85" fmla="*/ 31 h 65"/>
                <a:gd name="T86" fmla="*/ 27 w 80"/>
                <a:gd name="T87" fmla="*/ 29 h 65"/>
                <a:gd name="T88" fmla="*/ 8 w 80"/>
                <a:gd name="T89" fmla="*/ 36 h 65"/>
                <a:gd name="T90" fmla="*/ 9 w 80"/>
                <a:gd name="T91" fmla="*/ 20 h 65"/>
                <a:gd name="T92" fmla="*/ 15 w 80"/>
                <a:gd name="T93" fmla="*/ 18 h 65"/>
                <a:gd name="T94" fmla="*/ 15 w 80"/>
                <a:gd name="T95" fmla="*/ 15 h 65"/>
                <a:gd name="T96" fmla="*/ 14 w 80"/>
                <a:gd name="T97" fmla="*/ 10 h 65"/>
                <a:gd name="T98" fmla="*/ 23 w 80"/>
                <a:gd name="T99" fmla="*/ 10 h 65"/>
                <a:gd name="T100" fmla="*/ 22 w 80"/>
                <a:gd name="T101" fmla="*/ 13 h 65"/>
                <a:gd name="T102" fmla="*/ 22 w 80"/>
                <a:gd name="T103" fmla="*/ 17 h 65"/>
                <a:gd name="T104" fmla="*/ 27 w 80"/>
                <a:gd name="T105" fmla="*/ 20 h 65"/>
                <a:gd name="T106" fmla="*/ 40 w 80"/>
                <a:gd name="T107" fmla="*/ 18 h 65"/>
                <a:gd name="T108" fmla="*/ 46 w 80"/>
                <a:gd name="T109" fmla="*/ 13 h 65"/>
                <a:gd name="T110" fmla="*/ 42 w 80"/>
                <a:gd name="T111" fmla="*/ 23 h 65"/>
                <a:gd name="T112" fmla="*/ 43 w 80"/>
                <a:gd name="T113" fmla="*/ 24 h 65"/>
                <a:gd name="T114" fmla="*/ 32 w 80"/>
                <a:gd name="T115" fmla="*/ 32 h 65"/>
                <a:gd name="T116" fmla="*/ 15 w 80"/>
                <a:gd name="T117" fmla="*/ 18 h 65"/>
                <a:gd name="T118" fmla="*/ 21 w 80"/>
                <a:gd name="T119" fmla="*/ 18 h 65"/>
                <a:gd name="T120" fmla="*/ 21 w 80"/>
                <a:gd name="T121" fmla="*/ 1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65">
                  <a:moveTo>
                    <a:pt x="24" y="56"/>
                  </a:moveTo>
                  <a:cubicBezTo>
                    <a:pt x="25" y="57"/>
                    <a:pt x="26" y="64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5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1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1" y="57"/>
                    <a:pt x="2" y="56"/>
                  </a:cubicBezTo>
                  <a:cubicBezTo>
                    <a:pt x="3" y="55"/>
                    <a:pt x="5" y="54"/>
                    <a:pt x="7" y="54"/>
                  </a:cubicBezTo>
                  <a:cubicBezTo>
                    <a:pt x="8" y="53"/>
                    <a:pt x="9" y="53"/>
                    <a:pt x="9" y="53"/>
                  </a:cubicBezTo>
                  <a:cubicBezTo>
                    <a:pt x="10" y="52"/>
                    <a:pt x="10" y="51"/>
                    <a:pt x="10" y="50"/>
                  </a:cubicBezTo>
                  <a:cubicBezTo>
                    <a:pt x="9" y="49"/>
                    <a:pt x="9" y="49"/>
                    <a:pt x="8" y="47"/>
                  </a:cubicBezTo>
                  <a:cubicBezTo>
                    <a:pt x="8" y="47"/>
                    <a:pt x="7" y="47"/>
                    <a:pt x="7" y="46"/>
                  </a:cubicBezTo>
                  <a:cubicBezTo>
                    <a:pt x="7" y="45"/>
                    <a:pt x="7" y="44"/>
                    <a:pt x="8" y="44"/>
                  </a:cubicBezTo>
                  <a:cubicBezTo>
                    <a:pt x="8" y="44"/>
                    <a:pt x="8" y="44"/>
                    <a:pt x="8" y="43"/>
                  </a:cubicBezTo>
                  <a:cubicBezTo>
                    <a:pt x="8" y="40"/>
                    <a:pt x="10" y="37"/>
                    <a:pt x="13" y="37"/>
                  </a:cubicBezTo>
                  <a:cubicBezTo>
                    <a:pt x="16" y="37"/>
                    <a:pt x="19" y="40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5"/>
                    <a:pt x="19" y="46"/>
                  </a:cubicBezTo>
                  <a:cubicBezTo>
                    <a:pt x="19" y="47"/>
                    <a:pt x="18" y="47"/>
                    <a:pt x="18" y="47"/>
                  </a:cubicBezTo>
                  <a:cubicBezTo>
                    <a:pt x="18" y="49"/>
                    <a:pt x="17" y="49"/>
                    <a:pt x="17" y="50"/>
                  </a:cubicBezTo>
                  <a:cubicBezTo>
                    <a:pt x="17" y="51"/>
                    <a:pt x="17" y="52"/>
                    <a:pt x="17" y="53"/>
                  </a:cubicBezTo>
                  <a:cubicBezTo>
                    <a:pt x="17" y="53"/>
                    <a:pt x="18" y="53"/>
                    <a:pt x="19" y="54"/>
                  </a:cubicBezTo>
                  <a:cubicBezTo>
                    <a:pt x="21" y="54"/>
                    <a:pt x="23" y="55"/>
                    <a:pt x="24" y="56"/>
                  </a:cubicBezTo>
                  <a:close/>
                  <a:moveTo>
                    <a:pt x="46" y="54"/>
                  </a:moveTo>
                  <a:cubicBezTo>
                    <a:pt x="45" y="53"/>
                    <a:pt x="44" y="53"/>
                    <a:pt x="44" y="53"/>
                  </a:cubicBezTo>
                  <a:cubicBezTo>
                    <a:pt x="44" y="52"/>
                    <a:pt x="44" y="51"/>
                    <a:pt x="44" y="50"/>
                  </a:cubicBezTo>
                  <a:cubicBezTo>
                    <a:pt x="44" y="49"/>
                    <a:pt x="45" y="49"/>
                    <a:pt x="45" y="47"/>
                  </a:cubicBezTo>
                  <a:cubicBezTo>
                    <a:pt x="45" y="47"/>
                    <a:pt x="46" y="47"/>
                    <a:pt x="46" y="46"/>
                  </a:cubicBezTo>
                  <a:cubicBezTo>
                    <a:pt x="46" y="45"/>
                    <a:pt x="46" y="44"/>
                    <a:pt x="46" y="44"/>
                  </a:cubicBezTo>
                  <a:cubicBezTo>
                    <a:pt x="46" y="44"/>
                    <a:pt x="46" y="44"/>
                    <a:pt x="46" y="43"/>
                  </a:cubicBezTo>
                  <a:cubicBezTo>
                    <a:pt x="46" y="40"/>
                    <a:pt x="43" y="37"/>
                    <a:pt x="40" y="37"/>
                  </a:cubicBezTo>
                  <a:cubicBezTo>
                    <a:pt x="37" y="37"/>
                    <a:pt x="35" y="40"/>
                    <a:pt x="35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4" y="44"/>
                    <a:pt x="34" y="45"/>
                    <a:pt x="34" y="46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36" y="49"/>
                    <a:pt x="36" y="49"/>
                    <a:pt x="37" y="50"/>
                  </a:cubicBezTo>
                  <a:cubicBezTo>
                    <a:pt x="37" y="51"/>
                    <a:pt x="37" y="52"/>
                    <a:pt x="36" y="53"/>
                  </a:cubicBezTo>
                  <a:cubicBezTo>
                    <a:pt x="36" y="53"/>
                    <a:pt x="35" y="53"/>
                    <a:pt x="34" y="54"/>
                  </a:cubicBezTo>
                  <a:cubicBezTo>
                    <a:pt x="32" y="54"/>
                    <a:pt x="30" y="55"/>
                    <a:pt x="29" y="56"/>
                  </a:cubicBezTo>
                  <a:cubicBezTo>
                    <a:pt x="28" y="57"/>
                    <a:pt x="27" y="64"/>
                    <a:pt x="27" y="65"/>
                  </a:cubicBezTo>
                  <a:cubicBezTo>
                    <a:pt x="27" y="65"/>
                    <a:pt x="27" y="65"/>
                    <a:pt x="28" y="65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4"/>
                    <a:pt x="52" y="57"/>
                    <a:pt x="51" y="56"/>
                  </a:cubicBezTo>
                  <a:cubicBezTo>
                    <a:pt x="50" y="55"/>
                    <a:pt x="48" y="54"/>
                    <a:pt x="46" y="54"/>
                  </a:cubicBezTo>
                  <a:close/>
                  <a:moveTo>
                    <a:pt x="78" y="56"/>
                  </a:moveTo>
                  <a:cubicBezTo>
                    <a:pt x="77" y="55"/>
                    <a:pt x="75" y="54"/>
                    <a:pt x="73" y="54"/>
                  </a:cubicBezTo>
                  <a:cubicBezTo>
                    <a:pt x="72" y="53"/>
                    <a:pt x="71" y="53"/>
                    <a:pt x="71" y="53"/>
                  </a:cubicBezTo>
                  <a:cubicBezTo>
                    <a:pt x="71" y="52"/>
                    <a:pt x="71" y="51"/>
                    <a:pt x="71" y="50"/>
                  </a:cubicBezTo>
                  <a:cubicBezTo>
                    <a:pt x="71" y="49"/>
                    <a:pt x="72" y="49"/>
                    <a:pt x="72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5"/>
                    <a:pt x="73" y="44"/>
                    <a:pt x="73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3" y="40"/>
                    <a:pt x="70" y="37"/>
                    <a:pt x="67" y="37"/>
                  </a:cubicBezTo>
                  <a:cubicBezTo>
                    <a:pt x="64" y="37"/>
                    <a:pt x="62" y="40"/>
                    <a:pt x="62" y="43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1" y="44"/>
                    <a:pt x="61" y="45"/>
                    <a:pt x="61" y="46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3" y="49"/>
                    <a:pt x="63" y="49"/>
                    <a:pt x="64" y="50"/>
                  </a:cubicBezTo>
                  <a:cubicBezTo>
                    <a:pt x="64" y="51"/>
                    <a:pt x="64" y="52"/>
                    <a:pt x="63" y="53"/>
                  </a:cubicBezTo>
                  <a:cubicBezTo>
                    <a:pt x="63" y="53"/>
                    <a:pt x="62" y="53"/>
                    <a:pt x="61" y="54"/>
                  </a:cubicBezTo>
                  <a:cubicBezTo>
                    <a:pt x="59" y="54"/>
                    <a:pt x="57" y="55"/>
                    <a:pt x="56" y="56"/>
                  </a:cubicBezTo>
                  <a:cubicBezTo>
                    <a:pt x="55" y="57"/>
                    <a:pt x="54" y="64"/>
                    <a:pt x="54" y="65"/>
                  </a:cubicBezTo>
                  <a:cubicBezTo>
                    <a:pt x="54" y="65"/>
                    <a:pt x="54" y="65"/>
                    <a:pt x="55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0" y="64"/>
                    <a:pt x="79" y="57"/>
                    <a:pt x="78" y="56"/>
                  </a:cubicBezTo>
                  <a:close/>
                  <a:moveTo>
                    <a:pt x="51" y="31"/>
                  </a:moveTo>
                  <a:cubicBezTo>
                    <a:pt x="51" y="31"/>
                    <a:pt x="52" y="31"/>
                    <a:pt x="52" y="31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0"/>
                    <a:pt x="51" y="19"/>
                    <a:pt x="51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9"/>
                    <a:pt x="46" y="20"/>
                    <a:pt x="46" y="2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6" y="31"/>
                    <a:pt x="47" y="31"/>
                  </a:cubicBezTo>
                  <a:lnTo>
                    <a:pt x="51" y="31"/>
                  </a:lnTo>
                  <a:close/>
                  <a:moveTo>
                    <a:pt x="42" y="3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71" y="3"/>
                    <a:pt x="71" y="3"/>
                    <a:pt x="71" y="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4"/>
                    <a:pt x="43" y="25"/>
                    <a:pt x="43" y="25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1" y="33"/>
                    <a:pt x="41" y="34"/>
                    <a:pt x="41" y="34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2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3" y="37"/>
                    <a:pt x="73" y="36"/>
                    <a:pt x="73" y="36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3" y="34"/>
                    <a:pt x="73" y="33"/>
                    <a:pt x="73" y="33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3"/>
                    <a:pt x="73" y="3"/>
                    <a:pt x="73" y="2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3" y="0"/>
                    <a:pt x="73" y="0"/>
                    <a:pt x="7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1" y="3"/>
                    <a:pt x="42" y="3"/>
                  </a:cubicBezTo>
                  <a:close/>
                  <a:moveTo>
                    <a:pt x="44" y="23"/>
                  </a:moveTo>
                  <a:cubicBezTo>
                    <a:pt x="44" y="23"/>
                    <a:pt x="44" y="23"/>
                    <a:pt x="43" y="23"/>
                  </a:cubicBezTo>
                  <a:cubicBezTo>
                    <a:pt x="44" y="24"/>
                    <a:pt x="44" y="24"/>
                    <a:pt x="44" y="24"/>
                  </a:cubicBezTo>
                  <a:lnTo>
                    <a:pt x="44" y="23"/>
                  </a:lnTo>
                  <a:close/>
                  <a:moveTo>
                    <a:pt x="68" y="31"/>
                  </a:moveTo>
                  <a:cubicBezTo>
                    <a:pt x="68" y="31"/>
                    <a:pt x="68" y="31"/>
                    <a:pt x="68" y="31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63" y="7"/>
                    <a:pt x="63" y="7"/>
                    <a:pt x="63" y="8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63" y="31"/>
                    <a:pt x="63" y="31"/>
                    <a:pt x="63" y="31"/>
                  </a:cubicBezTo>
                  <a:lnTo>
                    <a:pt x="68" y="31"/>
                  </a:lnTo>
                  <a:close/>
                  <a:moveTo>
                    <a:pt x="59" y="31"/>
                  </a:moveTo>
                  <a:cubicBezTo>
                    <a:pt x="60" y="31"/>
                    <a:pt x="60" y="31"/>
                    <a:pt x="60" y="31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3"/>
                    <a:pt x="60" y="13"/>
                    <a:pt x="59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4" y="13"/>
                    <a:pt x="54" y="14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31"/>
                    <a:pt x="55" y="31"/>
                    <a:pt x="55" y="31"/>
                  </a:cubicBezTo>
                  <a:lnTo>
                    <a:pt x="59" y="31"/>
                  </a:lnTo>
                  <a:close/>
                  <a:moveTo>
                    <a:pt x="32" y="3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7" y="36"/>
                    <a:pt x="26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5"/>
                    <a:pt x="8" y="35"/>
                  </a:cubicBezTo>
                  <a:cubicBezTo>
                    <a:pt x="8" y="32"/>
                    <a:pt x="8" y="21"/>
                    <a:pt x="9" y="20"/>
                  </a:cubicBezTo>
                  <a:cubicBezTo>
                    <a:pt x="10" y="19"/>
                    <a:pt x="12" y="18"/>
                    <a:pt x="13" y="18"/>
                  </a:cubicBezTo>
                  <a:cubicBezTo>
                    <a:pt x="14" y="18"/>
                    <a:pt x="14" y="18"/>
                    <a:pt x="15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6"/>
                    <a:pt x="15" y="15"/>
                  </a:cubicBezTo>
                  <a:cubicBezTo>
                    <a:pt x="15" y="15"/>
                    <a:pt x="14" y="14"/>
                    <a:pt x="14" y="13"/>
                  </a:cubicBezTo>
                  <a:cubicBezTo>
                    <a:pt x="14" y="13"/>
                    <a:pt x="13" y="12"/>
                    <a:pt x="13" y="12"/>
                  </a:cubicBezTo>
                  <a:cubicBezTo>
                    <a:pt x="13" y="11"/>
                    <a:pt x="13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7"/>
                    <a:pt x="15" y="5"/>
                    <a:pt x="18" y="5"/>
                  </a:cubicBezTo>
                  <a:cubicBezTo>
                    <a:pt x="21" y="5"/>
                    <a:pt x="23" y="7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3" y="12"/>
                    <a:pt x="22" y="13"/>
                    <a:pt x="22" y="13"/>
                  </a:cubicBezTo>
                  <a:cubicBezTo>
                    <a:pt x="22" y="14"/>
                    <a:pt x="21" y="15"/>
                    <a:pt x="21" y="15"/>
                  </a:cubicBezTo>
                  <a:cubicBezTo>
                    <a:pt x="21" y="16"/>
                    <a:pt x="21" y="17"/>
                    <a:pt x="21" y="17"/>
                  </a:cubicBezTo>
                  <a:cubicBezTo>
                    <a:pt x="21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8"/>
                    <a:pt x="23" y="18"/>
                    <a:pt x="23" y="18"/>
                  </a:cubicBezTo>
                  <a:cubicBezTo>
                    <a:pt x="25" y="18"/>
                    <a:pt x="26" y="19"/>
                    <a:pt x="27" y="20"/>
                  </a:cubicBezTo>
                  <a:cubicBezTo>
                    <a:pt x="27" y="20"/>
                    <a:pt x="31" y="23"/>
                    <a:pt x="33" y="25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40" y="18"/>
                    <a:pt x="40" y="18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3"/>
                    <a:pt x="46" y="1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3" y="19"/>
                    <a:pt x="44" y="20"/>
                    <a:pt x="44" y="21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4"/>
                    <a:pt x="42" y="24"/>
                    <a:pt x="42" y="24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2" y="32"/>
                    <a:pt x="32" y="32"/>
                  </a:cubicBezTo>
                  <a:close/>
                  <a:moveTo>
                    <a:pt x="18" y="20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24"/>
                    <a:pt x="17" y="24"/>
                    <a:pt x="17" y="24"/>
                  </a:cubicBezTo>
                  <a:lnTo>
                    <a:pt x="18" y="20"/>
                  </a:lnTo>
                  <a:close/>
                  <a:moveTo>
                    <a:pt x="21" y="18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20" y="24"/>
                    <a:pt x="20" y="24"/>
                    <a:pt x="20" y="24"/>
                  </a:cubicBezTo>
                  <a:lnTo>
                    <a:pt x="21" y="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2"/>
          <p:cNvSpPr/>
          <p:nvPr/>
        </p:nvSpPr>
        <p:spPr>
          <a:xfrm>
            <a:off x="1613391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B3DDF5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3" name="TextBox 83"/>
          <p:cNvSpPr txBox="1"/>
          <p:nvPr/>
        </p:nvSpPr>
        <p:spPr>
          <a:xfrm flipH="1">
            <a:off x="1613391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30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4" name="TextBox 84"/>
          <p:cNvSpPr txBox="1"/>
          <p:nvPr/>
        </p:nvSpPr>
        <p:spPr>
          <a:xfrm flipH="1">
            <a:off x="1613391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Saturday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5" name="TextBox 85"/>
          <p:cNvSpPr txBox="1"/>
          <p:nvPr/>
        </p:nvSpPr>
        <p:spPr>
          <a:xfrm flipH="1">
            <a:off x="2037762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JANUARY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6" name="TextBox 86"/>
          <p:cNvSpPr txBox="1"/>
          <p:nvPr/>
        </p:nvSpPr>
        <p:spPr>
          <a:xfrm flipH="1">
            <a:off x="1465844" y="3825319"/>
            <a:ext cx="208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i="0" u="none" strike="noStrike" kern="1200" cap="none" spc="0" normalizeH="0" baseline="0" noProof="0" dirty="0">
              <a:ln w="3175"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7" name="TextBox 87"/>
          <p:cNvSpPr txBox="1"/>
          <p:nvPr/>
        </p:nvSpPr>
        <p:spPr>
          <a:xfrm>
            <a:off x="1821340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Freeform 89"/>
          <p:cNvSpPr/>
          <p:nvPr/>
        </p:nvSpPr>
        <p:spPr>
          <a:xfrm>
            <a:off x="3901342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FF737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9" name="TextBox 90"/>
          <p:cNvSpPr txBox="1"/>
          <p:nvPr/>
        </p:nvSpPr>
        <p:spPr>
          <a:xfrm flipH="1">
            <a:off x="3901342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19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0" name="TextBox 91"/>
          <p:cNvSpPr txBox="1"/>
          <p:nvPr/>
        </p:nvSpPr>
        <p:spPr>
          <a:xfrm flipH="1">
            <a:off x="3901342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Monday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1" name="TextBox 92"/>
          <p:cNvSpPr txBox="1"/>
          <p:nvPr/>
        </p:nvSpPr>
        <p:spPr>
          <a:xfrm flipH="1">
            <a:off x="4325713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FEBRUARY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2" name="TextBox 104"/>
          <p:cNvSpPr txBox="1"/>
          <p:nvPr/>
        </p:nvSpPr>
        <p:spPr>
          <a:xfrm flipH="1">
            <a:off x="3796020" y="3825319"/>
            <a:ext cx="208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3" name="TextBox 116"/>
          <p:cNvSpPr txBox="1"/>
          <p:nvPr/>
        </p:nvSpPr>
        <p:spPr>
          <a:xfrm>
            <a:off x="4151516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4" name="Freeform 156"/>
          <p:cNvSpPr/>
          <p:nvPr/>
        </p:nvSpPr>
        <p:spPr>
          <a:xfrm>
            <a:off x="6189293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chemeClr val="accent4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5" name="TextBox 157"/>
          <p:cNvSpPr txBox="1"/>
          <p:nvPr/>
        </p:nvSpPr>
        <p:spPr>
          <a:xfrm flipH="1">
            <a:off x="6189293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12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6" name="TextBox 158"/>
          <p:cNvSpPr txBox="1"/>
          <p:nvPr/>
        </p:nvSpPr>
        <p:spPr>
          <a:xfrm flipH="1">
            <a:off x="6189293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Tuesday 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7" name="TextBox 159"/>
          <p:cNvSpPr txBox="1"/>
          <p:nvPr/>
        </p:nvSpPr>
        <p:spPr>
          <a:xfrm flipH="1">
            <a:off x="6613664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MARCH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8" name="TextBox 160"/>
          <p:cNvSpPr txBox="1"/>
          <p:nvPr/>
        </p:nvSpPr>
        <p:spPr>
          <a:xfrm flipH="1">
            <a:off x="6107144" y="3825319"/>
            <a:ext cx="208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9" name="TextBox 161"/>
          <p:cNvSpPr txBox="1"/>
          <p:nvPr/>
        </p:nvSpPr>
        <p:spPr>
          <a:xfrm>
            <a:off x="6462640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Freeform 163"/>
          <p:cNvSpPr/>
          <p:nvPr/>
        </p:nvSpPr>
        <p:spPr>
          <a:xfrm>
            <a:off x="8521484" y="1430139"/>
            <a:ext cx="1863580" cy="2276018"/>
          </a:xfrm>
          <a:custGeom>
            <a:avLst/>
            <a:gdLst>
              <a:gd name="connsiteX0" fmla="*/ 85970 w 1863580"/>
              <a:gd name="connsiteY0" fmla="*/ 679038 h 2276018"/>
              <a:gd name="connsiteX1" fmla="*/ 85970 w 1863580"/>
              <a:gd name="connsiteY1" fmla="*/ 2190809 h 2276018"/>
              <a:gd name="connsiteX2" fmla="*/ 1777610 w 1863580"/>
              <a:gd name="connsiteY2" fmla="*/ 2190809 h 2276018"/>
              <a:gd name="connsiteX3" fmla="*/ 1777610 w 1863580"/>
              <a:gd name="connsiteY3" fmla="*/ 679038 h 2276018"/>
              <a:gd name="connsiteX4" fmla="*/ 66772 w 1863580"/>
              <a:gd name="connsiteY4" fmla="*/ 209609 h 2276018"/>
              <a:gd name="connsiteX5" fmla="*/ 244490 w 1863580"/>
              <a:gd name="connsiteY5" fmla="*/ 209609 h 2276018"/>
              <a:gd name="connsiteX6" fmla="*/ 244490 w 1863580"/>
              <a:gd name="connsiteY6" fmla="*/ 358292 h 2276018"/>
              <a:gd name="connsiteX7" fmla="*/ 358563 w 1863580"/>
              <a:gd name="connsiteY7" fmla="*/ 472365 h 2276018"/>
              <a:gd name="connsiteX8" fmla="*/ 358562 w 1863580"/>
              <a:gd name="connsiteY8" fmla="*/ 472366 h 2276018"/>
              <a:gd name="connsiteX9" fmla="*/ 472635 w 1863580"/>
              <a:gd name="connsiteY9" fmla="*/ 358293 h 2276018"/>
              <a:gd name="connsiteX10" fmla="*/ 472636 w 1863580"/>
              <a:gd name="connsiteY10" fmla="*/ 209609 h 2276018"/>
              <a:gd name="connsiteX11" fmla="*/ 1438290 w 1863580"/>
              <a:gd name="connsiteY11" fmla="*/ 209609 h 2276018"/>
              <a:gd name="connsiteX12" fmla="*/ 1438290 w 1863580"/>
              <a:gd name="connsiteY12" fmla="*/ 358292 h 2276018"/>
              <a:gd name="connsiteX13" fmla="*/ 1552363 w 1863580"/>
              <a:gd name="connsiteY13" fmla="*/ 472365 h 2276018"/>
              <a:gd name="connsiteX14" fmla="*/ 1552362 w 1863580"/>
              <a:gd name="connsiteY14" fmla="*/ 472366 h 2276018"/>
              <a:gd name="connsiteX15" fmla="*/ 1666435 w 1863580"/>
              <a:gd name="connsiteY15" fmla="*/ 358293 h 2276018"/>
              <a:gd name="connsiteX16" fmla="*/ 1666436 w 1863580"/>
              <a:gd name="connsiteY16" fmla="*/ 209609 h 2276018"/>
              <a:gd name="connsiteX17" fmla="*/ 1796808 w 1863580"/>
              <a:gd name="connsiteY17" fmla="*/ 209609 h 2276018"/>
              <a:gd name="connsiteX18" fmla="*/ 1863580 w 1863580"/>
              <a:gd name="connsiteY18" fmla="*/ 276381 h 2276018"/>
              <a:gd name="connsiteX19" fmla="*/ 1863580 w 1863580"/>
              <a:gd name="connsiteY19" fmla="*/ 2209246 h 2276018"/>
              <a:gd name="connsiteX20" fmla="*/ 1796808 w 1863580"/>
              <a:gd name="connsiteY20" fmla="*/ 2276018 h 2276018"/>
              <a:gd name="connsiteX21" fmla="*/ 66772 w 1863580"/>
              <a:gd name="connsiteY21" fmla="*/ 2276018 h 2276018"/>
              <a:gd name="connsiteX22" fmla="*/ 0 w 1863580"/>
              <a:gd name="connsiteY22" fmla="*/ 2209246 h 2276018"/>
              <a:gd name="connsiteX23" fmla="*/ 0 w 1863580"/>
              <a:gd name="connsiteY23" fmla="*/ 276381 h 2276018"/>
              <a:gd name="connsiteX24" fmla="*/ 66772 w 1863580"/>
              <a:gd name="connsiteY24" fmla="*/ 209609 h 2276018"/>
              <a:gd name="connsiteX25" fmla="*/ 1549224 w 1863580"/>
              <a:gd name="connsiteY25" fmla="*/ 0 h 2276018"/>
              <a:gd name="connsiteX26" fmla="*/ 1613538 w 1863580"/>
              <a:gd name="connsiteY26" fmla="*/ 64314 h 2276018"/>
              <a:gd name="connsiteX27" fmla="*/ 1613538 w 1863580"/>
              <a:gd name="connsiteY27" fmla="*/ 359666 h 2276018"/>
              <a:gd name="connsiteX28" fmla="*/ 1549224 w 1863580"/>
              <a:gd name="connsiteY28" fmla="*/ 423980 h 2276018"/>
              <a:gd name="connsiteX29" fmla="*/ 1484910 w 1863580"/>
              <a:gd name="connsiteY29" fmla="*/ 359666 h 2276018"/>
              <a:gd name="connsiteX30" fmla="*/ 1484910 w 1863580"/>
              <a:gd name="connsiteY30" fmla="*/ 64314 h 2276018"/>
              <a:gd name="connsiteX31" fmla="*/ 1549224 w 1863580"/>
              <a:gd name="connsiteY31" fmla="*/ 0 h 2276018"/>
              <a:gd name="connsiteX32" fmla="*/ 355141 w 1863580"/>
              <a:gd name="connsiteY32" fmla="*/ 0 h 2276018"/>
              <a:gd name="connsiteX33" fmla="*/ 419455 w 1863580"/>
              <a:gd name="connsiteY33" fmla="*/ 64314 h 2276018"/>
              <a:gd name="connsiteX34" fmla="*/ 419455 w 1863580"/>
              <a:gd name="connsiteY34" fmla="*/ 359666 h 2276018"/>
              <a:gd name="connsiteX35" fmla="*/ 355141 w 1863580"/>
              <a:gd name="connsiteY35" fmla="*/ 423980 h 2276018"/>
              <a:gd name="connsiteX36" fmla="*/ 290827 w 1863580"/>
              <a:gd name="connsiteY36" fmla="*/ 359666 h 2276018"/>
              <a:gd name="connsiteX37" fmla="*/ 290827 w 1863580"/>
              <a:gd name="connsiteY37" fmla="*/ 64314 h 2276018"/>
              <a:gd name="connsiteX38" fmla="*/ 355141 w 1863580"/>
              <a:gd name="connsiteY38" fmla="*/ 0 h 2276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863580" h="2276018">
                <a:moveTo>
                  <a:pt x="85970" y="679038"/>
                </a:moveTo>
                <a:lnTo>
                  <a:pt x="85970" y="2190809"/>
                </a:lnTo>
                <a:lnTo>
                  <a:pt x="1777610" y="2190809"/>
                </a:lnTo>
                <a:lnTo>
                  <a:pt x="1777610" y="679038"/>
                </a:lnTo>
                <a:close/>
                <a:moveTo>
                  <a:pt x="66772" y="209609"/>
                </a:moveTo>
                <a:lnTo>
                  <a:pt x="244490" y="209609"/>
                </a:lnTo>
                <a:lnTo>
                  <a:pt x="244490" y="358292"/>
                </a:lnTo>
                <a:cubicBezTo>
                  <a:pt x="244490" y="421293"/>
                  <a:pt x="295562" y="472365"/>
                  <a:pt x="358563" y="472365"/>
                </a:cubicBezTo>
                <a:lnTo>
                  <a:pt x="358562" y="472366"/>
                </a:lnTo>
                <a:cubicBezTo>
                  <a:pt x="421563" y="472366"/>
                  <a:pt x="472635" y="421294"/>
                  <a:pt x="472635" y="358293"/>
                </a:cubicBezTo>
                <a:lnTo>
                  <a:pt x="472636" y="209609"/>
                </a:lnTo>
                <a:lnTo>
                  <a:pt x="1438290" y="209609"/>
                </a:lnTo>
                <a:lnTo>
                  <a:pt x="1438290" y="358292"/>
                </a:lnTo>
                <a:cubicBezTo>
                  <a:pt x="1438290" y="421293"/>
                  <a:pt x="1489362" y="472365"/>
                  <a:pt x="1552363" y="472365"/>
                </a:cubicBezTo>
                <a:lnTo>
                  <a:pt x="1552362" y="472366"/>
                </a:lnTo>
                <a:cubicBezTo>
                  <a:pt x="1615363" y="472366"/>
                  <a:pt x="1666435" y="421294"/>
                  <a:pt x="1666435" y="358293"/>
                </a:cubicBezTo>
                <a:lnTo>
                  <a:pt x="1666436" y="209609"/>
                </a:lnTo>
                <a:lnTo>
                  <a:pt x="1796808" y="209609"/>
                </a:lnTo>
                <a:cubicBezTo>
                  <a:pt x="1833685" y="209609"/>
                  <a:pt x="1863580" y="239504"/>
                  <a:pt x="1863580" y="276381"/>
                </a:cubicBezTo>
                <a:lnTo>
                  <a:pt x="1863580" y="2209246"/>
                </a:lnTo>
                <a:cubicBezTo>
                  <a:pt x="1863580" y="2246123"/>
                  <a:pt x="1833685" y="2276018"/>
                  <a:pt x="1796808" y="2276018"/>
                </a:cubicBezTo>
                <a:lnTo>
                  <a:pt x="66772" y="2276018"/>
                </a:lnTo>
                <a:cubicBezTo>
                  <a:pt x="29895" y="2276018"/>
                  <a:pt x="0" y="2246123"/>
                  <a:pt x="0" y="2209246"/>
                </a:cubicBezTo>
                <a:lnTo>
                  <a:pt x="0" y="276381"/>
                </a:lnTo>
                <a:cubicBezTo>
                  <a:pt x="0" y="239504"/>
                  <a:pt x="29895" y="209609"/>
                  <a:pt x="66772" y="209609"/>
                </a:cubicBezTo>
                <a:close/>
                <a:moveTo>
                  <a:pt x="1549224" y="0"/>
                </a:moveTo>
                <a:cubicBezTo>
                  <a:pt x="1584744" y="0"/>
                  <a:pt x="1613538" y="28794"/>
                  <a:pt x="1613538" y="64314"/>
                </a:cubicBezTo>
                <a:lnTo>
                  <a:pt x="1613538" y="359666"/>
                </a:lnTo>
                <a:cubicBezTo>
                  <a:pt x="1613538" y="395186"/>
                  <a:pt x="1584744" y="423980"/>
                  <a:pt x="1549224" y="423980"/>
                </a:cubicBezTo>
                <a:cubicBezTo>
                  <a:pt x="1513704" y="423980"/>
                  <a:pt x="1484910" y="395186"/>
                  <a:pt x="1484910" y="359666"/>
                </a:cubicBezTo>
                <a:lnTo>
                  <a:pt x="1484910" y="64314"/>
                </a:lnTo>
                <a:cubicBezTo>
                  <a:pt x="1484910" y="28794"/>
                  <a:pt x="1513704" y="0"/>
                  <a:pt x="1549224" y="0"/>
                </a:cubicBezTo>
                <a:close/>
                <a:moveTo>
                  <a:pt x="355141" y="0"/>
                </a:moveTo>
                <a:cubicBezTo>
                  <a:pt x="390661" y="0"/>
                  <a:pt x="419455" y="28794"/>
                  <a:pt x="419455" y="64314"/>
                </a:cubicBezTo>
                <a:lnTo>
                  <a:pt x="419455" y="359666"/>
                </a:lnTo>
                <a:cubicBezTo>
                  <a:pt x="419455" y="395186"/>
                  <a:pt x="390661" y="423980"/>
                  <a:pt x="355141" y="423980"/>
                </a:cubicBezTo>
                <a:cubicBezTo>
                  <a:pt x="319621" y="423980"/>
                  <a:pt x="290827" y="395186"/>
                  <a:pt x="290827" y="359666"/>
                </a:cubicBezTo>
                <a:lnTo>
                  <a:pt x="290827" y="64314"/>
                </a:lnTo>
                <a:cubicBezTo>
                  <a:pt x="290827" y="28794"/>
                  <a:pt x="319621" y="0"/>
                  <a:pt x="355141" y="0"/>
                </a:cubicBezTo>
                <a:close/>
              </a:path>
            </a:pathLst>
          </a:custGeom>
          <a:solidFill>
            <a:srgbClr val="FFC3C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TextBox 164"/>
          <p:cNvSpPr txBox="1"/>
          <p:nvPr/>
        </p:nvSpPr>
        <p:spPr>
          <a:xfrm flipH="1">
            <a:off x="8521484" y="2213542"/>
            <a:ext cx="186358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5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4</a:t>
            </a:r>
            <a:endParaRPr kumimoji="0" lang="en-US" sz="6500" b="0" i="0" u="none" strike="noStrike" kern="1200" cap="none" spc="0" normalizeH="0" baseline="0" noProof="0" dirty="0">
              <a:ln w="3175">
                <a:noFill/>
              </a:ln>
              <a:solidFill>
                <a:srgbClr val="343941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2" name="TextBox 165"/>
          <p:cNvSpPr txBox="1"/>
          <p:nvPr/>
        </p:nvSpPr>
        <p:spPr>
          <a:xfrm flipH="1">
            <a:off x="8521484" y="3220008"/>
            <a:ext cx="1863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 w="3175">
                  <a:noFill/>
                </a:ln>
                <a:solidFill>
                  <a:srgbClr val="343941">
                    <a:lumMod val="60000"/>
                    <a:lumOff val="40000"/>
                  </a:srgbClr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Wednesday </a:t>
            </a:r>
            <a:endParaRPr kumimoji="0" lang="en-US" sz="1400" b="0" i="0" u="none" strike="noStrike" kern="1200" cap="none" spc="0" normalizeH="0" baseline="0" noProof="0" dirty="0">
              <a:ln w="3175">
                <a:noFill/>
              </a:ln>
              <a:solidFill>
                <a:srgbClr val="343941">
                  <a:lumMod val="60000"/>
                  <a:lumOff val="40000"/>
                </a:srgbClr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3" name="TextBox 166"/>
          <p:cNvSpPr txBox="1"/>
          <p:nvPr/>
        </p:nvSpPr>
        <p:spPr>
          <a:xfrm flipH="1">
            <a:off x="8945855" y="1761262"/>
            <a:ext cx="1014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 w="3175"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APRIL</a:t>
            </a:r>
            <a:endParaRPr kumimoji="0" lang="en-US" sz="1200" b="0" i="0" u="none" strike="noStrike" kern="1200" cap="none" spc="0" normalizeH="0" baseline="0" noProof="0" dirty="0">
              <a:ln w="3175">
                <a:noFill/>
              </a:ln>
              <a:solidFill>
                <a:srgbClr val="FFFFFF"/>
              </a:solidFill>
              <a:effectLst/>
              <a:uLnTx/>
              <a:uFillTx/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4" name="TextBox 167"/>
          <p:cNvSpPr txBox="1"/>
          <p:nvPr/>
        </p:nvSpPr>
        <p:spPr>
          <a:xfrm flipH="1">
            <a:off x="8418266" y="3825319"/>
            <a:ext cx="2081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你的题目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400" i="0" u="none" strike="noStrike" kern="1200" cap="none" spc="0" normalizeH="0" baseline="0" noProof="0" dirty="0">
              <a:ln w="3175"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5" name="TextBox 168"/>
          <p:cNvSpPr txBox="1"/>
          <p:nvPr/>
        </p:nvSpPr>
        <p:spPr>
          <a:xfrm>
            <a:off x="8773762" y="4188602"/>
            <a:ext cx="15445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/>
      <p:bldP spid="8" grpId="0" animBg="1"/>
      <p:bldP spid="9" grpId="0"/>
      <p:bldP spid="10" grpId="0"/>
      <p:bldP spid="11" grpId="0"/>
      <p:bldP spid="12" grpId="0"/>
      <p:bldP spid="13" grpId="0"/>
      <p:bldP spid="14" grpId="0" animBg="1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3842</Words>
  <Application>WPS 演示</Application>
  <PresentationFormat>自定义</PresentationFormat>
  <Paragraphs>306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思源黑体 CN Normal</vt:lpstr>
      <vt:lpstr>黑体</vt:lpstr>
      <vt:lpstr>Open Sans</vt:lpstr>
      <vt:lpstr>Lato</vt:lpstr>
      <vt:lpstr>字魂36号-正文宋楷</vt:lpstr>
      <vt:lpstr>思源黑体 CN Medium</vt:lpstr>
      <vt:lpstr>思源黑体 CN Light</vt:lpstr>
      <vt:lpstr>微软雅黑</vt:lpstr>
      <vt:lpstr>Arial Unicode MS</vt:lpstr>
      <vt:lpstr>等线 Light</vt:lpstr>
      <vt:lpstr>等线</vt:lpstr>
      <vt:lpstr>Arial</vt:lpstr>
      <vt:lpstr>Calibri</vt:lpstr>
      <vt:lpstr>第一PPT，www.1ppt.com</vt:lpstr>
      <vt:lpstr>1_第一PPT，www.1ppt.com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孟菲斯风格PPT模板</dc:title>
  <dc:creator>第一PPT</dc:creator>
  <cp:keywords>www.1ppt.com</cp:keywords>
  <dc:description>www.1ppt.com</dc:description>
  <cp:lastModifiedBy>yanchen</cp:lastModifiedBy>
  <cp:revision>29</cp:revision>
  <dcterms:created xsi:type="dcterms:W3CDTF">2019-10-18T10:28:00Z</dcterms:created>
  <dcterms:modified xsi:type="dcterms:W3CDTF">2020-03-23T09:58:45Z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